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2"/>
  </p:notesMasterIdLst>
  <p:handoutMasterIdLst>
    <p:handoutMasterId r:id="rId43"/>
  </p:handoutMasterIdLst>
  <p:sldIdLst>
    <p:sldId id="2046" r:id="rId2"/>
    <p:sldId id="2543" r:id="rId3"/>
    <p:sldId id="2544" r:id="rId4"/>
    <p:sldId id="2463" r:id="rId5"/>
    <p:sldId id="2476" r:id="rId6"/>
    <p:sldId id="2542" r:id="rId7"/>
    <p:sldId id="2466" r:id="rId8"/>
    <p:sldId id="2468" r:id="rId9"/>
    <p:sldId id="2481" r:id="rId10"/>
    <p:sldId id="2541" r:id="rId11"/>
    <p:sldId id="2475" r:id="rId12"/>
    <p:sldId id="2479" r:id="rId13"/>
    <p:sldId id="2483" r:id="rId14"/>
    <p:sldId id="2484" r:id="rId15"/>
    <p:sldId id="2486" r:id="rId16"/>
    <p:sldId id="2354" r:id="rId17"/>
    <p:sldId id="2487" r:id="rId18"/>
    <p:sldId id="2548" r:id="rId19"/>
    <p:sldId id="2549" r:id="rId20"/>
    <p:sldId id="2538" r:id="rId21"/>
    <p:sldId id="2495" r:id="rId22"/>
    <p:sldId id="2500" r:id="rId23"/>
    <p:sldId id="2503" r:id="rId24"/>
    <p:sldId id="2505" r:id="rId25"/>
    <p:sldId id="2502" r:id="rId26"/>
    <p:sldId id="2504" r:id="rId27"/>
    <p:sldId id="2506" r:id="rId28"/>
    <p:sldId id="2507" r:id="rId29"/>
    <p:sldId id="2425" r:id="rId30"/>
    <p:sldId id="2530" r:id="rId31"/>
    <p:sldId id="2510" r:id="rId32"/>
    <p:sldId id="2511" r:id="rId33"/>
    <p:sldId id="2517" r:id="rId34"/>
    <p:sldId id="2518" r:id="rId35"/>
    <p:sldId id="2519" r:id="rId36"/>
    <p:sldId id="2396" r:id="rId37"/>
    <p:sldId id="2532" r:id="rId38"/>
    <p:sldId id="2401" r:id="rId39"/>
    <p:sldId id="2547" r:id="rId40"/>
    <p:sldId id="2453" r:id="rId41"/>
  </p:sldIdLst>
  <p:sldSz cx="24377650" cy="13716000"/>
  <p:notesSz cx="6858000" cy="9144000"/>
  <p:defaultTextStyle>
    <a:defPPr>
      <a:defRPr lang="en-US"/>
    </a:defPPr>
    <a:lvl1pPr algn="l" defTabSz="1827213" rtl="0" eaLnBrk="0" fontAlgn="base" hangingPunct="0">
      <a:spcBef>
        <a:spcPct val="0"/>
      </a:spcBef>
      <a:spcAft>
        <a:spcPct val="0"/>
      </a:spcAft>
      <a:defRPr sz="3600" kern="1200">
        <a:solidFill>
          <a:schemeClr val="tx1"/>
        </a:solidFill>
        <a:latin typeface="Lato Light" panose="020F0502020204030204" pitchFamily="34" charset="0"/>
        <a:ea typeface="+mn-ea"/>
        <a:cs typeface="+mn-cs"/>
      </a:defRPr>
    </a:lvl1pPr>
    <a:lvl2pPr marL="912813" indent="-455613" algn="l" defTabSz="1827213" rtl="0" eaLnBrk="0" fontAlgn="base" hangingPunct="0">
      <a:spcBef>
        <a:spcPct val="0"/>
      </a:spcBef>
      <a:spcAft>
        <a:spcPct val="0"/>
      </a:spcAft>
      <a:defRPr sz="3600" kern="1200">
        <a:solidFill>
          <a:schemeClr val="tx1"/>
        </a:solidFill>
        <a:latin typeface="Lato Light" panose="020F0502020204030204" pitchFamily="34" charset="0"/>
        <a:ea typeface="+mn-ea"/>
        <a:cs typeface="+mn-cs"/>
      </a:defRPr>
    </a:lvl2pPr>
    <a:lvl3pPr marL="1827213" indent="-912813" algn="l" defTabSz="1827213" rtl="0" eaLnBrk="0" fontAlgn="base" hangingPunct="0">
      <a:spcBef>
        <a:spcPct val="0"/>
      </a:spcBef>
      <a:spcAft>
        <a:spcPct val="0"/>
      </a:spcAft>
      <a:defRPr sz="3600" kern="1200">
        <a:solidFill>
          <a:schemeClr val="tx1"/>
        </a:solidFill>
        <a:latin typeface="Lato Light" panose="020F0502020204030204" pitchFamily="34" charset="0"/>
        <a:ea typeface="+mn-ea"/>
        <a:cs typeface="+mn-cs"/>
      </a:defRPr>
    </a:lvl3pPr>
    <a:lvl4pPr marL="2741613" indent="-1370013" algn="l" defTabSz="1827213" rtl="0" eaLnBrk="0" fontAlgn="base" hangingPunct="0">
      <a:spcBef>
        <a:spcPct val="0"/>
      </a:spcBef>
      <a:spcAft>
        <a:spcPct val="0"/>
      </a:spcAft>
      <a:defRPr sz="3600" kern="1200">
        <a:solidFill>
          <a:schemeClr val="tx1"/>
        </a:solidFill>
        <a:latin typeface="Lato Light" panose="020F0502020204030204" pitchFamily="34" charset="0"/>
        <a:ea typeface="+mn-ea"/>
        <a:cs typeface="+mn-cs"/>
      </a:defRPr>
    </a:lvl4pPr>
    <a:lvl5pPr marL="3656013" indent="-1827213" algn="l" defTabSz="1827213" rtl="0" eaLnBrk="0" fontAlgn="base" hangingPunct="0">
      <a:spcBef>
        <a:spcPct val="0"/>
      </a:spcBef>
      <a:spcAft>
        <a:spcPct val="0"/>
      </a:spcAft>
      <a:defRPr sz="3600" kern="1200">
        <a:solidFill>
          <a:schemeClr val="tx1"/>
        </a:solidFill>
        <a:latin typeface="Lato Light" panose="020F0502020204030204" pitchFamily="34" charset="0"/>
        <a:ea typeface="+mn-ea"/>
        <a:cs typeface="+mn-cs"/>
      </a:defRPr>
    </a:lvl5pPr>
    <a:lvl6pPr marL="2286000" algn="l" defTabSz="914400" rtl="0" eaLnBrk="1" latinLnBrk="0" hangingPunct="1">
      <a:defRPr sz="3600" kern="1200">
        <a:solidFill>
          <a:schemeClr val="tx1"/>
        </a:solidFill>
        <a:latin typeface="Lato Light" panose="020F0502020204030204" pitchFamily="34" charset="0"/>
        <a:ea typeface="+mn-ea"/>
        <a:cs typeface="+mn-cs"/>
      </a:defRPr>
    </a:lvl6pPr>
    <a:lvl7pPr marL="2743200" algn="l" defTabSz="914400" rtl="0" eaLnBrk="1" latinLnBrk="0" hangingPunct="1">
      <a:defRPr sz="3600" kern="1200">
        <a:solidFill>
          <a:schemeClr val="tx1"/>
        </a:solidFill>
        <a:latin typeface="Lato Light" panose="020F0502020204030204" pitchFamily="34" charset="0"/>
        <a:ea typeface="+mn-ea"/>
        <a:cs typeface="+mn-cs"/>
      </a:defRPr>
    </a:lvl7pPr>
    <a:lvl8pPr marL="3200400" algn="l" defTabSz="914400" rtl="0" eaLnBrk="1" latinLnBrk="0" hangingPunct="1">
      <a:defRPr sz="3600" kern="1200">
        <a:solidFill>
          <a:schemeClr val="tx1"/>
        </a:solidFill>
        <a:latin typeface="Lato Light" panose="020F0502020204030204" pitchFamily="34" charset="0"/>
        <a:ea typeface="+mn-ea"/>
        <a:cs typeface="+mn-cs"/>
      </a:defRPr>
    </a:lvl8pPr>
    <a:lvl9pPr marL="3657600" algn="l" defTabSz="914400" rtl="0" eaLnBrk="1" latinLnBrk="0" hangingPunct="1">
      <a:defRPr sz="3600" kern="1200">
        <a:solidFill>
          <a:schemeClr val="tx1"/>
        </a:solidFill>
        <a:latin typeface="Lato Light" panose="020F0502020204030204" pitchFamily="34" charset="0"/>
        <a:ea typeface="+mn-ea"/>
        <a:cs typeface="+mn-cs"/>
      </a:defRPr>
    </a:lvl9pPr>
  </p:defaultTextStyle>
  <p:extLst>
    <p:ext uri="{EFAFB233-063F-42B5-8137-9DF3F51BA10A}">
      <p15:sldGuideLst xmlns:p15="http://schemas.microsoft.com/office/powerpoint/2012/main">
        <p15:guide id="1" orient="horz" pos="8136" userDrawn="1">
          <p15:clr>
            <a:srgbClr val="A4A3A4"/>
          </p15:clr>
        </p15:guide>
        <p15:guide id="2" pos="14278" userDrawn="1">
          <p15:clr>
            <a:srgbClr val="A4A3A4"/>
          </p15:clr>
        </p15:guide>
        <p15:guide id="3" pos="1078" userDrawn="1">
          <p15:clr>
            <a:srgbClr val="A4A3A4"/>
          </p15:clr>
        </p15:guide>
        <p15:guide id="4" pos="7678" userDrawn="1">
          <p15:clr>
            <a:srgbClr val="A4A3A4"/>
          </p15:clr>
        </p15:guide>
        <p15:guide id="5" orient="horz" pos="504" userDrawn="1">
          <p15:clr>
            <a:srgbClr val="A4A3A4"/>
          </p15:clr>
        </p15:guide>
        <p15:guide id="6" orient="horz" pos="8640" userDrawn="1">
          <p15:clr>
            <a:srgbClr val="A4A3A4"/>
          </p15:clr>
        </p15:guide>
        <p15:guide id="7" orient="horz" pos="4632"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clrMru>
    <a:srgbClr val="1B9197"/>
    <a:srgbClr val="C8EBD1"/>
    <a:srgbClr val="C9A41F"/>
    <a:srgbClr val="70A2A4"/>
    <a:srgbClr val="1D326D"/>
    <a:srgbClr val="165AB6"/>
    <a:srgbClr val="1D336D"/>
    <a:srgbClr val="FFC000"/>
    <a:srgbClr val="569CD6"/>
    <a:srgbClr val="C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37CE84F3-28C3-443E-9E96-99CF82512B78}" styleName="Dark Style 1 - Accent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03447BB-5D67-496B-8E87-E561075AD55C}" styleName="Dark Style 1 - Accent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929F9F4-4A8F-4326-A1B4-22849713DDAB}" styleName="Dark Style 1 - Accent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7DF18680-E054-41AD-8BC1-D1AEF772440D}" styleName="Stijl, gemiddeld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73A0DAA-6AF3-43AB-8588-CEC1D06C72B9}" styleName="Stijl, gemiddeld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3296810-A885-4BE3-A3E7-6D5BEEA58F35}" styleName="Stijl, gemiddeld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5BE263C-DBD7-4A20-BB59-AAB30ACAA65A}" styleName="Stijl, gemiddeld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EB344D84-9AFB-497E-A393-DC336BA19D2E}" styleName="Stijl, gemiddeld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EB9631B5-78F2-41C9-869B-9F39066F8104}" styleName="Stijl, gemiddeld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8EC20E35-A176-4012-BC5E-935CFFF8708E}" styleName="Stijl, gemiddeld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107"/>
    <p:restoredTop sz="77740"/>
  </p:normalViewPr>
  <p:slideViewPr>
    <p:cSldViewPr snapToGrid="0">
      <p:cViewPr varScale="1">
        <p:scale>
          <a:sx n="48" d="100"/>
          <a:sy n="48" d="100"/>
        </p:scale>
        <p:origin x="1856" y="224"/>
      </p:cViewPr>
      <p:guideLst>
        <p:guide orient="horz" pos="8136"/>
        <p:guide pos="14278"/>
        <p:guide pos="1078"/>
        <p:guide pos="7678"/>
        <p:guide orient="horz" pos="504"/>
        <p:guide orient="horz" pos="8640"/>
        <p:guide orient="horz" pos="4632"/>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handoutMaster" Target="handoutMasters/handout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DC7A7AB-93D2-EA7A-63FF-0E66016C42BC}"/>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defTabSz="1828434"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CC800A0C-0B55-389B-3365-7ED0D03A855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defTabSz="1828434" eaLnBrk="1" fontAlgn="auto" hangingPunct="1">
              <a:spcBef>
                <a:spcPts val="0"/>
              </a:spcBef>
              <a:spcAft>
                <a:spcPts val="0"/>
              </a:spcAft>
              <a:defRPr sz="1200" smtClean="0">
                <a:latin typeface="+mn-lt"/>
              </a:defRPr>
            </a:lvl1pPr>
          </a:lstStyle>
          <a:p>
            <a:pPr>
              <a:defRPr/>
            </a:pPr>
            <a:fld id="{A8236840-7A97-2948-A458-919B11F93477}" type="datetimeFigureOut">
              <a:rPr lang="en-US"/>
              <a:pPr>
                <a:defRPr/>
              </a:pPr>
              <a:t>5/31/26</a:t>
            </a:fld>
            <a:endParaRPr lang="en-US"/>
          </a:p>
        </p:txBody>
      </p:sp>
      <p:sp>
        <p:nvSpPr>
          <p:cNvPr id="4" name="Footer Placeholder 3">
            <a:extLst>
              <a:ext uri="{FF2B5EF4-FFF2-40B4-BE49-F238E27FC236}">
                <a16:creationId xmlns:a16="http://schemas.microsoft.com/office/drawing/2014/main" id="{C44157B5-B9AE-EF43-E0A3-F347A80A048B}"/>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defTabSz="1828434" eaLnBrk="1" fontAlgn="auto" hangingPunct="1">
              <a:spcBef>
                <a:spcPts val="0"/>
              </a:spcBef>
              <a:spcAft>
                <a:spcPts val="0"/>
              </a:spcAft>
              <a:defRPr sz="1200">
                <a:latin typeface="+mn-lt"/>
              </a:defRPr>
            </a:lvl1pPr>
          </a:lstStyle>
          <a:p>
            <a:pPr>
              <a:defRPr/>
            </a:pPr>
            <a:endParaRPr lang="en-US"/>
          </a:p>
        </p:txBody>
      </p:sp>
      <p:sp>
        <p:nvSpPr>
          <p:cNvPr id="5" name="Slide Number Placeholder 4">
            <a:extLst>
              <a:ext uri="{FF2B5EF4-FFF2-40B4-BE49-F238E27FC236}">
                <a16:creationId xmlns:a16="http://schemas.microsoft.com/office/drawing/2014/main" id="{DCB45821-2EA1-76D5-5580-A470B39EC8AF}"/>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D52FAAF9-3CCF-D34C-9205-6471034AD0EF}" type="slidenum">
              <a:rPr lang="en-US" altLang="nl-BE"/>
              <a:pPr/>
              <a:t>‹nr.›</a:t>
            </a:fld>
            <a:endParaRPr lang="en-US" altLang="nl-BE"/>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A4F08FF-B6C1-8C8A-8BE5-99A0192C94B7}"/>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defTabSz="1828434" eaLnBrk="1" fontAlgn="auto" hangingPunct="1">
              <a:spcBef>
                <a:spcPts val="0"/>
              </a:spcBef>
              <a:spcAft>
                <a:spcPts val="0"/>
              </a:spcAft>
              <a:defRPr sz="1200" b="0" i="0" dirty="0">
                <a:latin typeface="Nunito Light" charset="0"/>
              </a:defRPr>
            </a:lvl1pPr>
          </a:lstStyle>
          <a:p>
            <a:pPr>
              <a:defRPr/>
            </a:pPr>
            <a:endParaRPr lang="en-US"/>
          </a:p>
        </p:txBody>
      </p:sp>
      <p:sp>
        <p:nvSpPr>
          <p:cNvPr id="3" name="Date Placeholder 2">
            <a:extLst>
              <a:ext uri="{FF2B5EF4-FFF2-40B4-BE49-F238E27FC236}">
                <a16:creationId xmlns:a16="http://schemas.microsoft.com/office/drawing/2014/main" id="{FCF29B07-DA35-3505-3731-7B578201E149}"/>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defTabSz="1828434" eaLnBrk="1" fontAlgn="auto" hangingPunct="1">
              <a:spcBef>
                <a:spcPts val="0"/>
              </a:spcBef>
              <a:spcAft>
                <a:spcPts val="0"/>
              </a:spcAft>
              <a:defRPr sz="1200" b="0" i="0" smtClean="0">
                <a:latin typeface="Nunito Light" charset="0"/>
              </a:defRPr>
            </a:lvl1pPr>
          </a:lstStyle>
          <a:p>
            <a:pPr>
              <a:defRPr/>
            </a:pPr>
            <a:fld id="{CD15C96E-390F-DF43-9099-928E8CCB42E0}" type="datetimeFigureOut">
              <a:rPr lang="en-US"/>
              <a:pPr>
                <a:defRPr/>
              </a:pPr>
              <a:t>5/31/26</a:t>
            </a:fld>
            <a:endParaRPr lang="en-US"/>
          </a:p>
        </p:txBody>
      </p:sp>
      <p:sp>
        <p:nvSpPr>
          <p:cNvPr id="4" name="Slide Image Placeholder 3">
            <a:extLst>
              <a:ext uri="{FF2B5EF4-FFF2-40B4-BE49-F238E27FC236}">
                <a16:creationId xmlns:a16="http://schemas.microsoft.com/office/drawing/2014/main" id="{76DB5364-F775-DA32-79B0-97FB4FD9043C}"/>
              </a:ext>
            </a:extLst>
          </p:cNvPr>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id="{BF8FACB2-07DD-A2C5-3452-772EB02C04D9}"/>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6B66B014-8D41-31B7-C5EF-C401D786F582}"/>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defTabSz="1828434" eaLnBrk="1" fontAlgn="auto" hangingPunct="1">
              <a:spcBef>
                <a:spcPts val="0"/>
              </a:spcBef>
              <a:spcAft>
                <a:spcPts val="0"/>
              </a:spcAft>
              <a:defRPr sz="1200" b="0" i="0" dirty="0">
                <a:latin typeface="Nunito Light" charset="0"/>
              </a:defRPr>
            </a:lvl1pPr>
          </a:lstStyle>
          <a:p>
            <a:pPr>
              <a:defRPr/>
            </a:pPr>
            <a:endParaRPr lang="en-US"/>
          </a:p>
        </p:txBody>
      </p:sp>
      <p:sp>
        <p:nvSpPr>
          <p:cNvPr id="7" name="Slide Number Placeholder 6">
            <a:extLst>
              <a:ext uri="{FF2B5EF4-FFF2-40B4-BE49-F238E27FC236}">
                <a16:creationId xmlns:a16="http://schemas.microsoft.com/office/drawing/2014/main" id="{3EE66E5A-19E5-6615-67CD-C355837EAE6C}"/>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Nunito Light" pitchFamily="2" charset="77"/>
              </a:defRPr>
            </a:lvl1pPr>
          </a:lstStyle>
          <a:p>
            <a:fld id="{D11D5EAE-0C81-1545-A351-E7B3DD5C1425}" type="slidenum">
              <a:rPr lang="en-US" altLang="nl-BE"/>
              <a:pPr/>
              <a:t>‹nr.›</a:t>
            </a:fld>
            <a:endParaRPr lang="en-US" altLang="nl-BE"/>
          </a:p>
        </p:txBody>
      </p:sp>
    </p:spTree>
  </p:cSld>
  <p:clrMap bg1="lt1" tx1="dk1" bg2="lt2" tx2="dk2" accent1="accent1" accent2="accent2" accent3="accent3" accent4="accent4" accent5="accent5" accent6="accent6" hlink="hlink" folHlink="folHlink"/>
  <p:notesStyle>
    <a:lvl1pPr algn="l" defTabSz="912813" rtl="0" fontAlgn="base">
      <a:spcBef>
        <a:spcPct val="30000"/>
      </a:spcBef>
      <a:spcAft>
        <a:spcPct val="0"/>
      </a:spcAft>
      <a:defRPr sz="2400" kern="1200">
        <a:solidFill>
          <a:schemeClr val="tx1"/>
        </a:solidFill>
        <a:latin typeface="Nunito Light" charset="0"/>
        <a:ea typeface="+mn-ea"/>
        <a:cs typeface="+mn-cs"/>
      </a:defRPr>
    </a:lvl1pPr>
    <a:lvl2pPr marL="912813" algn="l" defTabSz="912813" rtl="0" fontAlgn="base">
      <a:spcBef>
        <a:spcPct val="30000"/>
      </a:spcBef>
      <a:spcAft>
        <a:spcPct val="0"/>
      </a:spcAft>
      <a:defRPr sz="2400" kern="1200">
        <a:solidFill>
          <a:schemeClr val="tx1"/>
        </a:solidFill>
        <a:latin typeface="Nunito Light" charset="0"/>
        <a:ea typeface="+mn-ea"/>
        <a:cs typeface="+mn-cs"/>
      </a:defRPr>
    </a:lvl2pPr>
    <a:lvl3pPr marL="1827213" algn="l" defTabSz="912813" rtl="0" fontAlgn="base">
      <a:spcBef>
        <a:spcPct val="30000"/>
      </a:spcBef>
      <a:spcAft>
        <a:spcPct val="0"/>
      </a:spcAft>
      <a:defRPr sz="2400" kern="1200">
        <a:solidFill>
          <a:schemeClr val="tx1"/>
        </a:solidFill>
        <a:latin typeface="Nunito Light" charset="0"/>
        <a:ea typeface="+mn-ea"/>
        <a:cs typeface="+mn-cs"/>
      </a:defRPr>
    </a:lvl3pPr>
    <a:lvl4pPr marL="2741613" algn="l" defTabSz="912813" rtl="0" fontAlgn="base">
      <a:spcBef>
        <a:spcPct val="30000"/>
      </a:spcBef>
      <a:spcAft>
        <a:spcPct val="0"/>
      </a:spcAft>
      <a:defRPr sz="2400" kern="1200">
        <a:solidFill>
          <a:schemeClr val="tx1"/>
        </a:solidFill>
        <a:latin typeface="Nunito Light" charset="0"/>
        <a:ea typeface="+mn-ea"/>
        <a:cs typeface="+mn-cs"/>
      </a:defRPr>
    </a:lvl4pPr>
    <a:lvl5pPr marL="3656013" algn="l" defTabSz="912813" rtl="0" fontAlgn="base">
      <a:spcBef>
        <a:spcPct val="30000"/>
      </a:spcBef>
      <a:spcAft>
        <a:spcPct val="0"/>
      </a:spcAft>
      <a:defRPr sz="2400" kern="1200">
        <a:solidFill>
          <a:schemeClr val="tx1"/>
        </a:solidFill>
        <a:latin typeface="Nunito Light" charset="0"/>
        <a:ea typeface="+mn-ea"/>
        <a:cs typeface="+mn-cs"/>
      </a:defRPr>
    </a:lvl5pPr>
    <a:lvl6pPr marL="4571086" algn="l" defTabSz="914217" rtl="0" eaLnBrk="1" latinLnBrk="0" hangingPunct="1">
      <a:defRPr sz="2400" kern="1200">
        <a:solidFill>
          <a:schemeClr val="tx1"/>
        </a:solidFill>
        <a:latin typeface="+mn-lt"/>
        <a:ea typeface="+mn-ea"/>
        <a:cs typeface="+mn-cs"/>
      </a:defRPr>
    </a:lvl6pPr>
    <a:lvl7pPr marL="5485303" algn="l" defTabSz="914217" rtl="0" eaLnBrk="1" latinLnBrk="0" hangingPunct="1">
      <a:defRPr sz="2400" kern="1200">
        <a:solidFill>
          <a:schemeClr val="tx1"/>
        </a:solidFill>
        <a:latin typeface="+mn-lt"/>
        <a:ea typeface="+mn-ea"/>
        <a:cs typeface="+mn-cs"/>
      </a:defRPr>
    </a:lvl7pPr>
    <a:lvl8pPr marL="6399520" algn="l" defTabSz="914217" rtl="0" eaLnBrk="1" latinLnBrk="0" hangingPunct="1">
      <a:defRPr sz="2400" kern="1200">
        <a:solidFill>
          <a:schemeClr val="tx1"/>
        </a:solidFill>
        <a:latin typeface="+mn-lt"/>
        <a:ea typeface="+mn-ea"/>
        <a:cs typeface="+mn-cs"/>
      </a:defRPr>
    </a:lvl8pPr>
    <a:lvl9pPr marL="7313737" algn="l" defTabSz="914217" rtl="0" eaLnBrk="1" latinLnBrk="0" hangingPunct="1">
      <a:defRPr sz="2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577" name="Text Box 1">
            <a:extLst>
              <a:ext uri="{FF2B5EF4-FFF2-40B4-BE49-F238E27FC236}">
                <a16:creationId xmlns:a16="http://schemas.microsoft.com/office/drawing/2014/main" id="{F04CDE20-14E4-6453-7D31-3E406E5612C1}"/>
              </a:ext>
            </a:extLst>
          </p:cNvPr>
          <p:cNvSpPr txBox="1">
            <a:spLocks noGrp="1" noRot="1" noChangeAspect="1" noChangeArrowheads="1" noTextEdit="1"/>
          </p:cNvSpPr>
          <p:nvPr>
            <p:ph type="sldImg"/>
          </p:nvPr>
        </p:nvSpPr>
        <p:spPr bwMode="auto">
          <a:xfrm>
            <a:off x="-16989425" y="-11796713"/>
            <a:ext cx="22153563" cy="12465051"/>
          </a:xfr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endParaRPr lang="en-US"/>
          </a:p>
        </p:txBody>
      </p:sp>
      <p:sp>
        <p:nvSpPr>
          <p:cNvPr id="24578" name="Text Box 2">
            <a:extLst>
              <a:ext uri="{FF2B5EF4-FFF2-40B4-BE49-F238E27FC236}">
                <a16:creationId xmlns:a16="http://schemas.microsoft.com/office/drawing/2014/main" id="{D5F2EBA3-80B1-EBF6-1697-0A38560EAD57}"/>
              </a:ext>
            </a:extLst>
          </p:cNvPr>
          <p:cNvSpPr txBox="1">
            <a:spLocks noGrp="1" noChangeArrowheads="1"/>
          </p:cNvSpPr>
          <p:nvPr>
            <p:ph type="body" idx="1"/>
          </p:nvPr>
        </p:nvSpPr>
        <p:spPr bwMode="auto">
          <a:xfrm>
            <a:off x="685800" y="4343400"/>
            <a:ext cx="5457825" cy="4086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numCol="1" anchor="ctr" anchorCtr="0" compatLnSpc="1">
            <a:prstTxWarp prst="textNoShape">
              <a:avLst/>
            </a:prstTxWarp>
          </a:bodyPr>
          <a:lstStyle/>
          <a:p>
            <a:r>
              <a:rPr lang="nl-BE" sz="2400" b="0" i="0" u="none" strike="noStrike" kern="1200" dirty="0">
                <a:solidFill>
                  <a:schemeClr val="tx1"/>
                </a:solidFill>
                <a:effectLst/>
                <a:latin typeface="Nunito Light" charset="0"/>
                <a:ea typeface="+mn-ea"/>
                <a:cs typeface="+mn-cs"/>
              </a:rPr>
              <a:t>Thank you for the introduction. So indeed I am currently a predoc at MPI-SP, but today I will present the research I did as part of my Master's thesis together with my supervisors. </a:t>
            </a:r>
          </a:p>
          <a:p>
            <a:endParaRPr lang="nl-BE" sz="2400" b="0" i="0" u="none" strike="noStrike" kern="1200" dirty="0">
              <a:solidFill>
                <a:schemeClr val="tx1"/>
              </a:solidFill>
              <a:effectLst/>
              <a:latin typeface="Nunito Light" charset="0"/>
              <a:ea typeface="+mn-ea"/>
              <a:cs typeface="+mn-cs"/>
            </a:endParaRPr>
          </a:p>
          <a:p>
            <a:r>
              <a:rPr lang="nl-BE" sz="2400" b="0" i="0" kern="1200" dirty="0">
                <a:solidFill>
                  <a:schemeClr val="tx1"/>
                </a:solidFill>
                <a:effectLst/>
                <a:latin typeface="Nunito Light" charset="0"/>
                <a:ea typeface="+mn-ea"/>
                <a:cs typeface="+mn-cs"/>
              </a:rPr>
              <a:t>This ... work follows the same line of zero-knowledge proof bug detection research as the one Hideaki just presented in this session, </a:t>
            </a:r>
          </a:p>
          <a:p>
            <a:endParaRPr lang="nl-BE" sz="2400" b="0" i="0" kern="1200" dirty="0">
              <a:solidFill>
                <a:schemeClr val="tx1"/>
              </a:solidFill>
              <a:effectLst/>
              <a:latin typeface="Nunito Light" charset="0"/>
              <a:ea typeface="+mn-ea"/>
              <a:cs typeface="+mn-cs"/>
            </a:endParaRPr>
          </a:p>
          <a:p>
            <a:r>
              <a:rPr lang="nl-BE" sz="2400" b="0" i="0" kern="1200" dirty="0">
                <a:solidFill>
                  <a:schemeClr val="tx1"/>
                </a:solidFill>
                <a:effectLst/>
                <a:latin typeface="Nunito Light" charset="0"/>
                <a:ea typeface="+mn-ea"/>
                <a:cs typeface="+mn-cs"/>
              </a:rPr>
              <a:t>AND I also want to thank him for syncing with me in advance  …. so I can minimize the repetitions, AS we both looked into techniques for finding vulnerabilities in ZKP applications. And by application I mean</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0C426B11-13FA-FC98-CB25-916B2E63EE6F}"/>
            </a:ext>
          </a:extLst>
        </p:cNvPr>
        <p:cNvGrpSpPr/>
        <p:nvPr/>
      </p:nvGrpSpPr>
      <p:grpSpPr>
        <a:xfrm>
          <a:off x="0" y="0"/>
          <a:ext cx="0" cy="0"/>
          <a:chOff x="0" y="0"/>
          <a:chExt cx="0" cy="0"/>
        </a:xfrm>
      </p:grpSpPr>
      <p:sp>
        <p:nvSpPr>
          <p:cNvPr id="24577" name="Text Box 1">
            <a:extLst>
              <a:ext uri="{FF2B5EF4-FFF2-40B4-BE49-F238E27FC236}">
                <a16:creationId xmlns:a16="http://schemas.microsoft.com/office/drawing/2014/main" id="{A183D606-80B9-6C42-71E1-5A3A04F8289F}"/>
              </a:ext>
            </a:extLst>
          </p:cNvPr>
          <p:cNvSpPr txBox="1">
            <a:spLocks noGrp="1" noRot="1" noChangeAspect="1" noChangeArrowheads="1" noTextEdit="1"/>
          </p:cNvSpPr>
          <p:nvPr>
            <p:ph type="sldImg"/>
          </p:nvPr>
        </p:nvSpPr>
        <p:spPr bwMode="auto">
          <a:xfrm>
            <a:off x="-16989425" y="-11796713"/>
            <a:ext cx="22153563" cy="12465051"/>
          </a:xfr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endParaRPr lang="en-US"/>
          </a:p>
        </p:txBody>
      </p:sp>
      <p:sp>
        <p:nvSpPr>
          <p:cNvPr id="24578" name="Text Box 2">
            <a:extLst>
              <a:ext uri="{FF2B5EF4-FFF2-40B4-BE49-F238E27FC236}">
                <a16:creationId xmlns:a16="http://schemas.microsoft.com/office/drawing/2014/main" id="{03B44501-85AA-509D-1D9D-D71031102D72}"/>
              </a:ext>
            </a:extLst>
          </p:cNvPr>
          <p:cNvSpPr txBox="1">
            <a:spLocks noGrp="1" noChangeArrowheads="1"/>
          </p:cNvSpPr>
          <p:nvPr>
            <p:ph type="body" idx="1"/>
          </p:nvPr>
        </p:nvSpPr>
        <p:spPr bwMode="auto">
          <a:xfrm>
            <a:off x="685800" y="4343400"/>
            <a:ext cx="5457825" cy="4086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numCol="1" anchor="ctr" anchorCtr="0" compatLnSpc="1">
            <a:prstTxWarp prst="textNoShape">
              <a:avLst/>
            </a:prstTxWarp>
          </a:bodyPr>
          <a:lstStyle/>
          <a:p>
            <a:pPr algn="l" fontAlgn="base"/>
            <a:r>
              <a:rPr lang="nl-BE" b="1" i="0" u="none" strike="noStrike" dirty="0">
                <a:solidFill>
                  <a:srgbClr val="0C0D0E"/>
                </a:solidFill>
                <a:effectLst/>
                <a:latin typeface="-apple-system"/>
              </a:rPr>
              <a:t>... for example the Self app, which lets you ...</a:t>
            </a:r>
          </a:p>
        </p:txBody>
      </p:sp>
    </p:spTree>
    <p:extLst>
      <p:ext uri="{BB962C8B-B14F-4D97-AF65-F5344CB8AC3E}">
        <p14:creationId xmlns:p14="http://schemas.microsoft.com/office/powerpoint/2010/main" val="27041747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486F79B4-CA71-5107-228C-D016348717F3}"/>
            </a:ext>
          </a:extLst>
        </p:cNvPr>
        <p:cNvGrpSpPr/>
        <p:nvPr/>
      </p:nvGrpSpPr>
      <p:grpSpPr>
        <a:xfrm>
          <a:off x="0" y="0"/>
          <a:ext cx="0" cy="0"/>
          <a:chOff x="0" y="0"/>
          <a:chExt cx="0" cy="0"/>
        </a:xfrm>
      </p:grpSpPr>
      <p:sp>
        <p:nvSpPr>
          <p:cNvPr id="24577" name="Text Box 1">
            <a:extLst>
              <a:ext uri="{FF2B5EF4-FFF2-40B4-BE49-F238E27FC236}">
                <a16:creationId xmlns:a16="http://schemas.microsoft.com/office/drawing/2014/main" id="{71671993-99EE-E317-B9CA-7B135FDCDE79}"/>
              </a:ext>
            </a:extLst>
          </p:cNvPr>
          <p:cNvSpPr txBox="1">
            <a:spLocks noGrp="1" noRot="1" noChangeAspect="1" noChangeArrowheads="1" noTextEdit="1"/>
          </p:cNvSpPr>
          <p:nvPr>
            <p:ph type="sldImg"/>
          </p:nvPr>
        </p:nvSpPr>
        <p:spPr bwMode="auto">
          <a:xfrm>
            <a:off x="-16989425" y="-11796713"/>
            <a:ext cx="22153563" cy="12465051"/>
          </a:xfr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endParaRPr lang="en-US"/>
          </a:p>
        </p:txBody>
      </p:sp>
      <p:sp>
        <p:nvSpPr>
          <p:cNvPr id="24578" name="Text Box 2">
            <a:extLst>
              <a:ext uri="{FF2B5EF4-FFF2-40B4-BE49-F238E27FC236}">
                <a16:creationId xmlns:a16="http://schemas.microsoft.com/office/drawing/2014/main" id="{EDE9E4D4-6EDB-57F6-6999-46C26CB4F186}"/>
              </a:ext>
            </a:extLst>
          </p:cNvPr>
          <p:cNvSpPr txBox="1">
            <a:spLocks noGrp="1" noChangeArrowheads="1"/>
          </p:cNvSpPr>
          <p:nvPr>
            <p:ph type="body" idx="1"/>
          </p:nvPr>
        </p:nvSpPr>
        <p:spPr bwMode="auto">
          <a:xfrm>
            <a:off x="685800" y="4343400"/>
            <a:ext cx="5457825" cy="4086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numCol="1" anchor="ctr" anchorCtr="0" compatLnSpc="1">
            <a:prstTxWarp prst="textNoShape">
              <a:avLst/>
            </a:prstTxWarp>
          </a:bodyPr>
          <a:lstStyle/>
          <a:p>
            <a:pPr algn="l" fontAlgn="base"/>
            <a:r>
              <a:rPr lang="nl-BE" b="1" i="0" u="none" strike="noStrike" dirty="0">
                <a:solidFill>
                  <a:srgbClr val="0C0D0E"/>
                </a:solidFill>
                <a:effectLst/>
                <a:latin typeface="-apple-system"/>
              </a:rPr>
              <a:t>Luckly, thanks to recent advancements, zero-knowledge proofs are no longer limited to fixed use case slike this, as developers can now program their own custom application. </a:t>
            </a:r>
          </a:p>
          <a:p>
            <a:pPr algn="l" fontAlgn="base"/>
            <a:endParaRPr lang="nl-BE" b="1" i="0" u="none" strike="noStrike" dirty="0">
              <a:solidFill>
                <a:srgbClr val="0C0D0E"/>
              </a:solidFill>
              <a:effectLst/>
              <a:latin typeface="-apple-system"/>
            </a:endParaRPr>
          </a:p>
          <a:p>
            <a:pPr algn="l" fontAlgn="base"/>
            <a:r>
              <a:rPr lang="nl-BE" b="1" i="0" u="none" strike="noStrike" dirty="0">
                <a:solidFill>
                  <a:srgbClr val="0C0D0E"/>
                </a:solidFill>
                <a:effectLst/>
                <a:latin typeface="-apple-system"/>
              </a:rPr>
              <a:t>How does it work?</a:t>
            </a:r>
          </a:p>
        </p:txBody>
      </p:sp>
    </p:spTree>
    <p:extLst>
      <p:ext uri="{BB962C8B-B14F-4D97-AF65-F5344CB8AC3E}">
        <p14:creationId xmlns:p14="http://schemas.microsoft.com/office/powerpoint/2010/main" val="10151032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F8F87930-86D5-B1D6-157D-A35B4FAB29FB}"/>
            </a:ext>
          </a:extLst>
        </p:cNvPr>
        <p:cNvGrpSpPr/>
        <p:nvPr/>
      </p:nvGrpSpPr>
      <p:grpSpPr>
        <a:xfrm>
          <a:off x="0" y="0"/>
          <a:ext cx="0" cy="0"/>
          <a:chOff x="0" y="0"/>
          <a:chExt cx="0" cy="0"/>
        </a:xfrm>
      </p:grpSpPr>
      <p:sp>
        <p:nvSpPr>
          <p:cNvPr id="24577" name="Text Box 1">
            <a:extLst>
              <a:ext uri="{FF2B5EF4-FFF2-40B4-BE49-F238E27FC236}">
                <a16:creationId xmlns:a16="http://schemas.microsoft.com/office/drawing/2014/main" id="{92EE3DC6-164A-7544-8D3C-ECD19182224B}"/>
              </a:ext>
            </a:extLst>
          </p:cNvPr>
          <p:cNvSpPr txBox="1">
            <a:spLocks noGrp="1" noRot="1" noChangeAspect="1" noChangeArrowheads="1" noTextEdit="1"/>
          </p:cNvSpPr>
          <p:nvPr>
            <p:ph type="sldImg"/>
          </p:nvPr>
        </p:nvSpPr>
        <p:spPr bwMode="auto">
          <a:xfrm>
            <a:off x="-16989425" y="-11796713"/>
            <a:ext cx="22153563" cy="12465051"/>
          </a:xfr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endParaRPr lang="en-US"/>
          </a:p>
        </p:txBody>
      </p:sp>
      <p:sp>
        <p:nvSpPr>
          <p:cNvPr id="24578" name="Text Box 2">
            <a:extLst>
              <a:ext uri="{FF2B5EF4-FFF2-40B4-BE49-F238E27FC236}">
                <a16:creationId xmlns:a16="http://schemas.microsoft.com/office/drawing/2014/main" id="{CE64BB41-194A-D0F1-9E8B-CA6346F9EF04}"/>
              </a:ext>
            </a:extLst>
          </p:cNvPr>
          <p:cNvSpPr txBox="1">
            <a:spLocks noGrp="1" noChangeArrowheads="1"/>
          </p:cNvSpPr>
          <p:nvPr>
            <p:ph type="body" idx="1"/>
          </p:nvPr>
        </p:nvSpPr>
        <p:spPr bwMode="auto">
          <a:xfrm>
            <a:off x="685800" y="4343400"/>
            <a:ext cx="5457825" cy="4086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numCol="1" anchor="ctr" anchorCtr="0" compatLnSpc="1">
            <a:prstTxWarp prst="textNoShape">
              <a:avLst/>
            </a:prstTxWarp>
          </a:bodyPr>
          <a:lstStyle/>
          <a:p>
            <a:pPr marL="0" indent="0">
              <a:buFont typeface="Arial" panose="020B0604020202020204" pitchFamily="34" charset="0"/>
              <a:buNone/>
            </a:pPr>
            <a:r>
              <a:rPr lang="en-US" altLang="en-US" dirty="0">
                <a:latin typeface="Nunito Light" pitchFamily="2" charset="77"/>
              </a:rPr>
              <a:t>So you first of course have an idea where the privacy or succinctness aspect of ZKPs could be of use. Then you have to write a ZKP program, in a ZKP-specific language (which comes with its own syntax. For example ...)</a:t>
            </a:r>
            <a:br>
              <a:rPr lang="en-US" altLang="en-US" dirty="0">
                <a:latin typeface="Nunito Light" pitchFamily="2" charset="77"/>
              </a:rPr>
            </a:br>
            <a:endParaRPr lang="en-US" altLang="en-US" dirty="0">
              <a:latin typeface="Nunito Light" pitchFamily="2" charset="77"/>
            </a:endParaRPr>
          </a:p>
          <a:p>
            <a:pPr marL="0" indent="0">
              <a:buFont typeface="Arial" panose="020B0604020202020204" pitchFamily="34" charset="0"/>
              <a:buNone/>
            </a:pPr>
            <a:r>
              <a:rPr lang="en-US" altLang="en-US" dirty="0">
                <a:latin typeface="Nunito Light" pitchFamily="2" charset="77"/>
              </a:rPr>
              <a:t>From this program, code is generated for the prover TO CREATE A PROOF and for the verifier TO CHECK THE PROOF</a:t>
            </a:r>
          </a:p>
          <a:p>
            <a:pPr marL="0" indent="0">
              <a:buFont typeface="Arial" panose="020B0604020202020204" pitchFamily="34" charset="0"/>
              <a:buNone/>
            </a:pPr>
            <a:endParaRPr lang="en-US" altLang="en-US" dirty="0">
              <a:latin typeface="Nunito Light" pitchFamily="2" charset="77"/>
            </a:endParaRPr>
          </a:p>
          <a:p>
            <a:pPr marL="0" indent="0">
              <a:buFont typeface="Arial" panose="020B0604020202020204" pitchFamily="34" charset="0"/>
              <a:buNone/>
            </a:pPr>
            <a:endParaRPr lang="en-US" altLang="en-US" dirty="0">
              <a:latin typeface="Nunito Light" pitchFamily="2" charset="77"/>
            </a:endParaRPr>
          </a:p>
          <a:p>
            <a:pPr marL="0" marR="0" lvl="0" indent="0" algn="l" defTabSz="912813" rtl="0" eaLnBrk="1" fontAlgn="base" latinLnBrk="0" hangingPunct="1">
              <a:lnSpc>
                <a:spcPct val="100000"/>
              </a:lnSpc>
              <a:spcBef>
                <a:spcPct val="30000"/>
              </a:spcBef>
              <a:spcAft>
                <a:spcPct val="0"/>
              </a:spcAft>
              <a:buClrTx/>
              <a:buSzTx/>
              <a:buFont typeface="Arial" panose="020B0604020202020204" pitchFamily="34" charset="0"/>
              <a:buNone/>
              <a:tabLst/>
              <a:defRPr/>
            </a:pPr>
            <a:r>
              <a:rPr lang="nl-BE" altLang="en-US" dirty="0">
                <a:latin typeface="Nunito Light" pitchFamily="2" charset="77"/>
              </a:rPr>
              <a:t>Verifier will check whether this proof is valid, by this I mean whether it was generated from this program, without seeing the private inputs.</a:t>
            </a:r>
            <a:endParaRPr lang="en-US" altLang="en-US" dirty="0">
              <a:latin typeface="Nunito Light" pitchFamily="2" charset="77"/>
            </a:endParaRPr>
          </a:p>
        </p:txBody>
      </p:sp>
    </p:spTree>
    <p:extLst>
      <p:ext uri="{BB962C8B-B14F-4D97-AF65-F5344CB8AC3E}">
        <p14:creationId xmlns:p14="http://schemas.microsoft.com/office/powerpoint/2010/main" val="15330458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60584B6F-4C13-22C5-EAD1-3DF67F38D6C1}"/>
            </a:ext>
          </a:extLst>
        </p:cNvPr>
        <p:cNvGrpSpPr/>
        <p:nvPr/>
      </p:nvGrpSpPr>
      <p:grpSpPr>
        <a:xfrm>
          <a:off x="0" y="0"/>
          <a:ext cx="0" cy="0"/>
          <a:chOff x="0" y="0"/>
          <a:chExt cx="0" cy="0"/>
        </a:xfrm>
      </p:grpSpPr>
      <p:sp>
        <p:nvSpPr>
          <p:cNvPr id="24577" name="Text Box 1">
            <a:extLst>
              <a:ext uri="{FF2B5EF4-FFF2-40B4-BE49-F238E27FC236}">
                <a16:creationId xmlns:a16="http://schemas.microsoft.com/office/drawing/2014/main" id="{50AD68C9-7BA5-1FBB-253D-23BF4BF5B167}"/>
              </a:ext>
            </a:extLst>
          </p:cNvPr>
          <p:cNvSpPr txBox="1">
            <a:spLocks noGrp="1" noRot="1" noChangeAspect="1" noChangeArrowheads="1" noTextEdit="1"/>
          </p:cNvSpPr>
          <p:nvPr>
            <p:ph type="sldImg"/>
          </p:nvPr>
        </p:nvSpPr>
        <p:spPr bwMode="auto">
          <a:xfrm>
            <a:off x="-16989425" y="-11796713"/>
            <a:ext cx="22153563" cy="12465051"/>
          </a:xfr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endParaRPr lang="en-US"/>
          </a:p>
        </p:txBody>
      </p:sp>
      <p:sp>
        <p:nvSpPr>
          <p:cNvPr id="24578" name="Text Box 2">
            <a:extLst>
              <a:ext uri="{FF2B5EF4-FFF2-40B4-BE49-F238E27FC236}">
                <a16:creationId xmlns:a16="http://schemas.microsoft.com/office/drawing/2014/main" id="{19D67557-5860-68D0-ABD3-345ABBE28765}"/>
              </a:ext>
            </a:extLst>
          </p:cNvPr>
          <p:cNvSpPr txBox="1">
            <a:spLocks noGrp="1" noChangeArrowheads="1"/>
          </p:cNvSpPr>
          <p:nvPr>
            <p:ph type="body" idx="1"/>
          </p:nvPr>
        </p:nvSpPr>
        <p:spPr bwMode="auto">
          <a:xfrm>
            <a:off x="685800" y="4343400"/>
            <a:ext cx="5457825" cy="4086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numCol="1" anchor="ctr" anchorCtr="0" compatLnSpc="1">
            <a:prstTxWarp prst="textNoShape">
              <a:avLst/>
            </a:prstTxWarp>
          </a:bodyPr>
          <a:lstStyle/>
          <a:p>
            <a:pPr marL="0" indent="0">
              <a:buFont typeface="Arial" panose="020B0604020202020204" pitchFamily="34" charset="0"/>
              <a:buNone/>
            </a:pPr>
            <a:endParaRPr lang="en-US" altLang="en-US">
              <a:latin typeface="Nunito Light" pitchFamily="2" charset="77"/>
            </a:endParaRPr>
          </a:p>
        </p:txBody>
      </p:sp>
    </p:spTree>
    <p:extLst>
      <p:ext uri="{BB962C8B-B14F-4D97-AF65-F5344CB8AC3E}">
        <p14:creationId xmlns:p14="http://schemas.microsoft.com/office/powerpoint/2010/main" val="34309600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D376EF46-E5C6-7D30-65DA-C4202BC4BC0C}"/>
            </a:ext>
          </a:extLst>
        </p:cNvPr>
        <p:cNvGrpSpPr/>
        <p:nvPr/>
      </p:nvGrpSpPr>
      <p:grpSpPr>
        <a:xfrm>
          <a:off x="0" y="0"/>
          <a:ext cx="0" cy="0"/>
          <a:chOff x="0" y="0"/>
          <a:chExt cx="0" cy="0"/>
        </a:xfrm>
      </p:grpSpPr>
      <p:sp>
        <p:nvSpPr>
          <p:cNvPr id="24577" name="Text Box 1">
            <a:extLst>
              <a:ext uri="{FF2B5EF4-FFF2-40B4-BE49-F238E27FC236}">
                <a16:creationId xmlns:a16="http://schemas.microsoft.com/office/drawing/2014/main" id="{91F9497C-BD1B-C43F-0DF4-51E5DBD355D7}"/>
              </a:ext>
            </a:extLst>
          </p:cNvPr>
          <p:cNvSpPr txBox="1">
            <a:spLocks noGrp="1" noRot="1" noChangeAspect="1" noChangeArrowheads="1" noTextEdit="1"/>
          </p:cNvSpPr>
          <p:nvPr>
            <p:ph type="sldImg"/>
          </p:nvPr>
        </p:nvSpPr>
        <p:spPr bwMode="auto">
          <a:xfrm>
            <a:off x="-16989425" y="-11796713"/>
            <a:ext cx="22153563" cy="12465051"/>
          </a:xfr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endParaRPr lang="en-US"/>
          </a:p>
        </p:txBody>
      </p:sp>
      <p:sp>
        <p:nvSpPr>
          <p:cNvPr id="24578" name="Text Box 2">
            <a:extLst>
              <a:ext uri="{FF2B5EF4-FFF2-40B4-BE49-F238E27FC236}">
                <a16:creationId xmlns:a16="http://schemas.microsoft.com/office/drawing/2014/main" id="{E764B438-03AE-BD62-F6DA-3F8F3B29B7D4}"/>
              </a:ext>
            </a:extLst>
          </p:cNvPr>
          <p:cNvSpPr txBox="1">
            <a:spLocks noGrp="1" noChangeArrowheads="1"/>
          </p:cNvSpPr>
          <p:nvPr>
            <p:ph type="body" idx="1"/>
          </p:nvPr>
        </p:nvSpPr>
        <p:spPr bwMode="auto">
          <a:xfrm>
            <a:off x="685800" y="4343400"/>
            <a:ext cx="5457825" cy="4086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numCol="1" anchor="ctr" anchorCtr="0" compatLnSpc="1">
            <a:prstTxWarp prst="textNoShape">
              <a:avLst/>
            </a:prstTxWarp>
          </a:bodyPr>
          <a:lstStyle/>
          <a:p>
            <a:pPr marL="0" indent="0">
              <a:buFont typeface="Arial" panose="020B0604020202020204" pitchFamily="34" charset="0"/>
              <a:buNone/>
            </a:pPr>
            <a:endParaRPr lang="en-US" altLang="en-US">
              <a:latin typeface="Nunito Light" pitchFamily="2" charset="77"/>
            </a:endParaRPr>
          </a:p>
        </p:txBody>
      </p:sp>
    </p:spTree>
    <p:extLst>
      <p:ext uri="{BB962C8B-B14F-4D97-AF65-F5344CB8AC3E}">
        <p14:creationId xmlns:p14="http://schemas.microsoft.com/office/powerpoint/2010/main" val="21434251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636157A6-7AB8-5384-E9EA-6B2C77F35BDB}"/>
            </a:ext>
          </a:extLst>
        </p:cNvPr>
        <p:cNvGrpSpPr/>
        <p:nvPr/>
      </p:nvGrpSpPr>
      <p:grpSpPr>
        <a:xfrm>
          <a:off x="0" y="0"/>
          <a:ext cx="0" cy="0"/>
          <a:chOff x="0" y="0"/>
          <a:chExt cx="0" cy="0"/>
        </a:xfrm>
      </p:grpSpPr>
      <p:sp>
        <p:nvSpPr>
          <p:cNvPr id="24577" name="Text Box 1">
            <a:extLst>
              <a:ext uri="{FF2B5EF4-FFF2-40B4-BE49-F238E27FC236}">
                <a16:creationId xmlns:a16="http://schemas.microsoft.com/office/drawing/2014/main" id="{9D51A8A0-B6B2-2A3A-A13B-F34E507F1193}"/>
              </a:ext>
            </a:extLst>
          </p:cNvPr>
          <p:cNvSpPr txBox="1">
            <a:spLocks noGrp="1" noRot="1" noChangeAspect="1" noChangeArrowheads="1" noTextEdit="1"/>
          </p:cNvSpPr>
          <p:nvPr>
            <p:ph type="sldImg"/>
          </p:nvPr>
        </p:nvSpPr>
        <p:spPr bwMode="auto">
          <a:xfrm>
            <a:off x="-16989425" y="-11796713"/>
            <a:ext cx="22153563" cy="12465051"/>
          </a:xfr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endParaRPr lang="en-US"/>
          </a:p>
        </p:txBody>
      </p:sp>
      <p:sp>
        <p:nvSpPr>
          <p:cNvPr id="24578" name="Text Box 2">
            <a:extLst>
              <a:ext uri="{FF2B5EF4-FFF2-40B4-BE49-F238E27FC236}">
                <a16:creationId xmlns:a16="http://schemas.microsoft.com/office/drawing/2014/main" id="{D61408C5-52AE-D2F0-75C0-3982C3A88802}"/>
              </a:ext>
            </a:extLst>
          </p:cNvPr>
          <p:cNvSpPr txBox="1">
            <a:spLocks noGrp="1" noChangeArrowheads="1"/>
          </p:cNvSpPr>
          <p:nvPr>
            <p:ph type="body" idx="1"/>
          </p:nvPr>
        </p:nvSpPr>
        <p:spPr bwMode="auto">
          <a:xfrm>
            <a:off x="685800" y="4343400"/>
            <a:ext cx="5457825" cy="4086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numCol="1" anchor="ctr" anchorCtr="0" compatLnSpc="1">
            <a:prstTxWarp prst="textNoShape">
              <a:avLst/>
            </a:prstTxWarp>
          </a:bodyPr>
          <a:lstStyle/>
          <a:p>
            <a:pPr algn="l" fontAlgn="base"/>
            <a:r>
              <a:rPr lang="nl-BE" b="1" i="0" u="none" strike="noStrike" dirty="0">
                <a:solidFill>
                  <a:srgbClr val="0C0D0E"/>
                </a:solidFill>
                <a:effectLst/>
                <a:latin typeface="-apple-system"/>
              </a:rPr>
              <a:t>ZKPs are used in blockchain context</a:t>
            </a:r>
          </a:p>
          <a:p>
            <a:pPr algn="l" fontAlgn="base"/>
            <a:r>
              <a:rPr lang="nl-BE" b="1" i="0" u="none" strike="noStrike" dirty="0">
                <a:solidFill>
                  <a:srgbClr val="0C0D0E"/>
                </a:solidFill>
                <a:effectLst/>
                <a:latin typeface="-apple-system"/>
              </a:rPr>
              <a:t>“small” bugs can then have very severe consequences</a:t>
            </a:r>
          </a:p>
          <a:p>
            <a:pPr algn="l" fontAlgn="base"/>
            <a:endParaRPr lang="nl-BE" b="1" i="0" u="none" strike="noStrike" dirty="0">
              <a:solidFill>
                <a:srgbClr val="0C0D0E"/>
              </a:solidFill>
              <a:effectLst/>
              <a:latin typeface="-apple-system"/>
            </a:endParaRPr>
          </a:p>
          <a:p>
            <a:pPr marL="0" marR="0" lvl="0" indent="0" algn="l" defTabSz="912813" rtl="0" eaLnBrk="1" fontAlgn="base" latinLnBrk="0" hangingPunct="1">
              <a:lnSpc>
                <a:spcPct val="100000"/>
              </a:lnSpc>
              <a:spcBef>
                <a:spcPct val="30000"/>
              </a:spcBef>
              <a:spcAft>
                <a:spcPct val="0"/>
              </a:spcAft>
              <a:buClrTx/>
              <a:buSzTx/>
              <a:buFontTx/>
              <a:buNone/>
              <a:tabLst/>
              <a:defRPr/>
            </a:pPr>
            <a:r>
              <a:rPr lang="nl-BE" b="1" i="0" u="none" strike="noStrike" dirty="0">
                <a:solidFill>
                  <a:srgbClr val="0C0D0E"/>
                </a:solidFill>
                <a:effectLst/>
                <a:latin typeface="-apple-system"/>
              </a:rPr>
              <a:t>attackers could create fake coins, which in turn could lead to the loss of millions of dollars</a:t>
            </a:r>
          </a:p>
          <a:p>
            <a:pPr marL="0" marR="0" lvl="0" indent="0" algn="l" defTabSz="912813" rtl="0" eaLnBrk="1" fontAlgn="base" latinLnBrk="0" hangingPunct="1">
              <a:lnSpc>
                <a:spcPct val="100000"/>
              </a:lnSpc>
              <a:spcBef>
                <a:spcPct val="30000"/>
              </a:spcBef>
              <a:spcAft>
                <a:spcPct val="0"/>
              </a:spcAft>
              <a:buClrTx/>
              <a:buSzTx/>
              <a:buFontTx/>
              <a:buNone/>
              <a:tabLst/>
              <a:defRPr/>
            </a:pPr>
            <a:endParaRPr lang="nl-BE" b="1" i="0" u="none" strike="noStrike" dirty="0">
              <a:solidFill>
                <a:srgbClr val="0C0D0E"/>
              </a:solidFill>
              <a:effectLst/>
              <a:latin typeface="-apple-system"/>
            </a:endParaRPr>
          </a:p>
          <a:p>
            <a:pPr marL="0" marR="0" lvl="0" indent="0" algn="l" defTabSz="912813" rtl="0" eaLnBrk="1" fontAlgn="base" latinLnBrk="0" hangingPunct="1">
              <a:lnSpc>
                <a:spcPct val="100000"/>
              </a:lnSpc>
              <a:spcBef>
                <a:spcPct val="30000"/>
              </a:spcBef>
              <a:spcAft>
                <a:spcPct val="0"/>
              </a:spcAft>
              <a:buClrTx/>
              <a:buSzTx/>
              <a:buFontTx/>
              <a:buNone/>
              <a:tabLst/>
              <a:defRPr/>
            </a:pPr>
            <a:r>
              <a:rPr lang="nl-BE" b="1" i="0" u="none" strike="noStrike" dirty="0">
                <a:solidFill>
                  <a:srgbClr val="0C0D0E"/>
                </a:solidFill>
                <a:effectLst/>
                <a:latin typeface="-apple-system"/>
              </a:rPr>
              <a:t>which motivated our work</a:t>
            </a:r>
          </a:p>
          <a:p>
            <a:pPr marL="0" marR="0" lvl="0" indent="0" algn="l" defTabSz="912813" rtl="0" eaLnBrk="1" fontAlgn="base" latinLnBrk="0" hangingPunct="1">
              <a:lnSpc>
                <a:spcPct val="100000"/>
              </a:lnSpc>
              <a:spcBef>
                <a:spcPct val="30000"/>
              </a:spcBef>
              <a:spcAft>
                <a:spcPct val="0"/>
              </a:spcAft>
              <a:buClrTx/>
              <a:buSzTx/>
              <a:buFontTx/>
              <a:buNone/>
              <a:tabLst/>
              <a:defRPr/>
            </a:pPr>
            <a:endParaRPr lang="nl-BE" b="1" i="0" u="none" strike="noStrike" dirty="0">
              <a:solidFill>
                <a:srgbClr val="0C0D0E"/>
              </a:solidFill>
              <a:effectLst/>
              <a:latin typeface="-apple-system"/>
            </a:endParaRPr>
          </a:p>
          <a:p>
            <a:pPr marL="0" marR="0" lvl="0" indent="0" algn="l" defTabSz="912813" rtl="0" eaLnBrk="1" fontAlgn="base" latinLnBrk="0" hangingPunct="1">
              <a:lnSpc>
                <a:spcPct val="100000"/>
              </a:lnSpc>
              <a:spcBef>
                <a:spcPct val="30000"/>
              </a:spcBef>
              <a:spcAft>
                <a:spcPct val="0"/>
              </a:spcAft>
              <a:buClrTx/>
              <a:buSzTx/>
              <a:buFontTx/>
              <a:buNone/>
              <a:tabLst/>
              <a:defRPr/>
            </a:pPr>
            <a:r>
              <a:rPr lang="nl-BE" b="1" i="0" u="none" strike="noStrike" dirty="0">
                <a:solidFill>
                  <a:srgbClr val="0C0D0E"/>
                </a:solidFill>
                <a:effectLst/>
                <a:latin typeface="-apple-system"/>
              </a:rPr>
              <a:t>But how do these bugs arise?</a:t>
            </a:r>
          </a:p>
        </p:txBody>
      </p:sp>
    </p:spTree>
    <p:extLst>
      <p:ext uri="{BB962C8B-B14F-4D97-AF65-F5344CB8AC3E}">
        <p14:creationId xmlns:p14="http://schemas.microsoft.com/office/powerpoint/2010/main" val="30410417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9E817A3E-BEDD-5F25-1761-021A5E6214F1}"/>
            </a:ext>
          </a:extLst>
        </p:cNvPr>
        <p:cNvGrpSpPr/>
        <p:nvPr/>
      </p:nvGrpSpPr>
      <p:grpSpPr>
        <a:xfrm>
          <a:off x="0" y="0"/>
          <a:ext cx="0" cy="0"/>
          <a:chOff x="0" y="0"/>
          <a:chExt cx="0" cy="0"/>
        </a:xfrm>
      </p:grpSpPr>
      <p:sp>
        <p:nvSpPr>
          <p:cNvPr id="24577" name="Text Box 1">
            <a:extLst>
              <a:ext uri="{FF2B5EF4-FFF2-40B4-BE49-F238E27FC236}">
                <a16:creationId xmlns:a16="http://schemas.microsoft.com/office/drawing/2014/main" id="{FED12B99-25E9-440F-C1FC-5DFD77B131FC}"/>
              </a:ext>
            </a:extLst>
          </p:cNvPr>
          <p:cNvSpPr txBox="1">
            <a:spLocks noGrp="1" noRot="1" noChangeAspect="1" noChangeArrowheads="1" noTextEdit="1"/>
          </p:cNvSpPr>
          <p:nvPr>
            <p:ph type="sldImg"/>
          </p:nvPr>
        </p:nvSpPr>
        <p:spPr bwMode="auto">
          <a:xfrm>
            <a:off x="-16989425" y="-11796713"/>
            <a:ext cx="22153563" cy="12465051"/>
          </a:xfr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endParaRPr lang="en-US"/>
          </a:p>
        </p:txBody>
      </p:sp>
      <p:sp>
        <p:nvSpPr>
          <p:cNvPr id="24578" name="Text Box 2">
            <a:extLst>
              <a:ext uri="{FF2B5EF4-FFF2-40B4-BE49-F238E27FC236}">
                <a16:creationId xmlns:a16="http://schemas.microsoft.com/office/drawing/2014/main" id="{62571FBE-6EBE-C6A1-FE02-BBE50AE67180}"/>
              </a:ext>
            </a:extLst>
          </p:cNvPr>
          <p:cNvSpPr txBox="1">
            <a:spLocks noGrp="1" noChangeArrowheads="1"/>
          </p:cNvSpPr>
          <p:nvPr>
            <p:ph type="body" idx="1"/>
          </p:nvPr>
        </p:nvSpPr>
        <p:spPr bwMode="auto">
          <a:xfrm>
            <a:off x="685800" y="4343400"/>
            <a:ext cx="5457825" cy="4086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numCol="1" anchor="ctr" anchorCtr="0" compatLnSpc="1">
            <a:prstTxWarp prst="textNoShape">
              <a:avLst/>
            </a:prstTxWarp>
          </a:bodyPr>
          <a:lstStyle/>
          <a:p>
            <a:pPr marL="0" indent="0">
              <a:buFont typeface="Arial" panose="020B0604020202020204" pitchFamily="34" charset="0"/>
              <a:buNone/>
            </a:pPr>
            <a:endParaRPr lang="en-US" altLang="en-US" dirty="0">
              <a:latin typeface="Nunito Light" pitchFamily="2" charset="77"/>
            </a:endParaRPr>
          </a:p>
        </p:txBody>
      </p:sp>
    </p:spTree>
    <p:extLst>
      <p:ext uri="{BB962C8B-B14F-4D97-AF65-F5344CB8AC3E}">
        <p14:creationId xmlns:p14="http://schemas.microsoft.com/office/powerpoint/2010/main" val="35516868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2451A098-18EB-DFD9-468E-75D570C4471A}"/>
            </a:ext>
          </a:extLst>
        </p:cNvPr>
        <p:cNvGrpSpPr/>
        <p:nvPr/>
      </p:nvGrpSpPr>
      <p:grpSpPr>
        <a:xfrm>
          <a:off x="0" y="0"/>
          <a:ext cx="0" cy="0"/>
          <a:chOff x="0" y="0"/>
          <a:chExt cx="0" cy="0"/>
        </a:xfrm>
      </p:grpSpPr>
      <p:sp>
        <p:nvSpPr>
          <p:cNvPr id="24577" name="Text Box 1">
            <a:extLst>
              <a:ext uri="{FF2B5EF4-FFF2-40B4-BE49-F238E27FC236}">
                <a16:creationId xmlns:a16="http://schemas.microsoft.com/office/drawing/2014/main" id="{1A6225AF-A6E7-D408-A77C-A7685F43322B}"/>
              </a:ext>
            </a:extLst>
          </p:cNvPr>
          <p:cNvSpPr txBox="1">
            <a:spLocks noGrp="1" noRot="1" noChangeAspect="1" noChangeArrowheads="1" noTextEdit="1"/>
          </p:cNvSpPr>
          <p:nvPr>
            <p:ph type="sldImg"/>
          </p:nvPr>
        </p:nvSpPr>
        <p:spPr bwMode="auto">
          <a:xfrm>
            <a:off x="-16989425" y="-11796713"/>
            <a:ext cx="22153563" cy="12465051"/>
          </a:xfr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endParaRPr lang="en-US"/>
          </a:p>
        </p:txBody>
      </p:sp>
      <p:sp>
        <p:nvSpPr>
          <p:cNvPr id="24578" name="Text Box 2">
            <a:extLst>
              <a:ext uri="{FF2B5EF4-FFF2-40B4-BE49-F238E27FC236}">
                <a16:creationId xmlns:a16="http://schemas.microsoft.com/office/drawing/2014/main" id="{BC7E22B5-A6E1-8BDD-6938-A3F77AFFA384}"/>
              </a:ext>
            </a:extLst>
          </p:cNvPr>
          <p:cNvSpPr txBox="1">
            <a:spLocks noGrp="1" noChangeArrowheads="1"/>
          </p:cNvSpPr>
          <p:nvPr>
            <p:ph type="body" idx="1"/>
          </p:nvPr>
        </p:nvSpPr>
        <p:spPr bwMode="auto">
          <a:xfrm>
            <a:off x="685800" y="4343400"/>
            <a:ext cx="5457825" cy="4086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numCol="1" anchor="ctr" anchorCtr="0" compatLnSpc="1">
            <a:prstTxWarp prst="textNoShape">
              <a:avLst/>
            </a:prstTxWarp>
          </a:bodyPr>
          <a:lstStyle/>
          <a:p>
            <a:pPr marL="0" indent="0">
              <a:buFont typeface="Arial" panose="020B0604020202020204" pitchFamily="34" charset="0"/>
              <a:buNone/>
            </a:pPr>
            <a:r>
              <a:rPr lang="nl-BE" altLang="en-US" dirty="0">
                <a:latin typeface="Nunito Light" pitchFamily="2" charset="77"/>
              </a:rPr>
              <a:t>It is important that they match, in the sense that the verifier needs to check exactly the things an honest prover is expected to do. So that if we have a cheater who creates fakes proofs, we can detect that.</a:t>
            </a:r>
          </a:p>
          <a:p>
            <a:pPr marL="0" indent="0">
              <a:buFont typeface="Arial" panose="020B0604020202020204" pitchFamily="34" charset="0"/>
              <a:buNone/>
            </a:pPr>
            <a:endParaRPr lang="nl-BE" altLang="en-US" dirty="0">
              <a:latin typeface="Nunito Light" pitchFamily="2" charset="77"/>
            </a:endParaRPr>
          </a:p>
          <a:p>
            <a:pPr marL="0" marR="0" lvl="0" indent="0" algn="l" defTabSz="912813" rtl="0" eaLnBrk="1" fontAlgn="base" latinLnBrk="0" hangingPunct="1">
              <a:lnSpc>
                <a:spcPct val="100000"/>
              </a:lnSpc>
              <a:spcBef>
                <a:spcPct val="30000"/>
              </a:spcBef>
              <a:spcAft>
                <a:spcPct val="0"/>
              </a:spcAft>
              <a:buClrTx/>
              <a:buSzTx/>
              <a:buFont typeface="Arial" panose="020B0604020202020204" pitchFamily="34" charset="0"/>
              <a:buNone/>
              <a:tabLst/>
              <a:defRPr/>
            </a:pPr>
            <a:r>
              <a:rPr lang="en-US" altLang="en-US" dirty="0">
                <a:latin typeface="Nunito Light" pitchFamily="2" charset="77"/>
              </a:rPr>
              <a:t>And here it looks quite trivial, 2x the same multiplication, but it turns out that it isn't always this easy to achieve this consistency, because ...</a:t>
            </a:r>
            <a:endParaRPr lang="nl-BE" altLang="en-US" dirty="0">
              <a:latin typeface="Nunito Light" pitchFamily="2" charset="77"/>
            </a:endParaRPr>
          </a:p>
          <a:p>
            <a:pPr marL="0" indent="0">
              <a:buFont typeface="Arial" panose="020B0604020202020204" pitchFamily="34" charset="0"/>
              <a:buNone/>
            </a:pPr>
            <a:endParaRPr lang="nl-BE" altLang="en-US" dirty="0">
              <a:latin typeface="Nunito Light" pitchFamily="2" charset="77"/>
            </a:endParaRPr>
          </a:p>
          <a:p>
            <a:pPr marL="0" indent="0">
              <a:buFont typeface="Arial" panose="020B0604020202020204" pitchFamily="34" charset="0"/>
              <a:buNone/>
            </a:pPr>
            <a:endParaRPr lang="nl-BE" altLang="en-US" dirty="0">
              <a:latin typeface="Nunito Light" pitchFamily="2" charset="77"/>
            </a:endParaRPr>
          </a:p>
          <a:p>
            <a:pPr marL="0" indent="0">
              <a:buFont typeface="Arial" panose="020B0604020202020204" pitchFamily="34" charset="0"/>
              <a:buNone/>
            </a:pPr>
            <a:endParaRPr lang="nl-BE" altLang="en-US" dirty="0">
              <a:latin typeface="Nunito Light" pitchFamily="2" charset="77"/>
            </a:endParaRPr>
          </a:p>
        </p:txBody>
      </p:sp>
    </p:spTree>
    <p:extLst>
      <p:ext uri="{BB962C8B-B14F-4D97-AF65-F5344CB8AC3E}">
        <p14:creationId xmlns:p14="http://schemas.microsoft.com/office/powerpoint/2010/main" val="3762125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A1306D6A-43FC-34F1-29BB-C525FD48F6D0}"/>
            </a:ext>
          </a:extLst>
        </p:cNvPr>
        <p:cNvGrpSpPr/>
        <p:nvPr/>
      </p:nvGrpSpPr>
      <p:grpSpPr>
        <a:xfrm>
          <a:off x="0" y="0"/>
          <a:ext cx="0" cy="0"/>
          <a:chOff x="0" y="0"/>
          <a:chExt cx="0" cy="0"/>
        </a:xfrm>
      </p:grpSpPr>
      <p:sp>
        <p:nvSpPr>
          <p:cNvPr id="24577" name="Text Box 1">
            <a:extLst>
              <a:ext uri="{FF2B5EF4-FFF2-40B4-BE49-F238E27FC236}">
                <a16:creationId xmlns:a16="http://schemas.microsoft.com/office/drawing/2014/main" id="{607EB0AC-DBB6-233B-2C89-36F7B8AB01CF}"/>
              </a:ext>
            </a:extLst>
          </p:cNvPr>
          <p:cNvSpPr txBox="1">
            <a:spLocks noGrp="1" noRot="1" noChangeAspect="1" noChangeArrowheads="1" noTextEdit="1"/>
          </p:cNvSpPr>
          <p:nvPr>
            <p:ph type="sldImg"/>
          </p:nvPr>
        </p:nvSpPr>
        <p:spPr bwMode="auto">
          <a:xfrm>
            <a:off x="-16989425" y="-11796713"/>
            <a:ext cx="22153563" cy="12465051"/>
          </a:xfr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endParaRPr lang="en-US"/>
          </a:p>
        </p:txBody>
      </p:sp>
      <p:sp>
        <p:nvSpPr>
          <p:cNvPr id="24578" name="Text Box 2">
            <a:extLst>
              <a:ext uri="{FF2B5EF4-FFF2-40B4-BE49-F238E27FC236}">
                <a16:creationId xmlns:a16="http://schemas.microsoft.com/office/drawing/2014/main" id="{2E7F992E-9E92-4472-A282-0F755DB29CCC}"/>
              </a:ext>
            </a:extLst>
          </p:cNvPr>
          <p:cNvSpPr txBox="1">
            <a:spLocks noGrp="1" noChangeArrowheads="1"/>
          </p:cNvSpPr>
          <p:nvPr>
            <p:ph type="body" idx="1"/>
          </p:nvPr>
        </p:nvSpPr>
        <p:spPr bwMode="auto">
          <a:xfrm>
            <a:off x="685800" y="4343400"/>
            <a:ext cx="5457825" cy="4086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numCol="1" anchor="ctr" anchorCtr="0" compatLnSpc="1">
            <a:prstTxWarp prst="textNoShape">
              <a:avLst/>
            </a:prstTxWarp>
          </a:bodyPr>
          <a:lstStyle/>
          <a:p>
            <a:pPr marL="0" indent="0">
              <a:buFont typeface="Arial" panose="020B0604020202020204" pitchFamily="34" charset="0"/>
              <a:buNone/>
            </a:pPr>
            <a:r>
              <a:rPr lang="en-US" altLang="en-US" dirty="0">
                <a:latin typeface="Nunito Light" pitchFamily="2" charset="77"/>
              </a:rPr>
              <a:t>which causes complexities, because ...</a:t>
            </a:r>
          </a:p>
        </p:txBody>
      </p:sp>
    </p:spTree>
    <p:extLst>
      <p:ext uri="{BB962C8B-B14F-4D97-AF65-F5344CB8AC3E}">
        <p14:creationId xmlns:p14="http://schemas.microsoft.com/office/powerpoint/2010/main" val="17290906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0D4FE5C6-E09A-CE00-3BB4-8F497C76A516}"/>
            </a:ext>
          </a:extLst>
        </p:cNvPr>
        <p:cNvGrpSpPr/>
        <p:nvPr/>
      </p:nvGrpSpPr>
      <p:grpSpPr>
        <a:xfrm>
          <a:off x="0" y="0"/>
          <a:ext cx="0" cy="0"/>
          <a:chOff x="0" y="0"/>
          <a:chExt cx="0" cy="0"/>
        </a:xfrm>
      </p:grpSpPr>
      <p:sp>
        <p:nvSpPr>
          <p:cNvPr id="24577" name="Text Box 1">
            <a:extLst>
              <a:ext uri="{FF2B5EF4-FFF2-40B4-BE49-F238E27FC236}">
                <a16:creationId xmlns:a16="http://schemas.microsoft.com/office/drawing/2014/main" id="{FEDB7F1B-556B-A5A6-707D-ADEB45E6ECF6}"/>
              </a:ext>
            </a:extLst>
          </p:cNvPr>
          <p:cNvSpPr txBox="1">
            <a:spLocks noGrp="1" noRot="1" noChangeAspect="1" noChangeArrowheads="1" noTextEdit="1"/>
          </p:cNvSpPr>
          <p:nvPr>
            <p:ph type="sldImg"/>
          </p:nvPr>
        </p:nvSpPr>
        <p:spPr bwMode="auto">
          <a:xfrm>
            <a:off x="-16989425" y="-11796713"/>
            <a:ext cx="22153563" cy="12465051"/>
          </a:xfr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endParaRPr lang="en-US"/>
          </a:p>
        </p:txBody>
      </p:sp>
      <p:sp>
        <p:nvSpPr>
          <p:cNvPr id="24578" name="Text Box 2">
            <a:extLst>
              <a:ext uri="{FF2B5EF4-FFF2-40B4-BE49-F238E27FC236}">
                <a16:creationId xmlns:a16="http://schemas.microsoft.com/office/drawing/2014/main" id="{AAF3E0AD-175A-4AF0-7A3E-8F80B2E1B722}"/>
              </a:ext>
            </a:extLst>
          </p:cNvPr>
          <p:cNvSpPr txBox="1">
            <a:spLocks noGrp="1" noChangeArrowheads="1"/>
          </p:cNvSpPr>
          <p:nvPr>
            <p:ph type="body" idx="1"/>
          </p:nvPr>
        </p:nvSpPr>
        <p:spPr bwMode="auto">
          <a:xfrm>
            <a:off x="685800" y="4343400"/>
            <a:ext cx="5457825" cy="4086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numCol="1" anchor="ctr" anchorCtr="0" compatLnSpc="1">
            <a:prstTxWarp prst="textNoShape">
              <a:avLst/>
            </a:prstTxWarp>
          </a:bodyPr>
          <a:lstStyle/>
          <a:p>
            <a:pPr marL="0" indent="0">
              <a:buFont typeface="Arial" panose="020B0604020202020204" pitchFamily="34" charset="0"/>
              <a:buNone/>
            </a:pPr>
            <a:endParaRPr lang="en-US" altLang="en-US">
              <a:latin typeface="Nunito Light" pitchFamily="2" charset="77"/>
            </a:endParaRPr>
          </a:p>
        </p:txBody>
      </p:sp>
    </p:spTree>
    <p:extLst>
      <p:ext uri="{BB962C8B-B14F-4D97-AF65-F5344CB8AC3E}">
        <p14:creationId xmlns:p14="http://schemas.microsoft.com/office/powerpoint/2010/main" val="22027719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2B0BB78D-7E26-2734-9713-C698AFFF2FA1}"/>
            </a:ext>
          </a:extLst>
        </p:cNvPr>
        <p:cNvGrpSpPr/>
        <p:nvPr/>
      </p:nvGrpSpPr>
      <p:grpSpPr>
        <a:xfrm>
          <a:off x="0" y="0"/>
          <a:ext cx="0" cy="0"/>
          <a:chOff x="0" y="0"/>
          <a:chExt cx="0" cy="0"/>
        </a:xfrm>
      </p:grpSpPr>
      <p:sp>
        <p:nvSpPr>
          <p:cNvPr id="24577" name="Text Box 1">
            <a:extLst>
              <a:ext uri="{FF2B5EF4-FFF2-40B4-BE49-F238E27FC236}">
                <a16:creationId xmlns:a16="http://schemas.microsoft.com/office/drawing/2014/main" id="{6F87C311-7FE9-C099-31EF-B15A0573EBCE}"/>
              </a:ext>
            </a:extLst>
          </p:cNvPr>
          <p:cNvSpPr txBox="1">
            <a:spLocks noGrp="1" noRot="1" noChangeAspect="1" noChangeArrowheads="1" noTextEdit="1"/>
          </p:cNvSpPr>
          <p:nvPr>
            <p:ph type="sldImg"/>
          </p:nvPr>
        </p:nvSpPr>
        <p:spPr bwMode="auto">
          <a:xfrm>
            <a:off x="-16989425" y="-11796713"/>
            <a:ext cx="22153563" cy="12465051"/>
          </a:xfr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endParaRPr lang="en-US"/>
          </a:p>
        </p:txBody>
      </p:sp>
      <p:sp>
        <p:nvSpPr>
          <p:cNvPr id="24578" name="Text Box 2">
            <a:extLst>
              <a:ext uri="{FF2B5EF4-FFF2-40B4-BE49-F238E27FC236}">
                <a16:creationId xmlns:a16="http://schemas.microsoft.com/office/drawing/2014/main" id="{D7BD5A2C-BFF4-3CFD-DC89-A0997BAF5A59}"/>
              </a:ext>
            </a:extLst>
          </p:cNvPr>
          <p:cNvSpPr txBox="1">
            <a:spLocks noGrp="1" noChangeArrowheads="1"/>
          </p:cNvSpPr>
          <p:nvPr>
            <p:ph type="body" idx="1"/>
          </p:nvPr>
        </p:nvSpPr>
        <p:spPr bwMode="auto">
          <a:xfrm>
            <a:off x="685800" y="4343400"/>
            <a:ext cx="5457825" cy="4086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numCol="1" anchor="ctr" anchorCtr="0" compatLnSpc="1">
            <a:prstTxWarp prst="textNoShape">
              <a:avLst/>
            </a:prstTxWarp>
          </a:bodyPr>
          <a:lstStyle/>
          <a:p>
            <a:pPr marL="0" indent="0">
              <a:buFont typeface="Arial" panose="020B0604020202020204" pitchFamily="34" charset="0"/>
              <a:buNone/>
            </a:pPr>
            <a:r>
              <a:rPr lang="en-US" altLang="en-US" dirty="0">
                <a:latin typeface="Nunito Light" pitchFamily="2" charset="77"/>
              </a:rPr>
              <a:t>so that if the verifier submits a proof saying ...</a:t>
            </a:r>
          </a:p>
        </p:txBody>
      </p:sp>
    </p:spTree>
    <p:extLst>
      <p:ext uri="{BB962C8B-B14F-4D97-AF65-F5344CB8AC3E}">
        <p14:creationId xmlns:p14="http://schemas.microsoft.com/office/powerpoint/2010/main" val="39871434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E828101B-E903-2543-7187-48961CDECB44}"/>
            </a:ext>
          </a:extLst>
        </p:cNvPr>
        <p:cNvGrpSpPr/>
        <p:nvPr/>
      </p:nvGrpSpPr>
      <p:grpSpPr>
        <a:xfrm>
          <a:off x="0" y="0"/>
          <a:ext cx="0" cy="0"/>
          <a:chOff x="0" y="0"/>
          <a:chExt cx="0" cy="0"/>
        </a:xfrm>
      </p:grpSpPr>
      <p:sp>
        <p:nvSpPr>
          <p:cNvPr id="24577" name="Text Box 1">
            <a:extLst>
              <a:ext uri="{FF2B5EF4-FFF2-40B4-BE49-F238E27FC236}">
                <a16:creationId xmlns:a16="http://schemas.microsoft.com/office/drawing/2014/main" id="{86782097-C277-7557-51D3-A01F309949A6}"/>
              </a:ext>
            </a:extLst>
          </p:cNvPr>
          <p:cNvSpPr txBox="1">
            <a:spLocks noGrp="1" noRot="1" noChangeAspect="1" noChangeArrowheads="1" noTextEdit="1"/>
          </p:cNvSpPr>
          <p:nvPr>
            <p:ph type="sldImg"/>
          </p:nvPr>
        </p:nvSpPr>
        <p:spPr bwMode="auto">
          <a:xfrm>
            <a:off x="-16989425" y="-11796713"/>
            <a:ext cx="22153563" cy="12465051"/>
          </a:xfr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endParaRPr lang="en-US"/>
          </a:p>
        </p:txBody>
      </p:sp>
      <p:sp>
        <p:nvSpPr>
          <p:cNvPr id="24578" name="Text Box 2">
            <a:extLst>
              <a:ext uri="{FF2B5EF4-FFF2-40B4-BE49-F238E27FC236}">
                <a16:creationId xmlns:a16="http://schemas.microsoft.com/office/drawing/2014/main" id="{58F350EE-C9D8-AE15-0ADB-40E4262F244E}"/>
              </a:ext>
            </a:extLst>
          </p:cNvPr>
          <p:cNvSpPr txBox="1">
            <a:spLocks noGrp="1" noChangeArrowheads="1"/>
          </p:cNvSpPr>
          <p:nvPr>
            <p:ph type="body" idx="1"/>
          </p:nvPr>
        </p:nvSpPr>
        <p:spPr bwMode="auto">
          <a:xfrm>
            <a:off x="685800" y="4343400"/>
            <a:ext cx="5457825" cy="4086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numCol="1" anchor="ctr" anchorCtr="0" compatLnSpc="1">
            <a:prstTxWarp prst="textNoShape">
              <a:avLst/>
            </a:prstTxWarp>
          </a:bodyPr>
          <a:lstStyle/>
          <a:p>
            <a:pPr marL="0" indent="0">
              <a:buFont typeface="Arial" panose="020B0604020202020204" pitchFamily="34" charset="0"/>
              <a:buNone/>
            </a:pPr>
            <a:r>
              <a:rPr lang="en-US" altLang="en-US" dirty="0">
                <a:latin typeface="Nunito Light" pitchFamily="2" charset="77"/>
              </a:rPr>
              <a:t>What the developer forgot to do</a:t>
            </a:r>
          </a:p>
          <a:p>
            <a:pPr marL="0" indent="0">
              <a:buFont typeface="Arial" panose="020B0604020202020204" pitchFamily="34" charset="0"/>
              <a:buNone/>
            </a:pPr>
            <a:endParaRPr lang="en-US" altLang="en-US" dirty="0">
              <a:latin typeface="Nunito Light" pitchFamily="2" charset="77"/>
            </a:endParaRPr>
          </a:p>
        </p:txBody>
      </p:sp>
    </p:spTree>
    <p:extLst>
      <p:ext uri="{BB962C8B-B14F-4D97-AF65-F5344CB8AC3E}">
        <p14:creationId xmlns:p14="http://schemas.microsoft.com/office/powerpoint/2010/main" val="574536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D8442F2A-4EB5-D745-82B9-BFF1F9CB96FF}"/>
            </a:ext>
          </a:extLst>
        </p:cNvPr>
        <p:cNvGrpSpPr/>
        <p:nvPr/>
      </p:nvGrpSpPr>
      <p:grpSpPr>
        <a:xfrm>
          <a:off x="0" y="0"/>
          <a:ext cx="0" cy="0"/>
          <a:chOff x="0" y="0"/>
          <a:chExt cx="0" cy="0"/>
        </a:xfrm>
      </p:grpSpPr>
      <p:sp>
        <p:nvSpPr>
          <p:cNvPr id="24577" name="Text Box 1">
            <a:extLst>
              <a:ext uri="{FF2B5EF4-FFF2-40B4-BE49-F238E27FC236}">
                <a16:creationId xmlns:a16="http://schemas.microsoft.com/office/drawing/2014/main" id="{D982B807-9738-E4FB-B599-7725F5B1DAD0}"/>
              </a:ext>
            </a:extLst>
          </p:cNvPr>
          <p:cNvSpPr txBox="1">
            <a:spLocks noGrp="1" noRot="1" noChangeAspect="1" noChangeArrowheads="1" noTextEdit="1"/>
          </p:cNvSpPr>
          <p:nvPr>
            <p:ph type="sldImg"/>
          </p:nvPr>
        </p:nvSpPr>
        <p:spPr bwMode="auto">
          <a:xfrm>
            <a:off x="-16989425" y="-11796713"/>
            <a:ext cx="22153563" cy="12465051"/>
          </a:xfr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endParaRPr lang="en-US"/>
          </a:p>
        </p:txBody>
      </p:sp>
      <p:sp>
        <p:nvSpPr>
          <p:cNvPr id="24578" name="Text Box 2">
            <a:extLst>
              <a:ext uri="{FF2B5EF4-FFF2-40B4-BE49-F238E27FC236}">
                <a16:creationId xmlns:a16="http://schemas.microsoft.com/office/drawing/2014/main" id="{801C1FBB-6C2A-3C8C-2C0E-D5D50A269F13}"/>
              </a:ext>
            </a:extLst>
          </p:cNvPr>
          <p:cNvSpPr txBox="1">
            <a:spLocks noGrp="1" noChangeArrowheads="1"/>
          </p:cNvSpPr>
          <p:nvPr>
            <p:ph type="body" idx="1"/>
          </p:nvPr>
        </p:nvSpPr>
        <p:spPr bwMode="auto">
          <a:xfrm>
            <a:off x="685800" y="4343400"/>
            <a:ext cx="5457825" cy="4086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numCol="1" anchor="ctr" anchorCtr="0" compatLnSpc="1">
            <a:prstTxWarp prst="textNoShape">
              <a:avLst/>
            </a:prstTxWarp>
          </a:bodyPr>
          <a:lstStyle/>
          <a:p>
            <a:pPr marL="0" indent="0">
              <a:buFont typeface="Arial" panose="020B0604020202020204" pitchFamily="34" charset="0"/>
              <a:buNone/>
            </a:pPr>
            <a:r>
              <a:rPr lang="en-US" altLang="en-US" dirty="0">
                <a:latin typeface="Nunito Light" pitchFamily="2" charset="77"/>
              </a:rPr>
              <a:t>even though an honest prover could never do this because the program would crash</a:t>
            </a:r>
          </a:p>
          <a:p>
            <a:pPr marL="0" indent="0">
              <a:buFont typeface="Arial" panose="020B0604020202020204" pitchFamily="34" charset="0"/>
              <a:buNone/>
            </a:pPr>
            <a:endParaRPr lang="en-US" altLang="en-US" dirty="0">
              <a:latin typeface="Nunito Light" pitchFamily="2" charset="77"/>
            </a:endParaRPr>
          </a:p>
          <a:p>
            <a:pPr marL="0" indent="0">
              <a:buFont typeface="Arial" panose="020B0604020202020204" pitchFamily="34" charset="0"/>
              <a:buNone/>
            </a:pPr>
            <a:r>
              <a:rPr lang="en-US" altLang="en-US" dirty="0">
                <a:latin typeface="Nunito Light" pitchFamily="2" charset="77"/>
              </a:rPr>
              <a:t>If we stretch the situation a bit, this might be an invalid proof of being over 18, which the verifier accepted because it did not correctly check the calculations done in the program. </a:t>
            </a:r>
          </a:p>
          <a:p>
            <a:pPr marL="0" indent="0">
              <a:buFont typeface="Arial" panose="020B0604020202020204" pitchFamily="34" charset="0"/>
              <a:buNone/>
            </a:pPr>
            <a:endParaRPr lang="en-US" altLang="en-US" dirty="0">
              <a:latin typeface="Nunito Light" pitchFamily="2" charset="77"/>
            </a:endParaRPr>
          </a:p>
          <a:p>
            <a:pPr marL="0" indent="0">
              <a:buFont typeface="Arial" panose="020B0604020202020204" pitchFamily="34" charset="0"/>
              <a:buNone/>
            </a:pPr>
            <a:r>
              <a:rPr lang="en-US" altLang="en-US" dirty="0">
                <a:latin typeface="Nunito Light" pitchFamily="2" charset="77"/>
              </a:rPr>
              <a:t>what we are missing here</a:t>
            </a:r>
          </a:p>
        </p:txBody>
      </p:sp>
    </p:spTree>
    <p:extLst>
      <p:ext uri="{BB962C8B-B14F-4D97-AF65-F5344CB8AC3E}">
        <p14:creationId xmlns:p14="http://schemas.microsoft.com/office/powerpoint/2010/main" val="8301271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B4A0B1B4-9714-80E1-54CA-23728B0259E4}"/>
            </a:ext>
          </a:extLst>
        </p:cNvPr>
        <p:cNvGrpSpPr/>
        <p:nvPr/>
      </p:nvGrpSpPr>
      <p:grpSpPr>
        <a:xfrm>
          <a:off x="0" y="0"/>
          <a:ext cx="0" cy="0"/>
          <a:chOff x="0" y="0"/>
          <a:chExt cx="0" cy="0"/>
        </a:xfrm>
      </p:grpSpPr>
      <p:sp>
        <p:nvSpPr>
          <p:cNvPr id="24577" name="Text Box 1">
            <a:extLst>
              <a:ext uri="{FF2B5EF4-FFF2-40B4-BE49-F238E27FC236}">
                <a16:creationId xmlns:a16="http://schemas.microsoft.com/office/drawing/2014/main" id="{9027A13E-032E-B20F-CD57-D18C2D6EF3C5}"/>
              </a:ext>
            </a:extLst>
          </p:cNvPr>
          <p:cNvSpPr txBox="1">
            <a:spLocks noGrp="1" noRot="1" noChangeAspect="1" noChangeArrowheads="1" noTextEdit="1"/>
          </p:cNvSpPr>
          <p:nvPr>
            <p:ph type="sldImg"/>
          </p:nvPr>
        </p:nvSpPr>
        <p:spPr bwMode="auto">
          <a:xfrm>
            <a:off x="-16989425" y="-11796713"/>
            <a:ext cx="22153563" cy="12465051"/>
          </a:xfr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endParaRPr lang="en-US"/>
          </a:p>
        </p:txBody>
      </p:sp>
      <p:sp>
        <p:nvSpPr>
          <p:cNvPr id="24578" name="Text Box 2">
            <a:extLst>
              <a:ext uri="{FF2B5EF4-FFF2-40B4-BE49-F238E27FC236}">
                <a16:creationId xmlns:a16="http://schemas.microsoft.com/office/drawing/2014/main" id="{8EBC3DF7-B693-E0C7-556F-95ED26CB6A8D}"/>
              </a:ext>
            </a:extLst>
          </p:cNvPr>
          <p:cNvSpPr txBox="1">
            <a:spLocks noGrp="1" noChangeArrowheads="1"/>
          </p:cNvSpPr>
          <p:nvPr>
            <p:ph type="body" idx="1"/>
          </p:nvPr>
        </p:nvSpPr>
        <p:spPr bwMode="auto">
          <a:xfrm>
            <a:off x="685800" y="4343400"/>
            <a:ext cx="5457825" cy="4086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numCol="1" anchor="ctr" anchorCtr="0" compatLnSpc="1">
            <a:prstTxWarp prst="textNoShape">
              <a:avLst/>
            </a:prstTxWarp>
          </a:bodyPr>
          <a:lstStyle/>
          <a:p>
            <a:pPr marL="0" indent="0">
              <a:buFont typeface="Arial" panose="020B0604020202020204" pitchFamily="34" charset="0"/>
              <a:buNone/>
            </a:pPr>
            <a:r>
              <a:rPr lang="nl-BE" altLang="en-US" dirty="0">
                <a:latin typeface="Nunito Light" pitchFamily="2" charset="77"/>
              </a:rPr>
              <a:t>CALLER</a:t>
            </a:r>
          </a:p>
          <a:p>
            <a:pPr marL="0" indent="0">
              <a:buFont typeface="Arial" panose="020B0604020202020204" pitchFamily="34" charset="0"/>
              <a:buNone/>
            </a:pPr>
            <a:endParaRPr lang="nl-BE" altLang="en-US" dirty="0">
              <a:latin typeface="Nunito Light" pitchFamily="2" charset="77"/>
            </a:endParaRPr>
          </a:p>
          <a:p>
            <a:pPr marL="0" indent="0">
              <a:buFont typeface="Arial" panose="020B0604020202020204" pitchFamily="34" charset="0"/>
              <a:buNone/>
            </a:pPr>
            <a:r>
              <a:rPr lang="nl-BE" altLang="en-US" dirty="0">
                <a:latin typeface="Nunito Light" pitchFamily="2" charset="77"/>
              </a:rPr>
              <a:t>minimize #constraints</a:t>
            </a:r>
          </a:p>
          <a:p>
            <a:pPr marL="0" indent="0">
              <a:buFont typeface="Arial" panose="020B0604020202020204" pitchFamily="34" charset="0"/>
              <a:buNone/>
            </a:pPr>
            <a:endParaRPr lang="nl-BE" altLang="en-US" dirty="0">
              <a:latin typeface="Nunito Light" pitchFamily="2" charset="77"/>
            </a:endParaRPr>
          </a:p>
          <a:p>
            <a:pPr marL="0" indent="0">
              <a:buFont typeface="Arial" panose="020B0604020202020204" pitchFamily="34" charset="0"/>
              <a:buNone/>
            </a:pPr>
            <a:r>
              <a:rPr lang="nl-BE" altLang="en-US" dirty="0">
                <a:latin typeface="Nunito Light" pitchFamily="2" charset="77"/>
              </a:rPr>
              <a:t>if we would have</a:t>
            </a:r>
          </a:p>
          <a:p>
            <a:pPr marL="0" indent="0">
              <a:buFont typeface="Arial" panose="020B0604020202020204" pitchFamily="34" charset="0"/>
              <a:buNone/>
            </a:pPr>
            <a:endParaRPr lang="nl-BE" altLang="en-US" dirty="0">
              <a:latin typeface="Nunito Light" pitchFamily="2" charset="77"/>
            </a:endParaRPr>
          </a:p>
          <a:p>
            <a:pPr marL="0" indent="0">
              <a:buFont typeface="Arial" panose="020B0604020202020204" pitchFamily="34" charset="0"/>
              <a:buNone/>
            </a:pPr>
            <a:r>
              <a:rPr lang="nl-BE" altLang="en-US" dirty="0">
                <a:latin typeface="Nunito Light" pitchFamily="2" charset="77"/>
              </a:rPr>
              <a:t>often not even well documented :( ...</a:t>
            </a:r>
          </a:p>
          <a:p>
            <a:pPr marL="0" indent="0">
              <a:buFont typeface="Arial" panose="020B0604020202020204" pitchFamily="34" charset="0"/>
              <a:buNone/>
            </a:pPr>
            <a:endParaRPr lang="nl-BE" altLang="en-US" dirty="0">
              <a:latin typeface="Nunito Light" pitchFamily="2" charset="77"/>
            </a:endParaRPr>
          </a:p>
          <a:p>
            <a:pPr marL="0" indent="0">
              <a:buFont typeface="Arial" panose="020B0604020202020204" pitchFamily="34" charset="0"/>
              <a:buNone/>
            </a:pPr>
            <a:r>
              <a:rPr lang="nl-BE" altLang="en-US" dirty="0">
                <a:latin typeface="Nunito Light" pitchFamily="2" charset="77"/>
              </a:rPr>
              <a:t>and hence ...</a:t>
            </a:r>
            <a:endParaRPr lang="en-US" altLang="en-US" dirty="0">
              <a:latin typeface="Nunito Light" pitchFamily="2" charset="77"/>
            </a:endParaRPr>
          </a:p>
        </p:txBody>
      </p:sp>
    </p:spTree>
    <p:extLst>
      <p:ext uri="{BB962C8B-B14F-4D97-AF65-F5344CB8AC3E}">
        <p14:creationId xmlns:p14="http://schemas.microsoft.com/office/powerpoint/2010/main" val="31670965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E0357121-56CE-58DE-EF71-880946E55449}"/>
            </a:ext>
          </a:extLst>
        </p:cNvPr>
        <p:cNvGrpSpPr/>
        <p:nvPr/>
      </p:nvGrpSpPr>
      <p:grpSpPr>
        <a:xfrm>
          <a:off x="0" y="0"/>
          <a:ext cx="0" cy="0"/>
          <a:chOff x="0" y="0"/>
          <a:chExt cx="0" cy="0"/>
        </a:xfrm>
      </p:grpSpPr>
      <p:sp>
        <p:nvSpPr>
          <p:cNvPr id="24577" name="Text Box 1">
            <a:extLst>
              <a:ext uri="{FF2B5EF4-FFF2-40B4-BE49-F238E27FC236}">
                <a16:creationId xmlns:a16="http://schemas.microsoft.com/office/drawing/2014/main" id="{DE4A14AD-BD65-6241-EB80-628DAF3AB92F}"/>
              </a:ext>
            </a:extLst>
          </p:cNvPr>
          <p:cNvSpPr txBox="1">
            <a:spLocks noGrp="1" noRot="1" noChangeAspect="1" noChangeArrowheads="1" noTextEdit="1"/>
          </p:cNvSpPr>
          <p:nvPr>
            <p:ph type="sldImg"/>
          </p:nvPr>
        </p:nvSpPr>
        <p:spPr bwMode="auto">
          <a:xfrm>
            <a:off x="-16989425" y="-11796713"/>
            <a:ext cx="22153563" cy="12465051"/>
          </a:xfr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endParaRPr lang="en-US"/>
          </a:p>
        </p:txBody>
      </p:sp>
      <p:sp>
        <p:nvSpPr>
          <p:cNvPr id="24578" name="Text Box 2">
            <a:extLst>
              <a:ext uri="{FF2B5EF4-FFF2-40B4-BE49-F238E27FC236}">
                <a16:creationId xmlns:a16="http://schemas.microsoft.com/office/drawing/2014/main" id="{D2691FA2-0D4B-C366-54AE-40235793727C}"/>
              </a:ext>
            </a:extLst>
          </p:cNvPr>
          <p:cNvSpPr txBox="1">
            <a:spLocks noGrp="1" noChangeArrowheads="1"/>
          </p:cNvSpPr>
          <p:nvPr>
            <p:ph type="body" idx="1"/>
          </p:nvPr>
        </p:nvSpPr>
        <p:spPr bwMode="auto">
          <a:xfrm>
            <a:off x="685800" y="4343400"/>
            <a:ext cx="5457825" cy="4086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numCol="1" anchor="ctr" anchorCtr="0" compatLnSpc="1">
            <a:prstTxWarp prst="textNoShape">
              <a:avLst/>
            </a:prstTxWarp>
          </a:bodyPr>
          <a:lstStyle/>
          <a:p>
            <a:pPr marL="0" indent="0">
              <a:buFont typeface="Arial" panose="020B0604020202020204" pitchFamily="34" charset="0"/>
              <a:buNone/>
            </a:pPr>
            <a:r>
              <a:rPr lang="en-US" altLang="en-US" dirty="0">
                <a:latin typeface="Nunito Light" pitchFamily="2" charset="77"/>
              </a:rPr>
              <a:t>WE END UPO WITH MANY SUCH MISMTACH BUGS THAT HAVE BEEN IDENTIFIED IN THE WILD. HERE ARE EXAMPLES FROM BUG REPORTS and BUG TRACKERS DESCRIBING VULNERABILITIES IN THE CONTEXT OF ZKP LANGUAGES. </a:t>
            </a:r>
          </a:p>
          <a:p>
            <a:pPr marL="0" indent="0">
              <a:buFont typeface="Arial" panose="020B0604020202020204" pitchFamily="34" charset="0"/>
              <a:buNone/>
            </a:pPr>
            <a:endParaRPr lang="en-US" altLang="en-US" dirty="0">
              <a:latin typeface="Nunito Light" pitchFamily="2" charset="77"/>
            </a:endParaRPr>
          </a:p>
          <a:p>
            <a:pPr marL="0" indent="0">
              <a:buFont typeface="Arial" panose="020B0604020202020204" pitchFamily="34" charset="0"/>
              <a:buNone/>
            </a:pPr>
            <a:endParaRPr lang="en-US" altLang="en-US" dirty="0">
              <a:latin typeface="Nunito Light" pitchFamily="2" charset="77"/>
            </a:endParaRPr>
          </a:p>
          <a:p>
            <a:pPr marL="0" indent="0">
              <a:buFont typeface="Arial" panose="020B0604020202020204" pitchFamily="34" charset="0"/>
              <a:buNone/>
            </a:pPr>
            <a:endParaRPr lang="en-US" altLang="en-US" dirty="0">
              <a:latin typeface="Nunito Light" pitchFamily="2" charset="77"/>
            </a:endParaRPr>
          </a:p>
        </p:txBody>
      </p:sp>
    </p:spTree>
    <p:extLst>
      <p:ext uri="{BB962C8B-B14F-4D97-AF65-F5344CB8AC3E}">
        <p14:creationId xmlns:p14="http://schemas.microsoft.com/office/powerpoint/2010/main" val="30761703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871997-CABD-EC3B-5A69-B50AE8D2AEAA}"/>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2FE7D3F7-90CF-B490-827C-CAECB858484F}"/>
              </a:ext>
            </a:extLst>
          </p:cNvPr>
          <p:cNvSpPr>
            <a:spLocks noGrp="1" noRot="1" noChangeAspect="1"/>
          </p:cNvSpPr>
          <p:nvPr>
            <p:ph type="sldImg"/>
          </p:nvPr>
        </p:nvSpPr>
        <p:spPr/>
        <p:txBody>
          <a:bodyPr/>
          <a:lstStyle/>
          <a:p>
            <a:endParaRPr lang="en-US"/>
          </a:p>
        </p:txBody>
      </p:sp>
      <p:sp>
        <p:nvSpPr>
          <p:cNvPr id="3" name="Tijdelijke aanduiding voor notities 2">
            <a:extLst>
              <a:ext uri="{FF2B5EF4-FFF2-40B4-BE49-F238E27FC236}">
                <a16:creationId xmlns:a16="http://schemas.microsoft.com/office/drawing/2014/main" id="{67F3B066-1BB5-6CD8-3D2F-428B1609272D}"/>
              </a:ext>
            </a:extLst>
          </p:cNvPr>
          <p:cNvSpPr>
            <a:spLocks noGrp="1"/>
          </p:cNvSpPr>
          <p:nvPr>
            <p:ph type="body" idx="1"/>
          </p:nvPr>
        </p:nvSpPr>
        <p:spPr/>
        <p:txBody>
          <a:bodyPr/>
          <a:lstStyle/>
          <a:p>
            <a:pPr marL="0" marR="0" lvl="0" indent="0" algn="l" defTabSz="912813" rtl="0" eaLnBrk="1" fontAlgn="base" latinLnBrk="0" hangingPunct="1">
              <a:lnSpc>
                <a:spcPct val="100000"/>
              </a:lnSpc>
              <a:spcBef>
                <a:spcPct val="30000"/>
              </a:spcBef>
              <a:spcAft>
                <a:spcPct val="0"/>
              </a:spcAft>
              <a:buClrTx/>
              <a:buSzTx/>
              <a:buFontTx/>
              <a:buNone/>
              <a:tabLst/>
              <a:defRPr/>
            </a:pPr>
            <a:r>
              <a:rPr lang="en-US" b="1" dirty="0"/>
              <a:t>SCALABLE!!</a:t>
            </a:r>
          </a:p>
          <a:p>
            <a:endParaRPr lang="en-US" dirty="0"/>
          </a:p>
          <a:p>
            <a:r>
              <a:rPr lang="en-US" dirty="0"/>
              <a:t>Which we call ... In which we formalized </a:t>
            </a:r>
          </a:p>
          <a:p>
            <a:endParaRPr lang="en-US" dirty="0"/>
          </a:p>
          <a:p>
            <a:r>
              <a:rPr lang="en-US" dirty="0"/>
              <a:t>What is a ZKP program? When is such a program correct, and more importantly when is it not correct? What are the then types of vulnerabilities in this context? </a:t>
            </a:r>
          </a:p>
          <a:p>
            <a:endParaRPr lang="en-US" dirty="0"/>
          </a:p>
          <a:p>
            <a:r>
              <a:rPr lang="en-US" dirty="0"/>
              <a:t>Then we turned that formalization into an algorithm for efficiently detecting vulnerabilities?</a:t>
            </a:r>
          </a:p>
          <a:p>
            <a:endParaRPr lang="en-US" dirty="0"/>
          </a:p>
          <a:p>
            <a:r>
              <a:rPr lang="en-US" dirty="0"/>
              <a:t>Then when the time came to implement this algorithm,  we investigated whether there is a need to support multiple ZKP languages, and if so, how we could achieve multi-language support.</a:t>
            </a:r>
          </a:p>
          <a:p>
            <a:r>
              <a:rPr lang="en-US" dirty="0"/>
              <a:t>And finally, as part of the evaluation, we discovered several real-world vulnerabilities that can only be captured by our formal model, that I would like to briefly discuss</a:t>
            </a:r>
          </a:p>
          <a:p>
            <a:endParaRPr lang="en-US" dirty="0"/>
          </a:p>
          <a:p>
            <a:r>
              <a:rPr lang="en-US" dirty="0"/>
              <a:t>But to understand these first contributions, we need some background</a:t>
            </a:r>
          </a:p>
          <a:p>
            <a:endParaRPr lang="en-US" dirty="0"/>
          </a:p>
        </p:txBody>
      </p:sp>
      <p:sp>
        <p:nvSpPr>
          <p:cNvPr id="4" name="Tijdelijke aanduiding voor dianummer 3">
            <a:extLst>
              <a:ext uri="{FF2B5EF4-FFF2-40B4-BE49-F238E27FC236}">
                <a16:creationId xmlns:a16="http://schemas.microsoft.com/office/drawing/2014/main" id="{B8AA41BB-2117-A816-6BE1-121808A63529}"/>
              </a:ext>
            </a:extLst>
          </p:cNvPr>
          <p:cNvSpPr>
            <a:spLocks noGrp="1"/>
          </p:cNvSpPr>
          <p:nvPr>
            <p:ph type="sldNum" sz="quarter" idx="5"/>
          </p:nvPr>
        </p:nvSpPr>
        <p:spPr/>
        <p:txBody>
          <a:bodyPr/>
          <a:lstStyle/>
          <a:p>
            <a:fld id="{D11D5EAE-0C81-1545-A351-E7B3DD5C1425}" type="slidenum">
              <a:rPr lang="en-US" altLang="nl-BE" smtClean="0"/>
              <a:pPr/>
              <a:t>17</a:t>
            </a:fld>
            <a:endParaRPr lang="en-US" altLang="nl-BE"/>
          </a:p>
        </p:txBody>
      </p:sp>
    </p:spTree>
    <p:extLst>
      <p:ext uri="{BB962C8B-B14F-4D97-AF65-F5344CB8AC3E}">
        <p14:creationId xmlns:p14="http://schemas.microsoft.com/office/powerpoint/2010/main" val="29074344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7591D0-A46E-D441-9D49-0CCEB3B31EFB}"/>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CCD5C6B5-703D-DF51-6AA4-C487424E9075}"/>
              </a:ext>
            </a:extLst>
          </p:cNvPr>
          <p:cNvSpPr>
            <a:spLocks noGrp="1" noRot="1" noChangeAspect="1"/>
          </p:cNvSpPr>
          <p:nvPr>
            <p:ph type="sldImg"/>
          </p:nvPr>
        </p:nvSpPr>
        <p:spPr/>
        <p:txBody>
          <a:bodyPr/>
          <a:lstStyle/>
          <a:p>
            <a:endParaRPr lang="en-US"/>
          </a:p>
        </p:txBody>
      </p:sp>
      <p:sp>
        <p:nvSpPr>
          <p:cNvPr id="3" name="Tijdelijke aanduiding voor notities 2">
            <a:extLst>
              <a:ext uri="{FF2B5EF4-FFF2-40B4-BE49-F238E27FC236}">
                <a16:creationId xmlns:a16="http://schemas.microsoft.com/office/drawing/2014/main" id="{3425566D-C5B6-7CB3-333D-6859D969945B}"/>
              </a:ext>
            </a:extLst>
          </p:cNvPr>
          <p:cNvSpPr>
            <a:spLocks noGrp="1"/>
          </p:cNvSpPr>
          <p:nvPr>
            <p:ph type="body" idx="1"/>
          </p:nvPr>
        </p:nvSpPr>
        <p:spPr/>
        <p:txBody>
          <a:bodyPr/>
          <a:lstStyle/>
          <a:p>
            <a:r>
              <a:rPr lang="en-US" dirty="0"/>
              <a:t>Which we call ... In which we formalized </a:t>
            </a:r>
          </a:p>
          <a:p>
            <a:endParaRPr lang="en-US" dirty="0"/>
          </a:p>
          <a:p>
            <a:r>
              <a:rPr lang="en-US" dirty="0"/>
              <a:t>What is a ZKP program? When is such a program correct, and more importantly when is it not correct? What are the then types of vulnerabilities in this context? </a:t>
            </a:r>
          </a:p>
          <a:p>
            <a:endParaRPr lang="en-US" dirty="0"/>
          </a:p>
          <a:p>
            <a:r>
              <a:rPr lang="en-US" dirty="0"/>
              <a:t>Then we turned that formalization into an algorithm for efficiently detecting vulnerabilities?</a:t>
            </a:r>
          </a:p>
          <a:p>
            <a:endParaRPr lang="en-US" dirty="0"/>
          </a:p>
          <a:p>
            <a:r>
              <a:rPr lang="en-US" dirty="0"/>
              <a:t>Then when the time came to implement this algorithm,  we investigated whether there is a need to support multiple ZKP languages, and if so, how we could achieve multi-language support.</a:t>
            </a:r>
          </a:p>
          <a:p>
            <a:r>
              <a:rPr lang="en-US" dirty="0"/>
              <a:t>And finally, as part of the evaluation, we discovered several real-world vulnerabilities that can only be captured by our formal model, that I would like to briefly discuss</a:t>
            </a:r>
          </a:p>
          <a:p>
            <a:endParaRPr lang="en-US" dirty="0"/>
          </a:p>
          <a:p>
            <a:r>
              <a:rPr lang="en-US" dirty="0"/>
              <a:t>TO CHAT ABOUT IT DURING THE POSTER SESSION</a:t>
            </a:r>
          </a:p>
          <a:p>
            <a:endParaRPr lang="en-US" dirty="0"/>
          </a:p>
        </p:txBody>
      </p:sp>
      <p:sp>
        <p:nvSpPr>
          <p:cNvPr id="4" name="Tijdelijke aanduiding voor dianummer 3">
            <a:extLst>
              <a:ext uri="{FF2B5EF4-FFF2-40B4-BE49-F238E27FC236}">
                <a16:creationId xmlns:a16="http://schemas.microsoft.com/office/drawing/2014/main" id="{04B093CB-DD31-C508-10BD-7F3AFA40C284}"/>
              </a:ext>
            </a:extLst>
          </p:cNvPr>
          <p:cNvSpPr>
            <a:spLocks noGrp="1"/>
          </p:cNvSpPr>
          <p:nvPr>
            <p:ph type="sldNum" sz="quarter" idx="5"/>
          </p:nvPr>
        </p:nvSpPr>
        <p:spPr/>
        <p:txBody>
          <a:bodyPr/>
          <a:lstStyle/>
          <a:p>
            <a:fld id="{D11D5EAE-0C81-1545-A351-E7B3DD5C1425}" type="slidenum">
              <a:rPr lang="en-US" altLang="nl-BE" smtClean="0"/>
              <a:pPr/>
              <a:t>18</a:t>
            </a:fld>
            <a:endParaRPr lang="en-US" altLang="nl-BE"/>
          </a:p>
        </p:txBody>
      </p:sp>
    </p:spTree>
    <p:extLst>
      <p:ext uri="{BB962C8B-B14F-4D97-AF65-F5344CB8AC3E}">
        <p14:creationId xmlns:p14="http://schemas.microsoft.com/office/powerpoint/2010/main" val="305976544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1F2980-0B9A-E4CD-F3D4-557DEC888E2D}"/>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C5A14843-B9B3-A4E4-04DF-D6D0B00ED763}"/>
              </a:ext>
            </a:extLst>
          </p:cNvPr>
          <p:cNvSpPr>
            <a:spLocks noGrp="1" noRot="1" noChangeAspect="1"/>
          </p:cNvSpPr>
          <p:nvPr>
            <p:ph type="sldImg"/>
          </p:nvPr>
        </p:nvSpPr>
        <p:spPr/>
        <p:txBody>
          <a:bodyPr/>
          <a:lstStyle/>
          <a:p>
            <a:endParaRPr lang="en-US"/>
          </a:p>
        </p:txBody>
      </p:sp>
      <p:sp>
        <p:nvSpPr>
          <p:cNvPr id="3" name="Tijdelijke aanduiding voor notities 2">
            <a:extLst>
              <a:ext uri="{FF2B5EF4-FFF2-40B4-BE49-F238E27FC236}">
                <a16:creationId xmlns:a16="http://schemas.microsoft.com/office/drawing/2014/main" id="{A4B80486-3141-ABFC-3B3F-FADA4D0DDAB2}"/>
              </a:ext>
            </a:extLst>
          </p:cNvPr>
          <p:cNvSpPr>
            <a:spLocks noGrp="1"/>
          </p:cNvSpPr>
          <p:nvPr>
            <p:ph type="body" idx="1"/>
          </p:nvPr>
        </p:nvSpPr>
        <p:spPr/>
        <p:txBody>
          <a:bodyPr/>
          <a:lstStyle/>
          <a:p>
            <a:r>
              <a:rPr lang="en-US" dirty="0"/>
              <a:t>Which we call ... In which we formalized </a:t>
            </a:r>
          </a:p>
          <a:p>
            <a:endParaRPr lang="en-US" dirty="0"/>
          </a:p>
          <a:p>
            <a:r>
              <a:rPr lang="en-US" dirty="0"/>
              <a:t>What is a ZKP program? When is such a program correct, and more importantly when is it not correct? What are the then types of vulnerabilities in this context? </a:t>
            </a:r>
          </a:p>
          <a:p>
            <a:endParaRPr lang="en-US" dirty="0"/>
          </a:p>
          <a:p>
            <a:r>
              <a:rPr lang="en-US" dirty="0"/>
              <a:t>Then we turned that formalization into an algorithm for efficiently detecting vulnerabilities?</a:t>
            </a:r>
          </a:p>
          <a:p>
            <a:endParaRPr lang="en-US" dirty="0"/>
          </a:p>
          <a:p>
            <a:r>
              <a:rPr lang="en-US" dirty="0"/>
              <a:t>Then when the time came to implement this algorithm,  we investigated whether there is a need to support multiple ZKP languages, and if so, how we could achieve multi-language support.</a:t>
            </a:r>
          </a:p>
          <a:p>
            <a:r>
              <a:rPr lang="en-US" dirty="0"/>
              <a:t>And finally, as part of the evaluation, we discovered several real-world vulnerabilities that can only be captured by our formal model, that I would like to briefly discuss</a:t>
            </a:r>
          </a:p>
          <a:p>
            <a:endParaRPr lang="en-US" dirty="0"/>
          </a:p>
          <a:p>
            <a:r>
              <a:rPr lang="en-US" dirty="0"/>
              <a:t>But to understand these first contributions, we need some background</a:t>
            </a:r>
          </a:p>
        </p:txBody>
      </p:sp>
      <p:sp>
        <p:nvSpPr>
          <p:cNvPr id="4" name="Tijdelijke aanduiding voor dianummer 3">
            <a:extLst>
              <a:ext uri="{FF2B5EF4-FFF2-40B4-BE49-F238E27FC236}">
                <a16:creationId xmlns:a16="http://schemas.microsoft.com/office/drawing/2014/main" id="{4255CD10-8A6E-AE1F-6D9E-10F417F6F603}"/>
              </a:ext>
            </a:extLst>
          </p:cNvPr>
          <p:cNvSpPr>
            <a:spLocks noGrp="1"/>
          </p:cNvSpPr>
          <p:nvPr>
            <p:ph type="sldNum" sz="quarter" idx="5"/>
          </p:nvPr>
        </p:nvSpPr>
        <p:spPr/>
        <p:txBody>
          <a:bodyPr/>
          <a:lstStyle/>
          <a:p>
            <a:fld id="{D11D5EAE-0C81-1545-A351-E7B3DD5C1425}" type="slidenum">
              <a:rPr lang="en-US" altLang="nl-BE" smtClean="0"/>
              <a:pPr/>
              <a:t>19</a:t>
            </a:fld>
            <a:endParaRPr lang="en-US" altLang="nl-BE"/>
          </a:p>
        </p:txBody>
      </p:sp>
    </p:spTree>
    <p:extLst>
      <p:ext uri="{BB962C8B-B14F-4D97-AF65-F5344CB8AC3E}">
        <p14:creationId xmlns:p14="http://schemas.microsoft.com/office/powerpoint/2010/main" val="98695316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EFEA4EDD-F09C-242F-8175-1A77EB419B07}"/>
            </a:ext>
          </a:extLst>
        </p:cNvPr>
        <p:cNvGrpSpPr/>
        <p:nvPr/>
      </p:nvGrpSpPr>
      <p:grpSpPr>
        <a:xfrm>
          <a:off x="0" y="0"/>
          <a:ext cx="0" cy="0"/>
          <a:chOff x="0" y="0"/>
          <a:chExt cx="0" cy="0"/>
        </a:xfrm>
      </p:grpSpPr>
      <p:sp>
        <p:nvSpPr>
          <p:cNvPr id="24577" name="Text Box 1">
            <a:extLst>
              <a:ext uri="{FF2B5EF4-FFF2-40B4-BE49-F238E27FC236}">
                <a16:creationId xmlns:a16="http://schemas.microsoft.com/office/drawing/2014/main" id="{ADC5D820-7F18-72FC-3711-4240F7D22B8A}"/>
              </a:ext>
            </a:extLst>
          </p:cNvPr>
          <p:cNvSpPr txBox="1">
            <a:spLocks noGrp="1" noRot="1" noChangeAspect="1" noChangeArrowheads="1" noTextEdit="1"/>
          </p:cNvSpPr>
          <p:nvPr>
            <p:ph type="sldImg"/>
          </p:nvPr>
        </p:nvSpPr>
        <p:spPr bwMode="auto">
          <a:xfrm>
            <a:off x="-16989425" y="-11796713"/>
            <a:ext cx="22153563" cy="12465051"/>
          </a:xfr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endParaRPr lang="en-US"/>
          </a:p>
        </p:txBody>
      </p:sp>
      <p:sp>
        <p:nvSpPr>
          <p:cNvPr id="24578" name="Text Box 2">
            <a:extLst>
              <a:ext uri="{FF2B5EF4-FFF2-40B4-BE49-F238E27FC236}">
                <a16:creationId xmlns:a16="http://schemas.microsoft.com/office/drawing/2014/main" id="{04198F89-64AA-35FC-BBC6-2C624D59CFF7}"/>
              </a:ext>
            </a:extLst>
          </p:cNvPr>
          <p:cNvSpPr txBox="1">
            <a:spLocks noGrp="1" noChangeArrowheads="1"/>
          </p:cNvSpPr>
          <p:nvPr>
            <p:ph type="body" idx="1"/>
          </p:nvPr>
        </p:nvSpPr>
        <p:spPr bwMode="auto">
          <a:xfrm>
            <a:off x="685800" y="4343400"/>
            <a:ext cx="5457825" cy="4086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numCol="1" anchor="ctr" anchorCtr="0" compatLnSpc="1">
            <a:prstTxWarp prst="textNoShape">
              <a:avLst/>
            </a:prstTxWarp>
          </a:bodyPr>
          <a:lstStyle/>
          <a:p>
            <a:pPr marL="0" indent="0">
              <a:buFont typeface="Arial" panose="020B0604020202020204" pitchFamily="34" charset="0"/>
              <a:buNone/>
            </a:pPr>
            <a:endParaRPr lang="en-US" altLang="en-US" dirty="0">
              <a:latin typeface="Nunito Light" pitchFamily="2" charset="77"/>
            </a:endParaRPr>
          </a:p>
        </p:txBody>
      </p:sp>
    </p:spTree>
    <p:extLst>
      <p:ext uri="{BB962C8B-B14F-4D97-AF65-F5344CB8AC3E}">
        <p14:creationId xmlns:p14="http://schemas.microsoft.com/office/powerpoint/2010/main" val="389944030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E1714B5C-E569-CBF8-4E11-601B1174A2C5}"/>
            </a:ext>
          </a:extLst>
        </p:cNvPr>
        <p:cNvGrpSpPr/>
        <p:nvPr/>
      </p:nvGrpSpPr>
      <p:grpSpPr>
        <a:xfrm>
          <a:off x="0" y="0"/>
          <a:ext cx="0" cy="0"/>
          <a:chOff x="0" y="0"/>
          <a:chExt cx="0" cy="0"/>
        </a:xfrm>
      </p:grpSpPr>
      <p:sp>
        <p:nvSpPr>
          <p:cNvPr id="24577" name="Text Box 1">
            <a:extLst>
              <a:ext uri="{FF2B5EF4-FFF2-40B4-BE49-F238E27FC236}">
                <a16:creationId xmlns:a16="http://schemas.microsoft.com/office/drawing/2014/main" id="{393BD9BA-91C5-03CD-FFEF-4EE853E394EE}"/>
              </a:ext>
            </a:extLst>
          </p:cNvPr>
          <p:cNvSpPr txBox="1">
            <a:spLocks noGrp="1" noRot="1" noChangeAspect="1" noChangeArrowheads="1" noTextEdit="1"/>
          </p:cNvSpPr>
          <p:nvPr>
            <p:ph type="sldImg"/>
          </p:nvPr>
        </p:nvSpPr>
        <p:spPr bwMode="auto">
          <a:xfrm>
            <a:off x="-16989425" y="-11796713"/>
            <a:ext cx="22153563" cy="12465051"/>
          </a:xfr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endParaRPr lang="en-US"/>
          </a:p>
        </p:txBody>
      </p:sp>
      <p:sp>
        <p:nvSpPr>
          <p:cNvPr id="24578" name="Text Box 2">
            <a:extLst>
              <a:ext uri="{FF2B5EF4-FFF2-40B4-BE49-F238E27FC236}">
                <a16:creationId xmlns:a16="http://schemas.microsoft.com/office/drawing/2014/main" id="{CE68CF32-0D8B-6705-A64A-F7F18DB3FBE5}"/>
              </a:ext>
            </a:extLst>
          </p:cNvPr>
          <p:cNvSpPr txBox="1">
            <a:spLocks noGrp="1" noChangeArrowheads="1"/>
          </p:cNvSpPr>
          <p:nvPr>
            <p:ph type="body" idx="1"/>
          </p:nvPr>
        </p:nvSpPr>
        <p:spPr bwMode="auto">
          <a:xfrm>
            <a:off x="685800" y="4343400"/>
            <a:ext cx="5457825" cy="4086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numCol="1" anchor="ctr" anchorCtr="0" compatLnSpc="1">
            <a:prstTxWarp prst="textNoShape">
              <a:avLst/>
            </a:prstTxWarp>
          </a:bodyPr>
          <a:lstStyle/>
          <a:p>
            <a:r>
              <a:rPr lang="nl-BE" sz="2400" kern="1200" dirty="0">
                <a:solidFill>
                  <a:schemeClr val="tx1"/>
                </a:solidFill>
                <a:effectLst/>
                <a:latin typeface="Nunito Light" charset="0"/>
                <a:ea typeface="+mn-ea"/>
                <a:cs typeface="+mn-cs"/>
              </a:rPr>
              <a:t>Can this set be produced by the program, and can this set of values be accepted by the verifier</a:t>
            </a:r>
          </a:p>
        </p:txBody>
      </p:sp>
    </p:spTree>
    <p:extLst>
      <p:ext uri="{BB962C8B-B14F-4D97-AF65-F5344CB8AC3E}">
        <p14:creationId xmlns:p14="http://schemas.microsoft.com/office/powerpoint/2010/main" val="41722561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66E5CC1B-D163-CFB6-C97D-84BC4FF35847}"/>
            </a:ext>
          </a:extLst>
        </p:cNvPr>
        <p:cNvGrpSpPr/>
        <p:nvPr/>
      </p:nvGrpSpPr>
      <p:grpSpPr>
        <a:xfrm>
          <a:off x="0" y="0"/>
          <a:ext cx="0" cy="0"/>
          <a:chOff x="0" y="0"/>
          <a:chExt cx="0" cy="0"/>
        </a:xfrm>
      </p:grpSpPr>
      <p:sp>
        <p:nvSpPr>
          <p:cNvPr id="24577" name="Text Box 1">
            <a:extLst>
              <a:ext uri="{FF2B5EF4-FFF2-40B4-BE49-F238E27FC236}">
                <a16:creationId xmlns:a16="http://schemas.microsoft.com/office/drawing/2014/main" id="{49769225-D587-57E3-D025-522CAB50CA2F}"/>
              </a:ext>
            </a:extLst>
          </p:cNvPr>
          <p:cNvSpPr txBox="1">
            <a:spLocks noGrp="1" noRot="1" noChangeAspect="1" noChangeArrowheads="1" noTextEdit="1"/>
          </p:cNvSpPr>
          <p:nvPr>
            <p:ph type="sldImg"/>
          </p:nvPr>
        </p:nvSpPr>
        <p:spPr bwMode="auto">
          <a:xfrm>
            <a:off x="-16989425" y="-11796713"/>
            <a:ext cx="22153563" cy="12465051"/>
          </a:xfr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endParaRPr lang="en-US"/>
          </a:p>
        </p:txBody>
      </p:sp>
      <p:sp>
        <p:nvSpPr>
          <p:cNvPr id="24578" name="Text Box 2">
            <a:extLst>
              <a:ext uri="{FF2B5EF4-FFF2-40B4-BE49-F238E27FC236}">
                <a16:creationId xmlns:a16="http://schemas.microsoft.com/office/drawing/2014/main" id="{FF7203EC-4005-2E3F-17DB-959801B2CB9E}"/>
              </a:ext>
            </a:extLst>
          </p:cNvPr>
          <p:cNvSpPr txBox="1">
            <a:spLocks noGrp="1" noChangeArrowheads="1"/>
          </p:cNvSpPr>
          <p:nvPr>
            <p:ph type="body" idx="1"/>
          </p:nvPr>
        </p:nvSpPr>
        <p:spPr bwMode="auto">
          <a:xfrm>
            <a:off x="685800" y="4343400"/>
            <a:ext cx="5457825" cy="4086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numCol="1" anchor="ctr" anchorCtr="0" compatLnSpc="1">
            <a:prstTxWarp prst="textNoShape">
              <a:avLst/>
            </a:prstTxWarp>
          </a:bodyPr>
          <a:lstStyle/>
          <a:p>
            <a:r>
              <a:rPr lang="nl-BE" sz="2400" kern="1200" dirty="0">
                <a:solidFill>
                  <a:schemeClr val="tx1"/>
                </a:solidFill>
                <a:effectLst/>
                <a:latin typeface="Nunito Light" charset="0"/>
                <a:ea typeface="+mn-ea"/>
                <a:cs typeface="+mn-cs"/>
              </a:rPr>
              <a:t>IT IS IMPORTANT TO REALIZE HERE THAT THE ONLY WAY WE COULD HAVE KNOWN</a:t>
            </a:r>
          </a:p>
        </p:txBody>
      </p:sp>
    </p:spTree>
    <p:extLst>
      <p:ext uri="{BB962C8B-B14F-4D97-AF65-F5344CB8AC3E}">
        <p14:creationId xmlns:p14="http://schemas.microsoft.com/office/powerpoint/2010/main" val="42160742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123C6388-3180-907D-C830-C075F4FD7911}"/>
            </a:ext>
          </a:extLst>
        </p:cNvPr>
        <p:cNvGrpSpPr/>
        <p:nvPr/>
      </p:nvGrpSpPr>
      <p:grpSpPr>
        <a:xfrm>
          <a:off x="0" y="0"/>
          <a:ext cx="0" cy="0"/>
          <a:chOff x="0" y="0"/>
          <a:chExt cx="0" cy="0"/>
        </a:xfrm>
      </p:grpSpPr>
      <p:sp>
        <p:nvSpPr>
          <p:cNvPr id="24577" name="Text Box 1">
            <a:extLst>
              <a:ext uri="{FF2B5EF4-FFF2-40B4-BE49-F238E27FC236}">
                <a16:creationId xmlns:a16="http://schemas.microsoft.com/office/drawing/2014/main" id="{F0F7A67E-C6C3-9EDA-668A-9D1874424BB0}"/>
              </a:ext>
            </a:extLst>
          </p:cNvPr>
          <p:cNvSpPr txBox="1">
            <a:spLocks noGrp="1" noRot="1" noChangeAspect="1" noChangeArrowheads="1" noTextEdit="1"/>
          </p:cNvSpPr>
          <p:nvPr>
            <p:ph type="sldImg"/>
          </p:nvPr>
        </p:nvSpPr>
        <p:spPr bwMode="auto">
          <a:xfrm>
            <a:off x="-16989425" y="-11796713"/>
            <a:ext cx="22153563" cy="12465051"/>
          </a:xfr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endParaRPr lang="en-US"/>
          </a:p>
        </p:txBody>
      </p:sp>
      <p:sp>
        <p:nvSpPr>
          <p:cNvPr id="24578" name="Text Box 2">
            <a:extLst>
              <a:ext uri="{FF2B5EF4-FFF2-40B4-BE49-F238E27FC236}">
                <a16:creationId xmlns:a16="http://schemas.microsoft.com/office/drawing/2014/main" id="{59411A9E-5D90-B9F8-98E0-075B30BF3250}"/>
              </a:ext>
            </a:extLst>
          </p:cNvPr>
          <p:cNvSpPr txBox="1">
            <a:spLocks noGrp="1" noChangeArrowheads="1"/>
          </p:cNvSpPr>
          <p:nvPr>
            <p:ph type="body" idx="1"/>
          </p:nvPr>
        </p:nvSpPr>
        <p:spPr bwMode="auto">
          <a:xfrm>
            <a:off x="685800" y="4343400"/>
            <a:ext cx="5457825" cy="4086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numCol="1" anchor="ctr" anchorCtr="0" compatLnSpc="1">
            <a:prstTxWarp prst="textNoShape">
              <a:avLst/>
            </a:prstTxWarp>
          </a:bodyPr>
          <a:lstStyle/>
          <a:p>
            <a:endParaRPr lang="nl-BE" sz="2400" kern="1200">
              <a:solidFill>
                <a:schemeClr val="tx1"/>
              </a:solidFill>
              <a:effectLst/>
              <a:latin typeface="Nunito Light" charset="0"/>
              <a:ea typeface="+mn-ea"/>
              <a:cs typeface="+mn-cs"/>
            </a:endParaRPr>
          </a:p>
        </p:txBody>
      </p:sp>
    </p:spTree>
    <p:extLst>
      <p:ext uri="{BB962C8B-B14F-4D97-AF65-F5344CB8AC3E}">
        <p14:creationId xmlns:p14="http://schemas.microsoft.com/office/powerpoint/2010/main" val="315615196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00D30916-39CB-1F39-D855-F8F3595576D1}"/>
            </a:ext>
          </a:extLst>
        </p:cNvPr>
        <p:cNvGrpSpPr/>
        <p:nvPr/>
      </p:nvGrpSpPr>
      <p:grpSpPr>
        <a:xfrm>
          <a:off x="0" y="0"/>
          <a:ext cx="0" cy="0"/>
          <a:chOff x="0" y="0"/>
          <a:chExt cx="0" cy="0"/>
        </a:xfrm>
      </p:grpSpPr>
      <p:sp>
        <p:nvSpPr>
          <p:cNvPr id="24577" name="Text Box 1">
            <a:extLst>
              <a:ext uri="{FF2B5EF4-FFF2-40B4-BE49-F238E27FC236}">
                <a16:creationId xmlns:a16="http://schemas.microsoft.com/office/drawing/2014/main" id="{72D04167-FB3D-6106-63B4-DDA2D156EEF6}"/>
              </a:ext>
            </a:extLst>
          </p:cNvPr>
          <p:cNvSpPr txBox="1">
            <a:spLocks noGrp="1" noRot="1" noChangeAspect="1" noChangeArrowheads="1" noTextEdit="1"/>
          </p:cNvSpPr>
          <p:nvPr>
            <p:ph type="sldImg"/>
          </p:nvPr>
        </p:nvSpPr>
        <p:spPr bwMode="auto">
          <a:xfrm>
            <a:off x="-16989425" y="-11796713"/>
            <a:ext cx="22153563" cy="12465051"/>
          </a:xfr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endParaRPr lang="en-US"/>
          </a:p>
        </p:txBody>
      </p:sp>
      <p:sp>
        <p:nvSpPr>
          <p:cNvPr id="24578" name="Text Box 2">
            <a:extLst>
              <a:ext uri="{FF2B5EF4-FFF2-40B4-BE49-F238E27FC236}">
                <a16:creationId xmlns:a16="http://schemas.microsoft.com/office/drawing/2014/main" id="{3FADC201-C304-BABE-5B06-9FB4A54F4A48}"/>
              </a:ext>
            </a:extLst>
          </p:cNvPr>
          <p:cNvSpPr txBox="1">
            <a:spLocks noGrp="1" noChangeArrowheads="1"/>
          </p:cNvSpPr>
          <p:nvPr>
            <p:ph type="body" idx="1"/>
          </p:nvPr>
        </p:nvSpPr>
        <p:spPr bwMode="auto">
          <a:xfrm>
            <a:off x="685800" y="4343400"/>
            <a:ext cx="5457825" cy="4086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numCol="1" anchor="ctr" anchorCtr="0" compatLnSpc="1">
            <a:prstTxWarp prst="textNoShape">
              <a:avLst/>
            </a:prstTxWarp>
          </a:bodyPr>
          <a:lstStyle/>
          <a:p>
            <a:endParaRPr lang="nl-BE" sz="2400" kern="1200">
              <a:solidFill>
                <a:schemeClr val="tx1"/>
              </a:solidFill>
              <a:effectLst/>
              <a:latin typeface="Nunito Light" charset="0"/>
              <a:ea typeface="+mn-ea"/>
              <a:cs typeface="+mn-cs"/>
            </a:endParaRPr>
          </a:p>
        </p:txBody>
      </p:sp>
    </p:spTree>
    <p:extLst>
      <p:ext uri="{BB962C8B-B14F-4D97-AF65-F5344CB8AC3E}">
        <p14:creationId xmlns:p14="http://schemas.microsoft.com/office/powerpoint/2010/main" val="125369022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9C65ABBA-295A-985D-E826-A53945BB1B8A}"/>
            </a:ext>
          </a:extLst>
        </p:cNvPr>
        <p:cNvGrpSpPr/>
        <p:nvPr/>
      </p:nvGrpSpPr>
      <p:grpSpPr>
        <a:xfrm>
          <a:off x="0" y="0"/>
          <a:ext cx="0" cy="0"/>
          <a:chOff x="0" y="0"/>
          <a:chExt cx="0" cy="0"/>
        </a:xfrm>
      </p:grpSpPr>
      <p:sp>
        <p:nvSpPr>
          <p:cNvPr id="24577" name="Text Box 1">
            <a:extLst>
              <a:ext uri="{FF2B5EF4-FFF2-40B4-BE49-F238E27FC236}">
                <a16:creationId xmlns:a16="http://schemas.microsoft.com/office/drawing/2014/main" id="{FD4C4BEE-E998-8DAA-10E7-B0D99F579081}"/>
              </a:ext>
            </a:extLst>
          </p:cNvPr>
          <p:cNvSpPr txBox="1">
            <a:spLocks noGrp="1" noRot="1" noChangeAspect="1" noChangeArrowheads="1" noTextEdit="1"/>
          </p:cNvSpPr>
          <p:nvPr>
            <p:ph type="sldImg"/>
          </p:nvPr>
        </p:nvSpPr>
        <p:spPr bwMode="auto">
          <a:xfrm>
            <a:off x="-16989425" y="-11796713"/>
            <a:ext cx="22153563" cy="12465051"/>
          </a:xfr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endParaRPr lang="en-US"/>
          </a:p>
        </p:txBody>
      </p:sp>
      <p:sp>
        <p:nvSpPr>
          <p:cNvPr id="24578" name="Text Box 2">
            <a:extLst>
              <a:ext uri="{FF2B5EF4-FFF2-40B4-BE49-F238E27FC236}">
                <a16:creationId xmlns:a16="http://schemas.microsoft.com/office/drawing/2014/main" id="{41ABCB3D-6E28-A221-A5EA-91758C2EC781}"/>
              </a:ext>
            </a:extLst>
          </p:cNvPr>
          <p:cNvSpPr txBox="1">
            <a:spLocks noGrp="1" noChangeArrowheads="1"/>
          </p:cNvSpPr>
          <p:nvPr>
            <p:ph type="body" idx="1"/>
          </p:nvPr>
        </p:nvSpPr>
        <p:spPr bwMode="auto">
          <a:xfrm>
            <a:off x="685800" y="4343400"/>
            <a:ext cx="5457825" cy="4086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numCol="1" anchor="ctr" anchorCtr="0" compatLnSpc="1">
            <a:prstTxWarp prst="textNoShape">
              <a:avLst/>
            </a:prstTxWarp>
          </a:bodyPr>
          <a:lstStyle/>
          <a:p>
            <a:endParaRPr lang="nl-BE" sz="2400" kern="1200" dirty="0">
              <a:solidFill>
                <a:schemeClr val="tx1"/>
              </a:solidFill>
              <a:effectLst/>
              <a:latin typeface="Nunito Light" charset="0"/>
              <a:ea typeface="+mn-ea"/>
              <a:cs typeface="+mn-cs"/>
            </a:endParaRPr>
          </a:p>
        </p:txBody>
      </p:sp>
    </p:spTree>
    <p:extLst>
      <p:ext uri="{BB962C8B-B14F-4D97-AF65-F5344CB8AC3E}">
        <p14:creationId xmlns:p14="http://schemas.microsoft.com/office/powerpoint/2010/main" val="271394547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4B8D29F1-B77A-F1D6-73A7-1C6C01EAFB54}"/>
            </a:ext>
          </a:extLst>
        </p:cNvPr>
        <p:cNvGrpSpPr/>
        <p:nvPr/>
      </p:nvGrpSpPr>
      <p:grpSpPr>
        <a:xfrm>
          <a:off x="0" y="0"/>
          <a:ext cx="0" cy="0"/>
          <a:chOff x="0" y="0"/>
          <a:chExt cx="0" cy="0"/>
        </a:xfrm>
      </p:grpSpPr>
      <p:sp>
        <p:nvSpPr>
          <p:cNvPr id="24577" name="Text Box 1">
            <a:extLst>
              <a:ext uri="{FF2B5EF4-FFF2-40B4-BE49-F238E27FC236}">
                <a16:creationId xmlns:a16="http://schemas.microsoft.com/office/drawing/2014/main" id="{83443358-5C41-849D-CD41-223D729D4692}"/>
              </a:ext>
            </a:extLst>
          </p:cNvPr>
          <p:cNvSpPr txBox="1">
            <a:spLocks noGrp="1" noRot="1" noChangeAspect="1" noChangeArrowheads="1" noTextEdit="1"/>
          </p:cNvSpPr>
          <p:nvPr>
            <p:ph type="sldImg"/>
          </p:nvPr>
        </p:nvSpPr>
        <p:spPr bwMode="auto">
          <a:xfrm>
            <a:off x="-16989425" y="-11796713"/>
            <a:ext cx="22153563" cy="12465051"/>
          </a:xfr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endParaRPr lang="en-US"/>
          </a:p>
        </p:txBody>
      </p:sp>
      <p:sp>
        <p:nvSpPr>
          <p:cNvPr id="24578" name="Text Box 2">
            <a:extLst>
              <a:ext uri="{FF2B5EF4-FFF2-40B4-BE49-F238E27FC236}">
                <a16:creationId xmlns:a16="http://schemas.microsoft.com/office/drawing/2014/main" id="{49C03DB5-70A5-7005-42AC-86A59132DAF3}"/>
              </a:ext>
            </a:extLst>
          </p:cNvPr>
          <p:cNvSpPr txBox="1">
            <a:spLocks noGrp="1" noChangeArrowheads="1"/>
          </p:cNvSpPr>
          <p:nvPr>
            <p:ph type="body" idx="1"/>
          </p:nvPr>
        </p:nvSpPr>
        <p:spPr bwMode="auto">
          <a:xfrm>
            <a:off x="685800" y="4343400"/>
            <a:ext cx="5457825" cy="4086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numCol="1" anchor="ctr" anchorCtr="0" compatLnSpc="1">
            <a:prstTxWarp prst="textNoShape">
              <a:avLst/>
            </a:prstTxWarp>
          </a:bodyPr>
          <a:lstStyle/>
          <a:p>
            <a:endParaRPr lang="nl-BE" sz="2400" kern="1200">
              <a:solidFill>
                <a:schemeClr val="tx1"/>
              </a:solidFill>
              <a:effectLst/>
              <a:latin typeface="Nunito Light" charset="0"/>
              <a:ea typeface="+mn-ea"/>
              <a:cs typeface="+mn-cs"/>
            </a:endParaRPr>
          </a:p>
        </p:txBody>
      </p:sp>
    </p:spTree>
    <p:extLst>
      <p:ext uri="{BB962C8B-B14F-4D97-AF65-F5344CB8AC3E}">
        <p14:creationId xmlns:p14="http://schemas.microsoft.com/office/powerpoint/2010/main" val="255697446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1E1F83C2-C144-ECB1-E1E4-D1A6335D593B}"/>
            </a:ext>
          </a:extLst>
        </p:cNvPr>
        <p:cNvGrpSpPr/>
        <p:nvPr/>
      </p:nvGrpSpPr>
      <p:grpSpPr>
        <a:xfrm>
          <a:off x="0" y="0"/>
          <a:ext cx="0" cy="0"/>
          <a:chOff x="0" y="0"/>
          <a:chExt cx="0" cy="0"/>
        </a:xfrm>
      </p:grpSpPr>
      <p:sp>
        <p:nvSpPr>
          <p:cNvPr id="24577" name="Text Box 1">
            <a:extLst>
              <a:ext uri="{FF2B5EF4-FFF2-40B4-BE49-F238E27FC236}">
                <a16:creationId xmlns:a16="http://schemas.microsoft.com/office/drawing/2014/main" id="{CC893134-1F33-BB7D-65E4-75FFB5976462}"/>
              </a:ext>
            </a:extLst>
          </p:cNvPr>
          <p:cNvSpPr txBox="1">
            <a:spLocks noGrp="1" noRot="1" noChangeAspect="1" noChangeArrowheads="1" noTextEdit="1"/>
          </p:cNvSpPr>
          <p:nvPr>
            <p:ph type="sldImg"/>
          </p:nvPr>
        </p:nvSpPr>
        <p:spPr bwMode="auto">
          <a:xfrm>
            <a:off x="-16989425" y="-11796713"/>
            <a:ext cx="22153563" cy="12465051"/>
          </a:xfr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endParaRPr lang="en-US"/>
          </a:p>
        </p:txBody>
      </p:sp>
      <p:sp>
        <p:nvSpPr>
          <p:cNvPr id="24578" name="Text Box 2">
            <a:extLst>
              <a:ext uri="{FF2B5EF4-FFF2-40B4-BE49-F238E27FC236}">
                <a16:creationId xmlns:a16="http://schemas.microsoft.com/office/drawing/2014/main" id="{6750FF1C-46F5-8334-05B0-5A8328D706E9}"/>
              </a:ext>
            </a:extLst>
          </p:cNvPr>
          <p:cNvSpPr txBox="1">
            <a:spLocks noGrp="1" noChangeArrowheads="1"/>
          </p:cNvSpPr>
          <p:nvPr>
            <p:ph type="body" idx="1"/>
          </p:nvPr>
        </p:nvSpPr>
        <p:spPr bwMode="auto">
          <a:xfrm>
            <a:off x="685800" y="4343400"/>
            <a:ext cx="5457825" cy="4086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numCol="1" anchor="ctr" anchorCtr="0" compatLnSpc="1">
            <a:prstTxWarp prst="textNoShape">
              <a:avLst/>
            </a:prstTxWarp>
          </a:bodyPr>
          <a:lstStyle/>
          <a:p>
            <a:r>
              <a:rPr lang="nl-BE" sz="2400" kern="1200" dirty="0">
                <a:solidFill>
                  <a:schemeClr val="tx1"/>
                </a:solidFill>
                <a:effectLst/>
                <a:latin typeface="Nunito Light" charset="0"/>
                <a:ea typeface="+mn-ea"/>
                <a:cs typeface="+mn-cs"/>
              </a:rPr>
              <a:t>very simplified syntax</a:t>
            </a:r>
          </a:p>
        </p:txBody>
      </p:sp>
    </p:spTree>
    <p:extLst>
      <p:ext uri="{BB962C8B-B14F-4D97-AF65-F5344CB8AC3E}">
        <p14:creationId xmlns:p14="http://schemas.microsoft.com/office/powerpoint/2010/main" val="122189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2101B69A-4BDB-B27B-AC4B-BB5792B51A8D}"/>
            </a:ext>
          </a:extLst>
        </p:cNvPr>
        <p:cNvGrpSpPr/>
        <p:nvPr/>
      </p:nvGrpSpPr>
      <p:grpSpPr>
        <a:xfrm>
          <a:off x="0" y="0"/>
          <a:ext cx="0" cy="0"/>
          <a:chOff x="0" y="0"/>
          <a:chExt cx="0" cy="0"/>
        </a:xfrm>
      </p:grpSpPr>
      <p:sp>
        <p:nvSpPr>
          <p:cNvPr id="24577" name="Text Box 1">
            <a:extLst>
              <a:ext uri="{FF2B5EF4-FFF2-40B4-BE49-F238E27FC236}">
                <a16:creationId xmlns:a16="http://schemas.microsoft.com/office/drawing/2014/main" id="{697E9D96-163F-E6B9-EEE2-DCC67C0DA18F}"/>
              </a:ext>
            </a:extLst>
          </p:cNvPr>
          <p:cNvSpPr txBox="1">
            <a:spLocks noGrp="1" noRot="1" noChangeAspect="1" noChangeArrowheads="1" noTextEdit="1"/>
          </p:cNvSpPr>
          <p:nvPr>
            <p:ph type="sldImg"/>
          </p:nvPr>
        </p:nvSpPr>
        <p:spPr bwMode="auto">
          <a:xfrm>
            <a:off x="-16989425" y="-11796713"/>
            <a:ext cx="22153563" cy="12465051"/>
          </a:xfr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endParaRPr lang="en-US"/>
          </a:p>
        </p:txBody>
      </p:sp>
      <p:sp>
        <p:nvSpPr>
          <p:cNvPr id="24578" name="Text Box 2">
            <a:extLst>
              <a:ext uri="{FF2B5EF4-FFF2-40B4-BE49-F238E27FC236}">
                <a16:creationId xmlns:a16="http://schemas.microsoft.com/office/drawing/2014/main" id="{01F3A56F-976F-6520-E363-8E98516D1ACE}"/>
              </a:ext>
            </a:extLst>
          </p:cNvPr>
          <p:cNvSpPr txBox="1">
            <a:spLocks noGrp="1" noChangeArrowheads="1"/>
          </p:cNvSpPr>
          <p:nvPr>
            <p:ph type="body" idx="1"/>
          </p:nvPr>
        </p:nvSpPr>
        <p:spPr bwMode="auto">
          <a:xfrm>
            <a:off x="685800" y="4343400"/>
            <a:ext cx="5457825" cy="4086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numCol="1" anchor="ctr" anchorCtr="0" compatLnSpc="1">
            <a:prstTxWarp prst="textNoShape">
              <a:avLst/>
            </a:prstTxWarp>
          </a:bodyPr>
          <a:lstStyle/>
          <a:p>
            <a:endParaRPr lang="nl-BE" sz="2400" kern="1200">
              <a:solidFill>
                <a:schemeClr val="tx1"/>
              </a:solidFill>
              <a:effectLst/>
              <a:latin typeface="Nunito Light" charset="0"/>
              <a:ea typeface="+mn-ea"/>
              <a:cs typeface="+mn-cs"/>
            </a:endParaRPr>
          </a:p>
        </p:txBody>
      </p:sp>
    </p:spTree>
    <p:extLst>
      <p:ext uri="{BB962C8B-B14F-4D97-AF65-F5344CB8AC3E}">
        <p14:creationId xmlns:p14="http://schemas.microsoft.com/office/powerpoint/2010/main" val="158169350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86DAC35E-C7BA-3157-B586-75ADF2D8A039}"/>
            </a:ext>
          </a:extLst>
        </p:cNvPr>
        <p:cNvGrpSpPr/>
        <p:nvPr/>
      </p:nvGrpSpPr>
      <p:grpSpPr>
        <a:xfrm>
          <a:off x="0" y="0"/>
          <a:ext cx="0" cy="0"/>
          <a:chOff x="0" y="0"/>
          <a:chExt cx="0" cy="0"/>
        </a:xfrm>
      </p:grpSpPr>
      <p:sp>
        <p:nvSpPr>
          <p:cNvPr id="24577" name="Text Box 1">
            <a:extLst>
              <a:ext uri="{FF2B5EF4-FFF2-40B4-BE49-F238E27FC236}">
                <a16:creationId xmlns:a16="http://schemas.microsoft.com/office/drawing/2014/main" id="{B2C64BBD-A085-F2D9-8EC0-D6E3F4BBDD4A}"/>
              </a:ext>
            </a:extLst>
          </p:cNvPr>
          <p:cNvSpPr txBox="1">
            <a:spLocks noGrp="1" noRot="1" noChangeAspect="1" noChangeArrowheads="1" noTextEdit="1"/>
          </p:cNvSpPr>
          <p:nvPr>
            <p:ph type="sldImg"/>
          </p:nvPr>
        </p:nvSpPr>
        <p:spPr bwMode="auto">
          <a:xfrm>
            <a:off x="-16989425" y="-11796713"/>
            <a:ext cx="22153563" cy="12465051"/>
          </a:xfr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endParaRPr lang="en-US"/>
          </a:p>
        </p:txBody>
      </p:sp>
      <p:sp>
        <p:nvSpPr>
          <p:cNvPr id="24578" name="Text Box 2">
            <a:extLst>
              <a:ext uri="{FF2B5EF4-FFF2-40B4-BE49-F238E27FC236}">
                <a16:creationId xmlns:a16="http://schemas.microsoft.com/office/drawing/2014/main" id="{1B4B5EE7-F3AC-FFF8-D78C-DE3D831723A0}"/>
              </a:ext>
            </a:extLst>
          </p:cNvPr>
          <p:cNvSpPr txBox="1">
            <a:spLocks noGrp="1" noChangeArrowheads="1"/>
          </p:cNvSpPr>
          <p:nvPr>
            <p:ph type="body" idx="1"/>
          </p:nvPr>
        </p:nvSpPr>
        <p:spPr bwMode="auto">
          <a:xfrm>
            <a:off x="685800" y="4343400"/>
            <a:ext cx="5457825" cy="4086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numCol="1" anchor="ctr" anchorCtr="0" compatLnSpc="1">
            <a:prstTxWarp prst="textNoShape">
              <a:avLst/>
            </a:prstTxWarp>
          </a:bodyPr>
          <a:lstStyle/>
          <a:p>
            <a:r>
              <a:rPr lang="nl-BE" sz="2400" kern="1200" dirty="0">
                <a:solidFill>
                  <a:schemeClr val="tx1"/>
                </a:solidFill>
                <a:effectLst/>
                <a:latin typeface="Nunito Light" charset="0"/>
                <a:ea typeface="+mn-ea"/>
                <a:cs typeface="+mn-cs"/>
              </a:rPr>
              <a:t>when the assumptions are violated</a:t>
            </a:r>
          </a:p>
        </p:txBody>
      </p:sp>
    </p:spTree>
    <p:extLst>
      <p:ext uri="{BB962C8B-B14F-4D97-AF65-F5344CB8AC3E}">
        <p14:creationId xmlns:p14="http://schemas.microsoft.com/office/powerpoint/2010/main" val="46366223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FD0975-6FA8-B6E6-ED38-BFD1B1975683}"/>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9CFECB8B-CB89-1420-19BA-32C5E9DC36DA}"/>
              </a:ext>
            </a:extLst>
          </p:cNvPr>
          <p:cNvSpPr>
            <a:spLocks noGrp="1" noRot="1" noChangeAspect="1"/>
          </p:cNvSpPr>
          <p:nvPr>
            <p:ph type="sldImg"/>
          </p:nvPr>
        </p:nvSpPr>
        <p:spPr/>
        <p:txBody>
          <a:bodyPr/>
          <a:lstStyle/>
          <a:p>
            <a:endParaRPr lang="en-US"/>
          </a:p>
        </p:txBody>
      </p:sp>
      <p:sp>
        <p:nvSpPr>
          <p:cNvPr id="3" name="Tijdelijke aanduiding voor notities 2">
            <a:extLst>
              <a:ext uri="{FF2B5EF4-FFF2-40B4-BE49-F238E27FC236}">
                <a16:creationId xmlns:a16="http://schemas.microsoft.com/office/drawing/2014/main" id="{A7B14785-D5F9-EF70-9A66-708512336632}"/>
              </a:ext>
            </a:extLst>
          </p:cNvPr>
          <p:cNvSpPr>
            <a:spLocks noGrp="1"/>
          </p:cNvSpPr>
          <p:nvPr>
            <p:ph type="body" idx="1"/>
          </p:nvPr>
        </p:nvSpPr>
        <p:spPr/>
        <p:txBody>
          <a:bodyPr/>
          <a:lstStyle/>
          <a:p>
            <a:r>
              <a:rPr lang="en-US" dirty="0"/>
              <a:t>How can we use this to detect vulnerabilities?</a:t>
            </a:r>
          </a:p>
          <a:p>
            <a:r>
              <a:rPr lang="en-US" dirty="0"/>
              <a:t>How can we turn this formalization into an algorithm?</a:t>
            </a:r>
          </a:p>
        </p:txBody>
      </p:sp>
      <p:sp>
        <p:nvSpPr>
          <p:cNvPr id="4" name="Tijdelijke aanduiding voor dianummer 3">
            <a:extLst>
              <a:ext uri="{FF2B5EF4-FFF2-40B4-BE49-F238E27FC236}">
                <a16:creationId xmlns:a16="http://schemas.microsoft.com/office/drawing/2014/main" id="{C6399119-B321-0831-F0E5-22FF5D6E2BCB}"/>
              </a:ext>
            </a:extLst>
          </p:cNvPr>
          <p:cNvSpPr>
            <a:spLocks noGrp="1"/>
          </p:cNvSpPr>
          <p:nvPr>
            <p:ph type="sldNum" sz="quarter" idx="5"/>
          </p:nvPr>
        </p:nvSpPr>
        <p:spPr/>
        <p:txBody>
          <a:bodyPr/>
          <a:lstStyle/>
          <a:p>
            <a:fld id="{D11D5EAE-0C81-1545-A351-E7B3DD5C1425}" type="slidenum">
              <a:rPr lang="en-US" altLang="nl-BE" smtClean="0"/>
              <a:pPr/>
              <a:t>30</a:t>
            </a:fld>
            <a:endParaRPr lang="en-US" altLang="nl-BE"/>
          </a:p>
        </p:txBody>
      </p:sp>
    </p:spTree>
    <p:extLst>
      <p:ext uri="{BB962C8B-B14F-4D97-AF65-F5344CB8AC3E}">
        <p14:creationId xmlns:p14="http://schemas.microsoft.com/office/powerpoint/2010/main" val="355136359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14C85EEA-A802-4614-F581-71499F1B963F}"/>
            </a:ext>
          </a:extLst>
        </p:cNvPr>
        <p:cNvGrpSpPr/>
        <p:nvPr/>
      </p:nvGrpSpPr>
      <p:grpSpPr>
        <a:xfrm>
          <a:off x="0" y="0"/>
          <a:ext cx="0" cy="0"/>
          <a:chOff x="0" y="0"/>
          <a:chExt cx="0" cy="0"/>
        </a:xfrm>
      </p:grpSpPr>
      <p:sp>
        <p:nvSpPr>
          <p:cNvPr id="24577" name="Text Box 1">
            <a:extLst>
              <a:ext uri="{FF2B5EF4-FFF2-40B4-BE49-F238E27FC236}">
                <a16:creationId xmlns:a16="http://schemas.microsoft.com/office/drawing/2014/main" id="{BD5866E4-B2C5-12B5-B9B9-34FA8274A6DA}"/>
              </a:ext>
            </a:extLst>
          </p:cNvPr>
          <p:cNvSpPr txBox="1">
            <a:spLocks noGrp="1" noRot="1" noChangeAspect="1" noChangeArrowheads="1" noTextEdit="1"/>
          </p:cNvSpPr>
          <p:nvPr>
            <p:ph type="sldImg"/>
          </p:nvPr>
        </p:nvSpPr>
        <p:spPr bwMode="auto">
          <a:xfrm>
            <a:off x="-16989425" y="-11796713"/>
            <a:ext cx="22153563" cy="12465051"/>
          </a:xfr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endParaRPr lang="en-US"/>
          </a:p>
        </p:txBody>
      </p:sp>
      <p:sp>
        <p:nvSpPr>
          <p:cNvPr id="24578" name="Text Box 2">
            <a:extLst>
              <a:ext uri="{FF2B5EF4-FFF2-40B4-BE49-F238E27FC236}">
                <a16:creationId xmlns:a16="http://schemas.microsoft.com/office/drawing/2014/main" id="{D942103B-0091-F6D1-7B3C-58D56E6C6439}"/>
              </a:ext>
            </a:extLst>
          </p:cNvPr>
          <p:cNvSpPr txBox="1">
            <a:spLocks noGrp="1" noChangeArrowheads="1"/>
          </p:cNvSpPr>
          <p:nvPr>
            <p:ph type="body" idx="1"/>
          </p:nvPr>
        </p:nvSpPr>
        <p:spPr bwMode="auto">
          <a:xfrm>
            <a:off x="685800" y="4343400"/>
            <a:ext cx="5457825" cy="4086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numCol="1" anchor="ctr" anchorCtr="0" compatLnSpc="1">
            <a:prstTxWarp prst="textNoShape">
              <a:avLst/>
            </a:prstTxWarp>
          </a:bodyPr>
          <a:lstStyle/>
          <a:p>
            <a:pPr marL="0" indent="0">
              <a:buFont typeface="Arial" panose="020B0604020202020204" pitchFamily="34" charset="0"/>
              <a:buNone/>
            </a:pPr>
            <a:r>
              <a:rPr lang="en-US" altLang="en-US" b="0" dirty="0">
                <a:latin typeface="Nunito Light" pitchFamily="2" charset="77"/>
              </a:rPr>
              <a:t>naively</a:t>
            </a:r>
          </a:p>
          <a:p>
            <a:pPr marL="0" indent="0">
              <a:buFont typeface="Arial" panose="020B0604020202020204" pitchFamily="34" charset="0"/>
              <a:buNone/>
            </a:pPr>
            <a:endParaRPr lang="en-US" altLang="en-US" b="0" dirty="0">
              <a:latin typeface="Nunito Light" pitchFamily="2" charset="77"/>
            </a:endParaRPr>
          </a:p>
          <a:p>
            <a:pPr marL="0" indent="0">
              <a:buFont typeface="Arial" panose="020B0604020202020204" pitchFamily="34" charset="0"/>
              <a:buNone/>
            </a:pPr>
            <a:r>
              <a:rPr lang="en-US" altLang="en-US" b="0" dirty="0">
                <a:latin typeface="Nunito Light" pitchFamily="2" charset="77"/>
              </a:rPr>
              <a:t>not achievable, at least not in an efficient manner</a:t>
            </a:r>
          </a:p>
        </p:txBody>
      </p:sp>
    </p:spTree>
    <p:extLst>
      <p:ext uri="{BB962C8B-B14F-4D97-AF65-F5344CB8AC3E}">
        <p14:creationId xmlns:p14="http://schemas.microsoft.com/office/powerpoint/2010/main" val="44121260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A7C8BCC5-9604-AA26-8926-146208E327A8}"/>
            </a:ext>
          </a:extLst>
        </p:cNvPr>
        <p:cNvGrpSpPr/>
        <p:nvPr/>
      </p:nvGrpSpPr>
      <p:grpSpPr>
        <a:xfrm>
          <a:off x="0" y="0"/>
          <a:ext cx="0" cy="0"/>
          <a:chOff x="0" y="0"/>
          <a:chExt cx="0" cy="0"/>
        </a:xfrm>
      </p:grpSpPr>
      <p:sp>
        <p:nvSpPr>
          <p:cNvPr id="24577" name="Text Box 1">
            <a:extLst>
              <a:ext uri="{FF2B5EF4-FFF2-40B4-BE49-F238E27FC236}">
                <a16:creationId xmlns:a16="http://schemas.microsoft.com/office/drawing/2014/main" id="{6835F0D9-7DEF-E946-7964-C58E2617FDF1}"/>
              </a:ext>
            </a:extLst>
          </p:cNvPr>
          <p:cNvSpPr txBox="1">
            <a:spLocks noGrp="1" noRot="1" noChangeAspect="1" noChangeArrowheads="1" noTextEdit="1"/>
          </p:cNvSpPr>
          <p:nvPr>
            <p:ph type="sldImg"/>
          </p:nvPr>
        </p:nvSpPr>
        <p:spPr bwMode="auto">
          <a:xfrm>
            <a:off x="-16989425" y="-11796713"/>
            <a:ext cx="22153563" cy="12465051"/>
          </a:xfr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endParaRPr lang="en-US"/>
          </a:p>
        </p:txBody>
      </p:sp>
      <p:sp>
        <p:nvSpPr>
          <p:cNvPr id="24578" name="Text Box 2">
            <a:extLst>
              <a:ext uri="{FF2B5EF4-FFF2-40B4-BE49-F238E27FC236}">
                <a16:creationId xmlns:a16="http://schemas.microsoft.com/office/drawing/2014/main" id="{D4FBD528-9649-304B-B13F-E788DFF5A76E}"/>
              </a:ext>
            </a:extLst>
          </p:cNvPr>
          <p:cNvSpPr txBox="1">
            <a:spLocks noGrp="1" noChangeArrowheads="1"/>
          </p:cNvSpPr>
          <p:nvPr>
            <p:ph type="body" idx="1"/>
          </p:nvPr>
        </p:nvSpPr>
        <p:spPr bwMode="auto">
          <a:xfrm>
            <a:off x="685800" y="4343400"/>
            <a:ext cx="5457825" cy="4086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numCol="1" anchor="ctr" anchorCtr="0" compatLnSpc="1">
            <a:prstTxWarp prst="textNoShape">
              <a:avLst/>
            </a:prstTxWarp>
          </a:bodyPr>
          <a:lstStyle/>
          <a:p>
            <a:endParaRPr lang="nl-BE" sz="2400" kern="1200">
              <a:solidFill>
                <a:schemeClr val="tx1"/>
              </a:solidFill>
              <a:effectLst/>
              <a:latin typeface="Nunito Light" charset="0"/>
              <a:ea typeface="+mn-ea"/>
              <a:cs typeface="+mn-cs"/>
            </a:endParaRPr>
          </a:p>
        </p:txBody>
      </p:sp>
    </p:spTree>
    <p:extLst>
      <p:ext uri="{BB962C8B-B14F-4D97-AF65-F5344CB8AC3E}">
        <p14:creationId xmlns:p14="http://schemas.microsoft.com/office/powerpoint/2010/main" val="408151140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6EADAB60-8A6D-92D4-6D2C-795F7A04AD7F}"/>
            </a:ext>
          </a:extLst>
        </p:cNvPr>
        <p:cNvGrpSpPr/>
        <p:nvPr/>
      </p:nvGrpSpPr>
      <p:grpSpPr>
        <a:xfrm>
          <a:off x="0" y="0"/>
          <a:ext cx="0" cy="0"/>
          <a:chOff x="0" y="0"/>
          <a:chExt cx="0" cy="0"/>
        </a:xfrm>
      </p:grpSpPr>
      <p:sp>
        <p:nvSpPr>
          <p:cNvPr id="24577" name="Text Box 1">
            <a:extLst>
              <a:ext uri="{FF2B5EF4-FFF2-40B4-BE49-F238E27FC236}">
                <a16:creationId xmlns:a16="http://schemas.microsoft.com/office/drawing/2014/main" id="{381A3B8C-774D-4A83-19F5-610D41588377}"/>
              </a:ext>
            </a:extLst>
          </p:cNvPr>
          <p:cNvSpPr txBox="1">
            <a:spLocks noGrp="1" noRot="1" noChangeAspect="1" noChangeArrowheads="1" noTextEdit="1"/>
          </p:cNvSpPr>
          <p:nvPr>
            <p:ph type="sldImg"/>
          </p:nvPr>
        </p:nvSpPr>
        <p:spPr bwMode="auto">
          <a:xfrm>
            <a:off x="-16989425" y="-11796713"/>
            <a:ext cx="22153563" cy="12465051"/>
          </a:xfr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endParaRPr lang="en-US"/>
          </a:p>
        </p:txBody>
      </p:sp>
      <p:sp>
        <p:nvSpPr>
          <p:cNvPr id="24578" name="Text Box 2">
            <a:extLst>
              <a:ext uri="{FF2B5EF4-FFF2-40B4-BE49-F238E27FC236}">
                <a16:creationId xmlns:a16="http://schemas.microsoft.com/office/drawing/2014/main" id="{D616AE48-1703-E6DD-D4B7-028E3B1B2F66}"/>
              </a:ext>
            </a:extLst>
          </p:cNvPr>
          <p:cNvSpPr txBox="1">
            <a:spLocks noGrp="1" noChangeArrowheads="1"/>
          </p:cNvSpPr>
          <p:nvPr>
            <p:ph type="body" idx="1"/>
          </p:nvPr>
        </p:nvSpPr>
        <p:spPr bwMode="auto">
          <a:xfrm>
            <a:off x="685800" y="4343400"/>
            <a:ext cx="5457825" cy="4086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numCol="1" anchor="ctr" anchorCtr="0" compatLnSpc="1">
            <a:prstTxWarp prst="textNoShape">
              <a:avLst/>
            </a:prstTxWarp>
          </a:bodyPr>
          <a:lstStyle/>
          <a:p>
            <a:r>
              <a:rPr lang="nl-BE" sz="2400" kern="1200" dirty="0">
                <a:solidFill>
                  <a:schemeClr val="tx1"/>
                </a:solidFill>
                <a:effectLst/>
                <a:latin typeface="Nunito Light" charset="0"/>
                <a:ea typeface="+mn-ea"/>
                <a:cs typeface="+mn-cs"/>
              </a:rPr>
              <a:t>This provides us with a nice summary of what an honest prover is supposed to do</a:t>
            </a:r>
          </a:p>
        </p:txBody>
      </p:sp>
    </p:spTree>
    <p:extLst>
      <p:ext uri="{BB962C8B-B14F-4D97-AF65-F5344CB8AC3E}">
        <p14:creationId xmlns:p14="http://schemas.microsoft.com/office/powerpoint/2010/main" val="283022357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78379721-0DC3-6C27-5D06-E3D61624AD38}"/>
            </a:ext>
          </a:extLst>
        </p:cNvPr>
        <p:cNvGrpSpPr/>
        <p:nvPr/>
      </p:nvGrpSpPr>
      <p:grpSpPr>
        <a:xfrm>
          <a:off x="0" y="0"/>
          <a:ext cx="0" cy="0"/>
          <a:chOff x="0" y="0"/>
          <a:chExt cx="0" cy="0"/>
        </a:xfrm>
      </p:grpSpPr>
      <p:sp>
        <p:nvSpPr>
          <p:cNvPr id="24577" name="Text Box 1">
            <a:extLst>
              <a:ext uri="{FF2B5EF4-FFF2-40B4-BE49-F238E27FC236}">
                <a16:creationId xmlns:a16="http://schemas.microsoft.com/office/drawing/2014/main" id="{52F93193-DD0F-D7DC-AA81-F2DE2A1DF5D8}"/>
              </a:ext>
            </a:extLst>
          </p:cNvPr>
          <p:cNvSpPr txBox="1">
            <a:spLocks noGrp="1" noRot="1" noChangeAspect="1" noChangeArrowheads="1" noTextEdit="1"/>
          </p:cNvSpPr>
          <p:nvPr>
            <p:ph type="sldImg"/>
          </p:nvPr>
        </p:nvSpPr>
        <p:spPr bwMode="auto">
          <a:xfrm>
            <a:off x="-16989425" y="-11796713"/>
            <a:ext cx="22153563" cy="12465051"/>
          </a:xfr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endParaRPr lang="en-US"/>
          </a:p>
        </p:txBody>
      </p:sp>
      <p:sp>
        <p:nvSpPr>
          <p:cNvPr id="24578" name="Text Box 2">
            <a:extLst>
              <a:ext uri="{FF2B5EF4-FFF2-40B4-BE49-F238E27FC236}">
                <a16:creationId xmlns:a16="http://schemas.microsoft.com/office/drawing/2014/main" id="{C102477B-B874-9CDB-FB4B-8E9342F82CBA}"/>
              </a:ext>
            </a:extLst>
          </p:cNvPr>
          <p:cNvSpPr txBox="1">
            <a:spLocks noGrp="1" noChangeArrowheads="1"/>
          </p:cNvSpPr>
          <p:nvPr>
            <p:ph type="body" idx="1"/>
          </p:nvPr>
        </p:nvSpPr>
        <p:spPr bwMode="auto">
          <a:xfrm>
            <a:off x="685800" y="4343400"/>
            <a:ext cx="5457825" cy="4086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numCol="1" anchor="ctr" anchorCtr="0" compatLnSpc="1">
            <a:prstTxWarp prst="textNoShape">
              <a:avLst/>
            </a:prstTxWarp>
          </a:bodyPr>
          <a:lstStyle/>
          <a:p>
            <a:r>
              <a:rPr lang="nl-BE" sz="2400" kern="1200" dirty="0">
                <a:solidFill>
                  <a:schemeClr val="tx1"/>
                </a:solidFill>
                <a:effectLst/>
                <a:latin typeface="Nunito Light" charset="0"/>
                <a:ea typeface="+mn-ea"/>
                <a:cs typeface="+mn-cs"/>
              </a:rPr>
              <a:t>And on the verifier side, we came up with an algorithm that analyzes the constraints and applies inference rules on them, to approximate the set of values that the verifier will accept. We then end up with</a:t>
            </a:r>
          </a:p>
        </p:txBody>
      </p:sp>
    </p:spTree>
    <p:extLst>
      <p:ext uri="{BB962C8B-B14F-4D97-AF65-F5344CB8AC3E}">
        <p14:creationId xmlns:p14="http://schemas.microsoft.com/office/powerpoint/2010/main" val="247366911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CBB4784D-9EB9-73C4-23FF-7A2A42C45C02}"/>
            </a:ext>
          </a:extLst>
        </p:cNvPr>
        <p:cNvGrpSpPr/>
        <p:nvPr/>
      </p:nvGrpSpPr>
      <p:grpSpPr>
        <a:xfrm>
          <a:off x="0" y="0"/>
          <a:ext cx="0" cy="0"/>
          <a:chOff x="0" y="0"/>
          <a:chExt cx="0" cy="0"/>
        </a:xfrm>
      </p:grpSpPr>
      <p:sp>
        <p:nvSpPr>
          <p:cNvPr id="24577" name="Text Box 1">
            <a:extLst>
              <a:ext uri="{FF2B5EF4-FFF2-40B4-BE49-F238E27FC236}">
                <a16:creationId xmlns:a16="http://schemas.microsoft.com/office/drawing/2014/main" id="{CA1D0404-8539-11FC-C051-DA1D2C8AC213}"/>
              </a:ext>
            </a:extLst>
          </p:cNvPr>
          <p:cNvSpPr txBox="1">
            <a:spLocks noGrp="1" noRot="1" noChangeAspect="1" noChangeArrowheads="1" noTextEdit="1"/>
          </p:cNvSpPr>
          <p:nvPr>
            <p:ph type="sldImg"/>
          </p:nvPr>
        </p:nvSpPr>
        <p:spPr bwMode="auto">
          <a:xfrm>
            <a:off x="-16989425" y="-11796713"/>
            <a:ext cx="22153563" cy="12465051"/>
          </a:xfr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endParaRPr lang="en-US"/>
          </a:p>
        </p:txBody>
      </p:sp>
      <p:sp>
        <p:nvSpPr>
          <p:cNvPr id="24578" name="Text Box 2">
            <a:extLst>
              <a:ext uri="{FF2B5EF4-FFF2-40B4-BE49-F238E27FC236}">
                <a16:creationId xmlns:a16="http://schemas.microsoft.com/office/drawing/2014/main" id="{C4BDECDB-C3B0-21B9-F23D-6B600BE04962}"/>
              </a:ext>
            </a:extLst>
          </p:cNvPr>
          <p:cNvSpPr txBox="1">
            <a:spLocks noGrp="1" noChangeArrowheads="1"/>
          </p:cNvSpPr>
          <p:nvPr>
            <p:ph type="body" idx="1"/>
          </p:nvPr>
        </p:nvSpPr>
        <p:spPr bwMode="auto">
          <a:xfrm>
            <a:off x="685800" y="4343400"/>
            <a:ext cx="5457825" cy="4086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numCol="1" anchor="ctr" anchorCtr="0" compatLnSpc="1">
            <a:prstTxWarp prst="textNoShape">
              <a:avLst/>
            </a:prstTxWarp>
          </a:bodyPr>
          <a:lstStyle/>
          <a:p>
            <a:endParaRPr lang="nl-BE" sz="2400" kern="1200" dirty="0">
              <a:solidFill>
                <a:schemeClr val="tx1"/>
              </a:solidFill>
              <a:effectLst/>
              <a:latin typeface="Nunito Light" charset="0"/>
              <a:ea typeface="+mn-ea"/>
              <a:cs typeface="+mn-cs"/>
            </a:endParaRPr>
          </a:p>
        </p:txBody>
      </p:sp>
    </p:spTree>
    <p:extLst>
      <p:ext uri="{BB962C8B-B14F-4D97-AF65-F5344CB8AC3E}">
        <p14:creationId xmlns:p14="http://schemas.microsoft.com/office/powerpoint/2010/main" val="305358656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98DAB8B5-49AB-29E1-AA0E-838E65BD7559}"/>
            </a:ext>
          </a:extLst>
        </p:cNvPr>
        <p:cNvGrpSpPr/>
        <p:nvPr/>
      </p:nvGrpSpPr>
      <p:grpSpPr>
        <a:xfrm>
          <a:off x="0" y="0"/>
          <a:ext cx="0" cy="0"/>
          <a:chOff x="0" y="0"/>
          <a:chExt cx="0" cy="0"/>
        </a:xfrm>
      </p:grpSpPr>
      <p:sp>
        <p:nvSpPr>
          <p:cNvPr id="24577" name="Text Box 1">
            <a:extLst>
              <a:ext uri="{FF2B5EF4-FFF2-40B4-BE49-F238E27FC236}">
                <a16:creationId xmlns:a16="http://schemas.microsoft.com/office/drawing/2014/main" id="{E98C4194-0296-3D3C-3BC6-C7C0BFA1D6D3}"/>
              </a:ext>
            </a:extLst>
          </p:cNvPr>
          <p:cNvSpPr txBox="1">
            <a:spLocks noGrp="1" noRot="1" noChangeAspect="1" noChangeArrowheads="1" noTextEdit="1"/>
          </p:cNvSpPr>
          <p:nvPr>
            <p:ph type="sldImg"/>
          </p:nvPr>
        </p:nvSpPr>
        <p:spPr bwMode="auto">
          <a:xfrm>
            <a:off x="-16989425" y="-11796713"/>
            <a:ext cx="22153563" cy="12465051"/>
          </a:xfr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endParaRPr lang="en-US"/>
          </a:p>
        </p:txBody>
      </p:sp>
      <p:sp>
        <p:nvSpPr>
          <p:cNvPr id="24578" name="Text Box 2">
            <a:extLst>
              <a:ext uri="{FF2B5EF4-FFF2-40B4-BE49-F238E27FC236}">
                <a16:creationId xmlns:a16="http://schemas.microsoft.com/office/drawing/2014/main" id="{80DF235E-555E-0117-37F3-1EBABEBFBE96}"/>
              </a:ext>
            </a:extLst>
          </p:cNvPr>
          <p:cNvSpPr txBox="1">
            <a:spLocks noGrp="1" noChangeArrowheads="1"/>
          </p:cNvSpPr>
          <p:nvPr>
            <p:ph type="body" idx="1"/>
          </p:nvPr>
        </p:nvSpPr>
        <p:spPr bwMode="auto">
          <a:xfrm>
            <a:off x="685800" y="4343400"/>
            <a:ext cx="5457825" cy="4086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numCol="1" anchor="ctr" anchorCtr="0" compatLnSpc="1">
            <a:prstTxWarp prst="textNoShape">
              <a:avLst/>
            </a:prstTxWarp>
          </a:bodyPr>
          <a:lstStyle/>
          <a:p>
            <a:pPr marL="0" indent="0">
              <a:buFont typeface="Arial" panose="020B0604020202020204" pitchFamily="34" charset="0"/>
              <a:buNone/>
            </a:pPr>
            <a:r>
              <a:rPr lang="en-US" altLang="en-US" b="1" dirty="0">
                <a:latin typeface="Nunito Light" pitchFamily="2" charset="77"/>
              </a:rPr>
              <a:t>Rules that exploit the fact that there are many re-</a:t>
            </a:r>
            <a:r>
              <a:rPr lang="en-US" altLang="en-US" b="1" dirty="0" err="1">
                <a:latin typeface="Nunito Light" pitchFamily="2" charset="77"/>
              </a:rPr>
              <a:t>occuring</a:t>
            </a:r>
            <a:r>
              <a:rPr lang="en-US" altLang="en-US" b="1" dirty="0">
                <a:latin typeface="Nunito Light" pitchFamily="2" charset="77"/>
              </a:rPr>
              <a:t> patterns in ZKP programs, and so these rules define that oh if you see this pattern, then you can refine the values of variables that occur in that pattern.</a:t>
            </a:r>
          </a:p>
          <a:p>
            <a:pPr marL="0" indent="0">
              <a:buFont typeface="Arial" panose="020B0604020202020204" pitchFamily="34" charset="0"/>
              <a:buNone/>
            </a:pPr>
            <a:endParaRPr lang="en-US" altLang="en-US" b="1" dirty="0">
              <a:latin typeface="Nunito Light" pitchFamily="2" charset="77"/>
            </a:endParaRPr>
          </a:p>
          <a:p>
            <a:pPr marL="0" indent="0">
              <a:buFont typeface="Arial" panose="020B0604020202020204" pitchFamily="34" charset="0"/>
              <a:buNone/>
            </a:pPr>
            <a:r>
              <a:rPr lang="en-US" altLang="en-US" b="1" dirty="0">
                <a:latin typeface="Nunito Light" pitchFamily="2" charset="77"/>
              </a:rPr>
              <a:t>---</a:t>
            </a:r>
          </a:p>
          <a:p>
            <a:pPr marL="0" indent="0">
              <a:buFont typeface="Arial" panose="020B0604020202020204" pitchFamily="34" charset="0"/>
              <a:buNone/>
            </a:pPr>
            <a:r>
              <a:rPr lang="en-US" altLang="en-US" b="1" dirty="0">
                <a:latin typeface="Nunito Light" pitchFamily="2" charset="77"/>
              </a:rPr>
              <a:t>To give a very simple example</a:t>
            </a:r>
          </a:p>
          <a:p>
            <a:pPr marL="0" indent="0">
              <a:buFont typeface="Arial" panose="020B0604020202020204" pitchFamily="34" charset="0"/>
              <a:buNone/>
            </a:pPr>
            <a:r>
              <a:rPr lang="en-US" altLang="en-US" b="1" dirty="0">
                <a:latin typeface="Nunito Light" pitchFamily="2" charset="77"/>
              </a:rPr>
              <a:t>THAT's WHAT THE VERIFIER WILL ACCEPT</a:t>
            </a:r>
          </a:p>
          <a:p>
            <a:pPr marL="0" indent="0">
              <a:buFont typeface="Arial" panose="020B0604020202020204" pitchFamily="34" charset="0"/>
              <a:buNone/>
            </a:pPr>
            <a:r>
              <a:rPr lang="en-US" altLang="en-US" b="1" dirty="0">
                <a:latin typeface="Nunito Light" pitchFamily="2" charset="77"/>
              </a:rPr>
              <a:t>NONZERO EXAMPLE</a:t>
            </a:r>
          </a:p>
          <a:p>
            <a:pPr marL="0" indent="0">
              <a:buFont typeface="Arial" panose="020B0604020202020204" pitchFamily="34" charset="0"/>
              <a:buNone/>
            </a:pPr>
            <a:endParaRPr lang="en-US" altLang="en-US" b="1" dirty="0">
              <a:latin typeface="Nunito Light" pitchFamily="2" charset="77"/>
            </a:endParaRPr>
          </a:p>
          <a:p>
            <a:pPr marL="0" indent="0">
              <a:buFont typeface="Arial" panose="020B0604020202020204" pitchFamily="34" charset="0"/>
              <a:buNone/>
            </a:pPr>
            <a:r>
              <a:rPr lang="en-US" altLang="en-US" b="1" dirty="0">
                <a:latin typeface="Nunito Light" pitchFamily="2" charset="77"/>
              </a:rPr>
              <a:t>---</a:t>
            </a:r>
          </a:p>
          <a:p>
            <a:pPr marL="0" indent="0">
              <a:buFont typeface="Arial" panose="020B0604020202020204" pitchFamily="34" charset="0"/>
              <a:buNone/>
            </a:pPr>
            <a:endParaRPr lang="en-US" altLang="en-US" b="1" dirty="0">
              <a:latin typeface="Nunito Light" pitchFamily="2" charset="77"/>
            </a:endParaRPr>
          </a:p>
          <a:p>
            <a:pPr marL="0" marR="0" lvl="0" indent="0" algn="l" defTabSz="912813" rtl="0" eaLnBrk="1" fontAlgn="base" latinLnBrk="0" hangingPunct="1">
              <a:lnSpc>
                <a:spcPct val="100000"/>
              </a:lnSpc>
              <a:spcBef>
                <a:spcPct val="30000"/>
              </a:spcBef>
              <a:spcAft>
                <a:spcPct val="0"/>
              </a:spcAft>
              <a:buClrTx/>
              <a:buSzTx/>
              <a:buFont typeface="Arial" panose="020B0604020202020204" pitchFamily="34" charset="0"/>
              <a:buNone/>
              <a:tabLst/>
              <a:defRPr/>
            </a:pPr>
            <a:r>
              <a:rPr lang="en-US" altLang="en-US" b="1" dirty="0">
                <a:latin typeface="Nunito Light" pitchFamily="2" charset="77"/>
              </a:rPr>
              <a:t>Took these rules from the literature and extended them</a:t>
            </a:r>
          </a:p>
          <a:p>
            <a:pPr marL="0" marR="0" lvl="0" indent="0" algn="l" defTabSz="912813" rtl="0" eaLnBrk="1" fontAlgn="base" latinLnBrk="0" hangingPunct="1">
              <a:lnSpc>
                <a:spcPct val="100000"/>
              </a:lnSpc>
              <a:spcBef>
                <a:spcPct val="30000"/>
              </a:spcBef>
              <a:spcAft>
                <a:spcPct val="0"/>
              </a:spcAft>
              <a:buClrTx/>
              <a:buSzTx/>
              <a:buFont typeface="Arial" panose="020B0604020202020204" pitchFamily="34" charset="0"/>
              <a:buNone/>
              <a:tabLst/>
              <a:defRPr/>
            </a:pPr>
            <a:endParaRPr lang="en-US" altLang="en-US" b="1" dirty="0">
              <a:latin typeface="Nunito Light" pitchFamily="2" charset="77"/>
            </a:endParaRPr>
          </a:p>
          <a:p>
            <a:pPr marL="0" marR="0" lvl="0" indent="0" algn="l" defTabSz="912813" rtl="0" eaLnBrk="1" fontAlgn="base" latinLnBrk="0" hangingPunct="1">
              <a:lnSpc>
                <a:spcPct val="100000"/>
              </a:lnSpc>
              <a:spcBef>
                <a:spcPct val="30000"/>
              </a:spcBef>
              <a:spcAft>
                <a:spcPct val="0"/>
              </a:spcAft>
              <a:buClrTx/>
              <a:buSzTx/>
              <a:buFont typeface="Arial" panose="020B0604020202020204" pitchFamily="34" charset="0"/>
              <a:buNone/>
              <a:tabLst/>
              <a:defRPr/>
            </a:pPr>
            <a:r>
              <a:rPr lang="en-US" altLang="en-US" b="1" dirty="0">
                <a:latin typeface="Nunito Light" pitchFamily="2" charset="77"/>
              </a:rPr>
              <a:t>---</a:t>
            </a:r>
          </a:p>
          <a:p>
            <a:pPr marL="0" marR="0" lvl="0" indent="0" algn="l" defTabSz="912813" rtl="0" eaLnBrk="1" fontAlgn="base" latinLnBrk="0" hangingPunct="1">
              <a:lnSpc>
                <a:spcPct val="100000"/>
              </a:lnSpc>
              <a:spcBef>
                <a:spcPct val="30000"/>
              </a:spcBef>
              <a:spcAft>
                <a:spcPct val="0"/>
              </a:spcAft>
              <a:buClrTx/>
              <a:buSzTx/>
              <a:buFont typeface="Arial" panose="020B0604020202020204" pitchFamily="34" charset="0"/>
              <a:buNone/>
              <a:tabLst/>
              <a:defRPr/>
            </a:pPr>
            <a:endParaRPr lang="en-US" altLang="en-US" b="1" dirty="0">
              <a:latin typeface="Nunito Light" pitchFamily="2" charset="77"/>
            </a:endParaRPr>
          </a:p>
          <a:p>
            <a:pPr marL="0" marR="0" lvl="0" indent="0" algn="l" defTabSz="912813" rtl="0" eaLnBrk="1" fontAlgn="base" latinLnBrk="0" hangingPunct="1">
              <a:lnSpc>
                <a:spcPct val="100000"/>
              </a:lnSpc>
              <a:spcBef>
                <a:spcPct val="30000"/>
              </a:spcBef>
              <a:spcAft>
                <a:spcPct val="0"/>
              </a:spcAft>
              <a:buClrTx/>
              <a:buSzTx/>
              <a:buFont typeface="Arial" panose="020B0604020202020204" pitchFamily="34" charset="0"/>
              <a:buNone/>
              <a:tabLst/>
              <a:defRPr/>
            </a:pPr>
            <a:r>
              <a:rPr lang="en-US" altLang="en-US" b="1" dirty="0">
                <a:latin typeface="Nunito Light" pitchFamily="2" charset="77"/>
              </a:rPr>
              <a:t>Our algorithm keeps applying these rules, until a fixpoint is reached where we can derive no further value information.</a:t>
            </a:r>
          </a:p>
          <a:p>
            <a:pPr marL="0" marR="0" lvl="0" indent="0" algn="l" defTabSz="912813" rtl="0" eaLnBrk="1" fontAlgn="base" latinLnBrk="0" hangingPunct="1">
              <a:lnSpc>
                <a:spcPct val="100000"/>
              </a:lnSpc>
              <a:spcBef>
                <a:spcPct val="30000"/>
              </a:spcBef>
              <a:spcAft>
                <a:spcPct val="0"/>
              </a:spcAft>
              <a:buClrTx/>
              <a:buSzTx/>
              <a:buFont typeface="Arial" panose="020B0604020202020204" pitchFamily="34" charset="0"/>
              <a:buNone/>
              <a:tabLst/>
              <a:defRPr/>
            </a:pPr>
            <a:endParaRPr lang="en-US" altLang="en-US" b="1" dirty="0">
              <a:latin typeface="Nunito Light" pitchFamily="2" charset="77"/>
            </a:endParaRPr>
          </a:p>
          <a:p>
            <a:pPr marL="0" indent="0">
              <a:buFont typeface="Arial" panose="020B0604020202020204" pitchFamily="34" charset="0"/>
              <a:buNone/>
            </a:pPr>
            <a:endParaRPr lang="en-US" altLang="en-US" b="1" dirty="0">
              <a:latin typeface="Nunito Light" pitchFamily="2" charset="77"/>
            </a:endParaRPr>
          </a:p>
        </p:txBody>
      </p:sp>
    </p:spTree>
    <p:extLst>
      <p:ext uri="{BB962C8B-B14F-4D97-AF65-F5344CB8AC3E}">
        <p14:creationId xmlns:p14="http://schemas.microsoft.com/office/powerpoint/2010/main" val="163064543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3B9DE8-BFEA-5C66-58D0-17A81A2F7B79}"/>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951DEC47-F366-E084-170F-70D3593F9A5F}"/>
              </a:ext>
            </a:extLst>
          </p:cNvPr>
          <p:cNvSpPr>
            <a:spLocks noGrp="1" noRot="1" noChangeAspect="1"/>
          </p:cNvSpPr>
          <p:nvPr>
            <p:ph type="sldImg"/>
          </p:nvPr>
        </p:nvSpPr>
        <p:spPr/>
        <p:txBody>
          <a:bodyPr/>
          <a:lstStyle/>
          <a:p>
            <a:endParaRPr lang="en-US"/>
          </a:p>
        </p:txBody>
      </p:sp>
      <p:sp>
        <p:nvSpPr>
          <p:cNvPr id="3" name="Tijdelijke aanduiding voor notities 2">
            <a:extLst>
              <a:ext uri="{FF2B5EF4-FFF2-40B4-BE49-F238E27FC236}">
                <a16:creationId xmlns:a16="http://schemas.microsoft.com/office/drawing/2014/main" id="{F63871FC-C3BA-60F4-367D-DCE6A14C4723}"/>
              </a:ext>
            </a:extLst>
          </p:cNvPr>
          <p:cNvSpPr>
            <a:spLocks noGrp="1"/>
          </p:cNvSpPr>
          <p:nvPr>
            <p:ph type="body" idx="1"/>
          </p:nvPr>
        </p:nvSpPr>
        <p:spPr/>
        <p:txBody>
          <a:bodyPr/>
          <a:lstStyle/>
          <a:p>
            <a:endParaRPr lang="en-US" dirty="0"/>
          </a:p>
        </p:txBody>
      </p:sp>
      <p:sp>
        <p:nvSpPr>
          <p:cNvPr id="4" name="Tijdelijke aanduiding voor dianummer 3">
            <a:extLst>
              <a:ext uri="{FF2B5EF4-FFF2-40B4-BE49-F238E27FC236}">
                <a16:creationId xmlns:a16="http://schemas.microsoft.com/office/drawing/2014/main" id="{DDB8E198-20FB-23D7-3FC4-F76D68C7C8F5}"/>
              </a:ext>
            </a:extLst>
          </p:cNvPr>
          <p:cNvSpPr>
            <a:spLocks noGrp="1"/>
          </p:cNvSpPr>
          <p:nvPr>
            <p:ph type="sldNum" sz="quarter" idx="5"/>
          </p:nvPr>
        </p:nvSpPr>
        <p:spPr/>
        <p:txBody>
          <a:bodyPr/>
          <a:lstStyle/>
          <a:p>
            <a:fld id="{D11D5EAE-0C81-1545-A351-E7B3DD5C1425}" type="slidenum">
              <a:rPr lang="en-US" altLang="nl-BE" smtClean="0"/>
              <a:pPr/>
              <a:t>37</a:t>
            </a:fld>
            <a:endParaRPr lang="en-US" altLang="nl-BE"/>
          </a:p>
        </p:txBody>
      </p:sp>
    </p:spTree>
    <p:extLst>
      <p:ext uri="{BB962C8B-B14F-4D97-AF65-F5344CB8AC3E}">
        <p14:creationId xmlns:p14="http://schemas.microsoft.com/office/powerpoint/2010/main" val="179529495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F28B99D5-3340-4B0E-BEE1-7D60314E936E}"/>
            </a:ext>
          </a:extLst>
        </p:cNvPr>
        <p:cNvGrpSpPr/>
        <p:nvPr/>
      </p:nvGrpSpPr>
      <p:grpSpPr>
        <a:xfrm>
          <a:off x="0" y="0"/>
          <a:ext cx="0" cy="0"/>
          <a:chOff x="0" y="0"/>
          <a:chExt cx="0" cy="0"/>
        </a:xfrm>
      </p:grpSpPr>
      <p:sp>
        <p:nvSpPr>
          <p:cNvPr id="24577" name="Text Box 1">
            <a:extLst>
              <a:ext uri="{FF2B5EF4-FFF2-40B4-BE49-F238E27FC236}">
                <a16:creationId xmlns:a16="http://schemas.microsoft.com/office/drawing/2014/main" id="{4DCF427F-B764-2E0C-AB20-FDB0FD6F9584}"/>
              </a:ext>
            </a:extLst>
          </p:cNvPr>
          <p:cNvSpPr txBox="1">
            <a:spLocks noGrp="1" noRot="1" noChangeAspect="1" noChangeArrowheads="1" noTextEdit="1"/>
          </p:cNvSpPr>
          <p:nvPr>
            <p:ph type="sldImg"/>
          </p:nvPr>
        </p:nvSpPr>
        <p:spPr bwMode="auto">
          <a:xfrm>
            <a:off x="-16989425" y="-11796713"/>
            <a:ext cx="22153563" cy="12465051"/>
          </a:xfr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endParaRPr lang="en-US"/>
          </a:p>
        </p:txBody>
      </p:sp>
      <p:sp>
        <p:nvSpPr>
          <p:cNvPr id="24578" name="Text Box 2">
            <a:extLst>
              <a:ext uri="{FF2B5EF4-FFF2-40B4-BE49-F238E27FC236}">
                <a16:creationId xmlns:a16="http://schemas.microsoft.com/office/drawing/2014/main" id="{B8C0503B-28AF-05BB-3D44-EF6319C33AF5}"/>
              </a:ext>
            </a:extLst>
          </p:cNvPr>
          <p:cNvSpPr txBox="1">
            <a:spLocks noGrp="1" noChangeArrowheads="1"/>
          </p:cNvSpPr>
          <p:nvPr>
            <p:ph type="body" idx="1"/>
          </p:nvPr>
        </p:nvSpPr>
        <p:spPr bwMode="auto">
          <a:xfrm>
            <a:off x="685800" y="4343400"/>
            <a:ext cx="5457825" cy="4086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numCol="1" anchor="ctr" anchorCtr="0" compatLnSpc="1">
            <a:prstTxWarp prst="textNoShape">
              <a:avLst/>
            </a:prstTxWarp>
          </a:bodyPr>
          <a:lstStyle/>
          <a:p>
            <a:pPr marL="0" marR="0" lvl="0" indent="0" algn="l" defTabSz="912813" rtl="0" eaLnBrk="1" fontAlgn="base" latinLnBrk="0" hangingPunct="1">
              <a:lnSpc>
                <a:spcPct val="100000"/>
              </a:lnSpc>
              <a:spcBef>
                <a:spcPct val="30000"/>
              </a:spcBef>
              <a:spcAft>
                <a:spcPct val="0"/>
              </a:spcAft>
              <a:buClrTx/>
              <a:buSzTx/>
              <a:buFontTx/>
              <a:buNone/>
              <a:tabLst/>
              <a:defRPr/>
            </a:pPr>
            <a:r>
              <a:rPr lang="nl-BE" sz="2400" b="0" i="0" u="none" strike="noStrike" kern="1200" dirty="0">
                <a:solidFill>
                  <a:schemeClr val="tx1"/>
                </a:solidFill>
                <a:effectLst/>
                <a:latin typeface="Nunito Light" charset="0"/>
                <a:ea typeface="+mn-ea"/>
                <a:cs typeface="+mn-cs"/>
              </a:rPr>
              <a:t>TIME-OUT</a:t>
            </a:r>
            <a:endParaRPr lang="en-US" dirty="0"/>
          </a:p>
        </p:txBody>
      </p:sp>
    </p:spTree>
    <p:extLst>
      <p:ext uri="{BB962C8B-B14F-4D97-AF65-F5344CB8AC3E}">
        <p14:creationId xmlns:p14="http://schemas.microsoft.com/office/powerpoint/2010/main" val="351995475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F7383B3D-5D4F-0C21-D62B-F8249343D21C}"/>
            </a:ext>
          </a:extLst>
        </p:cNvPr>
        <p:cNvGrpSpPr/>
        <p:nvPr/>
      </p:nvGrpSpPr>
      <p:grpSpPr>
        <a:xfrm>
          <a:off x="0" y="0"/>
          <a:ext cx="0" cy="0"/>
          <a:chOff x="0" y="0"/>
          <a:chExt cx="0" cy="0"/>
        </a:xfrm>
      </p:grpSpPr>
      <p:sp>
        <p:nvSpPr>
          <p:cNvPr id="24577" name="Text Box 1">
            <a:extLst>
              <a:ext uri="{FF2B5EF4-FFF2-40B4-BE49-F238E27FC236}">
                <a16:creationId xmlns:a16="http://schemas.microsoft.com/office/drawing/2014/main" id="{CB7EE7E4-739B-8906-4A13-2315B3C954EE}"/>
              </a:ext>
            </a:extLst>
          </p:cNvPr>
          <p:cNvSpPr txBox="1">
            <a:spLocks noGrp="1" noRot="1" noChangeAspect="1" noChangeArrowheads="1" noTextEdit="1"/>
          </p:cNvSpPr>
          <p:nvPr>
            <p:ph type="sldImg"/>
          </p:nvPr>
        </p:nvSpPr>
        <p:spPr bwMode="auto">
          <a:xfrm>
            <a:off x="-16989425" y="-11796713"/>
            <a:ext cx="22153563" cy="12465051"/>
          </a:xfr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endParaRPr lang="en-US"/>
          </a:p>
        </p:txBody>
      </p:sp>
      <p:sp>
        <p:nvSpPr>
          <p:cNvPr id="24578" name="Text Box 2">
            <a:extLst>
              <a:ext uri="{FF2B5EF4-FFF2-40B4-BE49-F238E27FC236}">
                <a16:creationId xmlns:a16="http://schemas.microsoft.com/office/drawing/2014/main" id="{D7925E86-C105-83B6-4BC2-B1934EF9CFC5}"/>
              </a:ext>
            </a:extLst>
          </p:cNvPr>
          <p:cNvSpPr txBox="1">
            <a:spLocks noGrp="1" noChangeArrowheads="1"/>
          </p:cNvSpPr>
          <p:nvPr>
            <p:ph type="body" idx="1"/>
          </p:nvPr>
        </p:nvSpPr>
        <p:spPr bwMode="auto">
          <a:xfrm>
            <a:off x="685800" y="4343400"/>
            <a:ext cx="5457825" cy="4086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numCol="1" anchor="ctr" anchorCtr="0" compatLnSpc="1">
            <a:prstTxWarp prst="textNoShape">
              <a:avLst/>
            </a:prstTxWarp>
          </a:bodyPr>
          <a:lstStyle/>
          <a:p>
            <a:pPr marL="0" marR="0" lvl="0" indent="0" algn="l" defTabSz="912813" rtl="0" eaLnBrk="1" fontAlgn="base" latinLnBrk="0" hangingPunct="1">
              <a:lnSpc>
                <a:spcPct val="100000"/>
              </a:lnSpc>
              <a:spcBef>
                <a:spcPct val="30000"/>
              </a:spcBef>
              <a:spcAft>
                <a:spcPct val="0"/>
              </a:spcAft>
              <a:buClrTx/>
              <a:buSzTx/>
              <a:buFontTx/>
              <a:buNone/>
              <a:tabLst/>
              <a:defRPr/>
            </a:pPr>
            <a:r>
              <a:rPr lang="nl-BE" sz="2400" b="0" i="0" u="none" strike="noStrike" kern="1200" dirty="0">
                <a:solidFill>
                  <a:schemeClr val="tx1"/>
                </a:solidFill>
                <a:effectLst/>
                <a:latin typeface="Nunito Light" charset="0"/>
                <a:ea typeface="+mn-ea"/>
                <a:cs typeface="+mn-cs"/>
              </a:rPr>
              <a:t>Possession of valid mobile driver’s license</a:t>
            </a:r>
            <a:endParaRPr lang="en-US" dirty="0"/>
          </a:p>
          <a:p>
            <a:pPr algn="l"/>
            <a:endParaRPr lang="en-US" dirty="0"/>
          </a:p>
          <a:p>
            <a:pPr algn="l"/>
            <a:r>
              <a:rPr lang="en-US" dirty="0"/>
              <a:t>Third party </a:t>
            </a:r>
            <a:r>
              <a:rPr lang="nl-BE" sz="2400" b="0" i="0" u="none" strike="noStrike" kern="1200" dirty="0">
                <a:solidFill>
                  <a:schemeClr val="tx1"/>
                </a:solidFill>
                <a:effectLst/>
                <a:latin typeface="Nunito Light" charset="0"/>
                <a:ea typeface="+mn-ea"/>
                <a:cs typeface="+mn-cs"/>
              </a:rPr>
              <a:t>TEE is legitimate </a:t>
            </a:r>
          </a:p>
          <a:p>
            <a:pPr algn="l"/>
            <a:endParaRPr lang="nl-BE" sz="2400" b="0" i="0" u="none" strike="noStrike" kern="1200" dirty="0">
              <a:solidFill>
                <a:schemeClr val="tx1"/>
              </a:solidFill>
              <a:effectLst/>
              <a:latin typeface="Nunito Light" charset="0"/>
              <a:ea typeface="+mn-ea"/>
              <a:cs typeface="+mn-cs"/>
            </a:endParaRPr>
          </a:p>
          <a:p>
            <a:pPr algn="l"/>
            <a:r>
              <a:rPr lang="nl-BE" sz="2400" b="0" i="0" u="none" strike="noStrike" kern="1200" dirty="0">
                <a:solidFill>
                  <a:schemeClr val="tx1"/>
                </a:solidFill>
                <a:effectLst/>
                <a:latin typeface="Nunito Light" charset="0"/>
                <a:ea typeface="+mn-ea"/>
                <a:cs typeface="+mn-cs"/>
              </a:rPr>
              <a:t>Missed durring the audit by a major ZKP auditing company</a:t>
            </a:r>
          </a:p>
        </p:txBody>
      </p:sp>
    </p:spTree>
    <p:extLst>
      <p:ext uri="{BB962C8B-B14F-4D97-AF65-F5344CB8AC3E}">
        <p14:creationId xmlns:p14="http://schemas.microsoft.com/office/powerpoint/2010/main" val="286361543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6A3B7E8C-56C4-9A57-0FF7-E755655659A7}"/>
            </a:ext>
          </a:extLst>
        </p:cNvPr>
        <p:cNvGrpSpPr/>
        <p:nvPr/>
      </p:nvGrpSpPr>
      <p:grpSpPr>
        <a:xfrm>
          <a:off x="0" y="0"/>
          <a:ext cx="0" cy="0"/>
          <a:chOff x="0" y="0"/>
          <a:chExt cx="0" cy="0"/>
        </a:xfrm>
      </p:grpSpPr>
      <p:sp>
        <p:nvSpPr>
          <p:cNvPr id="24577" name="Text Box 1">
            <a:extLst>
              <a:ext uri="{FF2B5EF4-FFF2-40B4-BE49-F238E27FC236}">
                <a16:creationId xmlns:a16="http://schemas.microsoft.com/office/drawing/2014/main" id="{17D43772-E227-6612-D2CF-494D408DE1DE}"/>
              </a:ext>
            </a:extLst>
          </p:cNvPr>
          <p:cNvSpPr txBox="1">
            <a:spLocks noGrp="1" noRot="1" noChangeAspect="1" noChangeArrowheads="1" noTextEdit="1"/>
          </p:cNvSpPr>
          <p:nvPr>
            <p:ph type="sldImg"/>
          </p:nvPr>
        </p:nvSpPr>
        <p:spPr bwMode="auto">
          <a:xfrm>
            <a:off x="-16989425" y="-11796713"/>
            <a:ext cx="22153563" cy="12465051"/>
          </a:xfr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endParaRPr lang="en-US"/>
          </a:p>
        </p:txBody>
      </p:sp>
      <p:sp>
        <p:nvSpPr>
          <p:cNvPr id="24578" name="Text Box 2">
            <a:extLst>
              <a:ext uri="{FF2B5EF4-FFF2-40B4-BE49-F238E27FC236}">
                <a16:creationId xmlns:a16="http://schemas.microsoft.com/office/drawing/2014/main" id="{F0488DC0-F26D-FF7D-7662-52EA95B7F358}"/>
              </a:ext>
            </a:extLst>
          </p:cNvPr>
          <p:cNvSpPr txBox="1">
            <a:spLocks noGrp="1" noChangeArrowheads="1"/>
          </p:cNvSpPr>
          <p:nvPr>
            <p:ph type="body" idx="1"/>
          </p:nvPr>
        </p:nvSpPr>
        <p:spPr bwMode="auto">
          <a:xfrm>
            <a:off x="685800" y="4343400"/>
            <a:ext cx="5457825" cy="4086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numCol="1" anchor="ctr" anchorCtr="0" compatLnSpc="1">
            <a:prstTxWarp prst="textNoShape">
              <a:avLst/>
            </a:prstTxWarp>
          </a:bodyPr>
          <a:lstStyle/>
          <a:p>
            <a:pPr marL="0" marR="0" lvl="0" indent="0" algn="l" defTabSz="912813" rtl="0" eaLnBrk="1" fontAlgn="base" latinLnBrk="0" hangingPunct="1">
              <a:lnSpc>
                <a:spcPct val="100000"/>
              </a:lnSpc>
              <a:spcBef>
                <a:spcPct val="30000"/>
              </a:spcBef>
              <a:spcAft>
                <a:spcPct val="0"/>
              </a:spcAft>
              <a:buClrTx/>
              <a:buSzTx/>
              <a:buFontTx/>
              <a:buNone/>
              <a:tabLst/>
              <a:defRPr/>
            </a:pPr>
            <a:r>
              <a:rPr lang="nl-BE" sz="2400" kern="1200" dirty="0">
                <a:solidFill>
                  <a:schemeClr val="tx1"/>
                </a:solidFill>
                <a:effectLst/>
                <a:latin typeface="Nunito Light" charset="0"/>
                <a:ea typeface="+mn-ea"/>
                <a:cs typeface="+mn-cs"/>
              </a:rPr>
              <a:t>The specifications can help you to already get a rough idea of what an honest prover is expected to do and similar approximation can be done on the verification side via abstract interpretation.</a:t>
            </a:r>
          </a:p>
          <a:p>
            <a:pPr marL="0" marR="0" lvl="0" indent="0" algn="l" defTabSz="912813" rtl="0" eaLnBrk="1" fontAlgn="base" latinLnBrk="0" hangingPunct="1">
              <a:lnSpc>
                <a:spcPct val="100000"/>
              </a:lnSpc>
              <a:spcBef>
                <a:spcPct val="30000"/>
              </a:spcBef>
              <a:spcAft>
                <a:spcPct val="0"/>
              </a:spcAft>
              <a:buClrTx/>
              <a:buSzTx/>
              <a:buFontTx/>
              <a:buNone/>
              <a:tabLst/>
              <a:defRPr/>
            </a:pPr>
            <a:endParaRPr lang="nl-BE" sz="2400" kern="1200" dirty="0">
              <a:solidFill>
                <a:schemeClr val="tx1"/>
              </a:solidFill>
              <a:effectLst/>
              <a:latin typeface="Nunito Light" charset="0"/>
              <a:ea typeface="+mn-ea"/>
              <a:cs typeface="+mn-cs"/>
            </a:endParaRPr>
          </a:p>
          <a:p>
            <a:pPr marL="0" marR="0" lvl="0" indent="0" algn="l" defTabSz="912813" rtl="0" eaLnBrk="1" fontAlgn="base" latinLnBrk="0" hangingPunct="1">
              <a:lnSpc>
                <a:spcPct val="100000"/>
              </a:lnSpc>
              <a:spcBef>
                <a:spcPct val="30000"/>
              </a:spcBef>
              <a:spcAft>
                <a:spcPct val="0"/>
              </a:spcAft>
              <a:buClrTx/>
              <a:buSzTx/>
              <a:buFontTx/>
              <a:buNone/>
              <a:tabLst/>
              <a:defRPr/>
            </a:pPr>
            <a:r>
              <a:rPr lang="nl-BE" sz="2400" kern="1200" dirty="0">
                <a:solidFill>
                  <a:schemeClr val="tx1"/>
                </a:solidFill>
                <a:effectLst/>
                <a:latin typeface="Nunito Light" charset="0"/>
                <a:ea typeface="+mn-ea"/>
                <a:cs typeface="+mn-cs"/>
              </a:rPr>
              <a:t>more recently another IR, which highlights the significance of this contribution</a:t>
            </a:r>
          </a:p>
          <a:p>
            <a:pPr marL="0" marR="0" lvl="0" indent="0" algn="l" defTabSz="912813" rtl="0" eaLnBrk="1" fontAlgn="base" latinLnBrk="0" hangingPunct="1">
              <a:lnSpc>
                <a:spcPct val="100000"/>
              </a:lnSpc>
              <a:spcBef>
                <a:spcPct val="30000"/>
              </a:spcBef>
              <a:spcAft>
                <a:spcPct val="0"/>
              </a:spcAft>
              <a:buClrTx/>
              <a:buSzTx/>
              <a:buFontTx/>
              <a:buNone/>
              <a:tabLst/>
              <a:defRPr/>
            </a:pPr>
            <a:endParaRPr lang="nl-BE" sz="2400" kern="1200" dirty="0">
              <a:solidFill>
                <a:schemeClr val="tx1"/>
              </a:solidFill>
              <a:effectLst/>
              <a:latin typeface="Nunito Light" charset="0"/>
              <a:ea typeface="+mn-ea"/>
              <a:cs typeface="+mn-cs"/>
            </a:endParaRPr>
          </a:p>
          <a:p>
            <a:pPr marL="0" marR="0" lvl="0" indent="0" algn="l" defTabSz="912813" rtl="0" eaLnBrk="1" fontAlgn="base" latinLnBrk="0" hangingPunct="1">
              <a:lnSpc>
                <a:spcPct val="100000"/>
              </a:lnSpc>
              <a:spcBef>
                <a:spcPct val="30000"/>
              </a:spcBef>
              <a:spcAft>
                <a:spcPct val="0"/>
              </a:spcAft>
              <a:buClrTx/>
              <a:buSzTx/>
              <a:buFontTx/>
              <a:buNone/>
              <a:tabLst/>
              <a:defRPr/>
            </a:pPr>
            <a:r>
              <a:rPr lang="nl-BE" sz="2400" kern="1200" dirty="0">
                <a:solidFill>
                  <a:schemeClr val="tx1"/>
                </a:solidFill>
                <a:effectLst/>
                <a:latin typeface="Nunito Light" charset="0"/>
                <a:ea typeface="+mn-ea"/>
                <a:cs typeface="+mn-cs"/>
              </a:rPr>
              <a:t>if you would like to dive deeper into the technical details</a:t>
            </a:r>
          </a:p>
          <a:p>
            <a:pPr marL="0" marR="0" lvl="0" indent="0" algn="l" defTabSz="912813" rtl="0" eaLnBrk="1" fontAlgn="base" latinLnBrk="0" hangingPunct="1">
              <a:lnSpc>
                <a:spcPct val="100000"/>
              </a:lnSpc>
              <a:spcBef>
                <a:spcPct val="30000"/>
              </a:spcBef>
              <a:spcAft>
                <a:spcPct val="0"/>
              </a:spcAft>
              <a:buClrTx/>
              <a:buSzTx/>
              <a:buFontTx/>
              <a:buNone/>
              <a:tabLst/>
              <a:defRPr/>
            </a:pPr>
            <a:endParaRPr lang="nl-BE" sz="2400" kern="1200" dirty="0">
              <a:solidFill>
                <a:schemeClr val="tx1"/>
              </a:solidFill>
              <a:effectLst/>
              <a:latin typeface="Nunito Light" charset="0"/>
              <a:ea typeface="+mn-ea"/>
              <a:cs typeface="+mn-cs"/>
            </a:endParaRPr>
          </a:p>
          <a:p>
            <a:pPr marL="0" marR="0" lvl="0" indent="0" algn="l" defTabSz="912813" rtl="0" eaLnBrk="1" fontAlgn="base" latinLnBrk="0" hangingPunct="1">
              <a:lnSpc>
                <a:spcPct val="100000"/>
              </a:lnSpc>
              <a:spcBef>
                <a:spcPct val="30000"/>
              </a:spcBef>
              <a:spcAft>
                <a:spcPct val="0"/>
              </a:spcAft>
              <a:buClrTx/>
              <a:buSzTx/>
              <a:buFontTx/>
              <a:buNone/>
              <a:tabLst/>
              <a:defRPr/>
            </a:pPr>
            <a:r>
              <a:rPr lang="nl-BE" sz="2400" kern="1200" dirty="0">
                <a:solidFill>
                  <a:schemeClr val="tx1"/>
                </a:solidFill>
                <a:effectLst/>
                <a:latin typeface="Nunito Light" charset="0"/>
                <a:ea typeface="+mn-ea"/>
                <a:cs typeface="+mn-cs"/>
              </a:rPr>
              <a:t>happy to take on any questions</a:t>
            </a:r>
          </a:p>
        </p:txBody>
      </p:sp>
    </p:spTree>
    <p:extLst>
      <p:ext uri="{BB962C8B-B14F-4D97-AF65-F5344CB8AC3E}">
        <p14:creationId xmlns:p14="http://schemas.microsoft.com/office/powerpoint/2010/main" val="32779564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Default">
    <p:spTree>
      <p:nvGrpSpPr>
        <p:cNvPr id="1" name=""/>
        <p:cNvGrpSpPr/>
        <p:nvPr/>
      </p:nvGrpSpPr>
      <p:grpSpPr>
        <a:xfrm>
          <a:off x="0" y="0"/>
          <a:ext cx="0" cy="0"/>
          <a:chOff x="0" y="0"/>
          <a:chExt cx="0" cy="0"/>
        </a:xfrm>
      </p:grpSpPr>
    </p:spTree>
    <p:extLst>
      <p:ext uri="{BB962C8B-B14F-4D97-AF65-F5344CB8AC3E}">
        <p14:creationId xmlns:p14="http://schemas.microsoft.com/office/powerpoint/2010/main" val="3314029875"/>
      </p:ext>
    </p:extLst>
  </p:cSld>
  <p:clrMapOvr>
    <a:masterClrMapping/>
  </p:clrMapOvr>
  <p:transition advClick="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Default">
    <p:spTree>
      <p:nvGrpSpPr>
        <p:cNvPr id="1" name=""/>
        <p:cNvGrpSpPr/>
        <p:nvPr/>
      </p:nvGrpSpPr>
      <p:grpSpPr>
        <a:xfrm>
          <a:off x="0" y="0"/>
          <a:ext cx="0" cy="0"/>
          <a:chOff x="0" y="0"/>
          <a:chExt cx="0" cy="0"/>
        </a:xfrm>
      </p:grpSpPr>
      <p:grpSp>
        <p:nvGrpSpPr>
          <p:cNvPr id="29" name="Group 1">
            <a:extLst>
              <a:ext uri="{FF2B5EF4-FFF2-40B4-BE49-F238E27FC236}">
                <a16:creationId xmlns:a16="http://schemas.microsoft.com/office/drawing/2014/main" id="{5A97E105-3EDB-F300-C64D-8C3EF327B4E3}"/>
              </a:ext>
            </a:extLst>
          </p:cNvPr>
          <p:cNvGrpSpPr>
            <a:grpSpLocks/>
          </p:cNvGrpSpPr>
          <p:nvPr userDrawn="1"/>
        </p:nvGrpSpPr>
        <p:grpSpPr bwMode="auto">
          <a:xfrm rot="10800000">
            <a:off x="-90849" y="12222480"/>
            <a:ext cx="24554912" cy="4248898"/>
            <a:chOff x="-8238" y="-202440"/>
            <a:chExt cx="24555251" cy="4247977"/>
          </a:xfrm>
        </p:grpSpPr>
        <p:sp>
          <p:nvSpPr>
            <p:cNvPr id="30" name="Freeform 2">
              <a:extLst>
                <a:ext uri="{FF2B5EF4-FFF2-40B4-BE49-F238E27FC236}">
                  <a16:creationId xmlns:a16="http://schemas.microsoft.com/office/drawing/2014/main" id="{06C831FD-6053-1C8A-3BD7-5767105CEA81}"/>
                </a:ext>
              </a:extLst>
            </p:cNvPr>
            <p:cNvSpPr>
              <a:spLocks noChangeArrowheads="1"/>
            </p:cNvSpPr>
            <p:nvPr/>
          </p:nvSpPr>
          <p:spPr bwMode="auto">
            <a:xfrm>
              <a:off x="23389709" y="2328233"/>
              <a:ext cx="1135079" cy="1717304"/>
            </a:xfrm>
            <a:custGeom>
              <a:avLst/>
              <a:gdLst>
                <a:gd name="T0" fmla="*/ 0 w 1152"/>
                <a:gd name="T1" fmla="*/ 1739 h 1740"/>
                <a:gd name="T2" fmla="*/ 1151 w 1152"/>
                <a:gd name="T3" fmla="*/ 918 h 1740"/>
                <a:gd name="T4" fmla="*/ 1151 w 1152"/>
                <a:gd name="T5" fmla="*/ 0 h 1740"/>
                <a:gd name="T6" fmla="*/ 0 w 1152"/>
                <a:gd name="T7" fmla="*/ 1739 h 1740"/>
              </a:gdLst>
              <a:ahLst/>
              <a:cxnLst>
                <a:cxn ang="0">
                  <a:pos x="T0" y="T1"/>
                </a:cxn>
                <a:cxn ang="0">
                  <a:pos x="T2" y="T3"/>
                </a:cxn>
                <a:cxn ang="0">
                  <a:pos x="T4" y="T5"/>
                </a:cxn>
                <a:cxn ang="0">
                  <a:pos x="T6" y="T7"/>
                </a:cxn>
              </a:cxnLst>
              <a:rect l="0" t="0" r="r" b="b"/>
              <a:pathLst>
                <a:path w="1152" h="1740">
                  <a:moveTo>
                    <a:pt x="0" y="1739"/>
                  </a:moveTo>
                  <a:lnTo>
                    <a:pt x="1151" y="918"/>
                  </a:lnTo>
                  <a:lnTo>
                    <a:pt x="1151" y="0"/>
                  </a:lnTo>
                  <a:lnTo>
                    <a:pt x="0" y="1739"/>
                  </a:lnTo>
                </a:path>
              </a:pathLst>
            </a:custGeom>
            <a:solidFill>
              <a:schemeClr val="accent3"/>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31" name="Freeform 3">
              <a:extLst>
                <a:ext uri="{FF2B5EF4-FFF2-40B4-BE49-F238E27FC236}">
                  <a16:creationId xmlns:a16="http://schemas.microsoft.com/office/drawing/2014/main" id="{D811B7F5-5F4D-FC03-64B6-07CAA4DE9C3C}"/>
                </a:ext>
              </a:extLst>
            </p:cNvPr>
            <p:cNvSpPr>
              <a:spLocks noChangeArrowheads="1"/>
            </p:cNvSpPr>
            <p:nvPr/>
          </p:nvSpPr>
          <p:spPr bwMode="auto">
            <a:xfrm>
              <a:off x="23091255" y="-190594"/>
              <a:ext cx="1455758" cy="4232946"/>
            </a:xfrm>
            <a:custGeom>
              <a:avLst/>
              <a:gdLst>
                <a:gd name="T0" fmla="*/ 0 w 1479"/>
                <a:gd name="T1" fmla="*/ 0 h 4296"/>
                <a:gd name="T2" fmla="*/ 327 w 1479"/>
                <a:gd name="T3" fmla="*/ 4295 h 4296"/>
                <a:gd name="T4" fmla="*/ 1478 w 1479"/>
                <a:gd name="T5" fmla="*/ 2556 h 4296"/>
                <a:gd name="T6" fmla="*/ 1478 w 1479"/>
                <a:gd name="T7" fmla="*/ 0 h 4296"/>
                <a:gd name="T8" fmla="*/ 0 w 1479"/>
                <a:gd name="T9" fmla="*/ 0 h 4296"/>
              </a:gdLst>
              <a:ahLst/>
              <a:cxnLst>
                <a:cxn ang="0">
                  <a:pos x="T0" y="T1"/>
                </a:cxn>
                <a:cxn ang="0">
                  <a:pos x="T2" y="T3"/>
                </a:cxn>
                <a:cxn ang="0">
                  <a:pos x="T4" y="T5"/>
                </a:cxn>
                <a:cxn ang="0">
                  <a:pos x="T6" y="T7"/>
                </a:cxn>
                <a:cxn ang="0">
                  <a:pos x="T8" y="T9"/>
                </a:cxn>
              </a:cxnLst>
              <a:rect l="0" t="0" r="r" b="b"/>
              <a:pathLst>
                <a:path w="1479" h="4296">
                  <a:moveTo>
                    <a:pt x="0" y="0"/>
                  </a:moveTo>
                  <a:lnTo>
                    <a:pt x="327" y="4295"/>
                  </a:lnTo>
                  <a:lnTo>
                    <a:pt x="1478" y="2556"/>
                  </a:lnTo>
                  <a:lnTo>
                    <a:pt x="1478" y="0"/>
                  </a:lnTo>
                  <a:lnTo>
                    <a:pt x="0" y="0"/>
                  </a:lnTo>
                </a:path>
              </a:pathLst>
            </a:custGeom>
            <a:solidFill>
              <a:schemeClr val="accent3">
                <a:lumMod val="60000"/>
                <a:lumOff val="40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32" name="Freeform 4">
              <a:extLst>
                <a:ext uri="{FF2B5EF4-FFF2-40B4-BE49-F238E27FC236}">
                  <a16:creationId xmlns:a16="http://schemas.microsoft.com/office/drawing/2014/main" id="{C0EF5E7A-D73B-353A-A204-2B5A8AAD18BA}"/>
                </a:ext>
              </a:extLst>
            </p:cNvPr>
            <p:cNvSpPr>
              <a:spLocks noChangeArrowheads="1"/>
            </p:cNvSpPr>
            <p:nvPr/>
          </p:nvSpPr>
          <p:spPr bwMode="auto">
            <a:xfrm>
              <a:off x="20786173" y="-190594"/>
              <a:ext cx="2647987" cy="4232946"/>
            </a:xfrm>
            <a:custGeom>
              <a:avLst/>
              <a:gdLst>
                <a:gd name="T0" fmla="*/ 0 w 2687"/>
                <a:gd name="T1" fmla="*/ 0 h 4296"/>
                <a:gd name="T2" fmla="*/ 2686 w 2687"/>
                <a:gd name="T3" fmla="*/ 4295 h 4296"/>
                <a:gd name="T4" fmla="*/ 2359 w 2687"/>
                <a:gd name="T5" fmla="*/ 0 h 4296"/>
                <a:gd name="T6" fmla="*/ 0 w 2687"/>
                <a:gd name="T7" fmla="*/ 0 h 4296"/>
              </a:gdLst>
              <a:ahLst/>
              <a:cxnLst>
                <a:cxn ang="0">
                  <a:pos x="T0" y="T1"/>
                </a:cxn>
                <a:cxn ang="0">
                  <a:pos x="T2" y="T3"/>
                </a:cxn>
                <a:cxn ang="0">
                  <a:pos x="T4" y="T5"/>
                </a:cxn>
                <a:cxn ang="0">
                  <a:pos x="T6" y="T7"/>
                </a:cxn>
              </a:cxnLst>
              <a:rect l="0" t="0" r="r" b="b"/>
              <a:pathLst>
                <a:path w="2687" h="4296">
                  <a:moveTo>
                    <a:pt x="0" y="0"/>
                  </a:moveTo>
                  <a:lnTo>
                    <a:pt x="2686" y="4295"/>
                  </a:lnTo>
                  <a:lnTo>
                    <a:pt x="2359" y="0"/>
                  </a:lnTo>
                  <a:lnTo>
                    <a:pt x="0" y="0"/>
                  </a:lnTo>
                </a:path>
              </a:pathLst>
            </a:custGeom>
            <a:solidFill>
              <a:schemeClr val="accent3"/>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33" name="Freeform 5">
              <a:extLst>
                <a:ext uri="{FF2B5EF4-FFF2-40B4-BE49-F238E27FC236}">
                  <a16:creationId xmlns:a16="http://schemas.microsoft.com/office/drawing/2014/main" id="{F36B611B-D3DB-861E-5CF6-65285F1AB77E}"/>
                </a:ext>
              </a:extLst>
            </p:cNvPr>
            <p:cNvSpPr>
              <a:spLocks noChangeArrowheads="1"/>
            </p:cNvSpPr>
            <p:nvPr/>
          </p:nvSpPr>
          <p:spPr bwMode="auto">
            <a:xfrm>
              <a:off x="20430549" y="-190594"/>
              <a:ext cx="3003592" cy="4232946"/>
            </a:xfrm>
            <a:custGeom>
              <a:avLst/>
              <a:gdLst>
                <a:gd name="T0" fmla="*/ 0 w 3049"/>
                <a:gd name="T1" fmla="*/ 0 h 4296"/>
                <a:gd name="T2" fmla="*/ 43 w 3049"/>
                <a:gd name="T3" fmla="*/ 3187 h 4296"/>
                <a:gd name="T4" fmla="*/ 3048 w 3049"/>
                <a:gd name="T5" fmla="*/ 4295 h 4296"/>
                <a:gd name="T6" fmla="*/ 362 w 3049"/>
                <a:gd name="T7" fmla="*/ 0 h 4296"/>
                <a:gd name="T8" fmla="*/ 0 w 3049"/>
                <a:gd name="T9" fmla="*/ 0 h 4296"/>
              </a:gdLst>
              <a:ahLst/>
              <a:cxnLst>
                <a:cxn ang="0">
                  <a:pos x="T0" y="T1"/>
                </a:cxn>
                <a:cxn ang="0">
                  <a:pos x="T2" y="T3"/>
                </a:cxn>
                <a:cxn ang="0">
                  <a:pos x="T4" y="T5"/>
                </a:cxn>
                <a:cxn ang="0">
                  <a:pos x="T6" y="T7"/>
                </a:cxn>
                <a:cxn ang="0">
                  <a:pos x="T8" y="T9"/>
                </a:cxn>
              </a:cxnLst>
              <a:rect l="0" t="0" r="r" b="b"/>
              <a:pathLst>
                <a:path w="3049" h="4296">
                  <a:moveTo>
                    <a:pt x="0" y="0"/>
                  </a:moveTo>
                  <a:lnTo>
                    <a:pt x="43" y="3187"/>
                  </a:lnTo>
                  <a:lnTo>
                    <a:pt x="3048" y="4295"/>
                  </a:lnTo>
                  <a:lnTo>
                    <a:pt x="362" y="0"/>
                  </a:lnTo>
                  <a:lnTo>
                    <a:pt x="0" y="0"/>
                  </a:lnTo>
                </a:path>
              </a:pathLst>
            </a:custGeom>
            <a:solidFill>
              <a:schemeClr val="accent3">
                <a:lumMod val="60000"/>
                <a:lumOff val="40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34" name="Freeform 6">
              <a:extLst>
                <a:ext uri="{FF2B5EF4-FFF2-40B4-BE49-F238E27FC236}">
                  <a16:creationId xmlns:a16="http://schemas.microsoft.com/office/drawing/2014/main" id="{C319FAE5-43C7-388B-5690-11F4B328F6A3}"/>
                </a:ext>
              </a:extLst>
            </p:cNvPr>
            <p:cNvSpPr>
              <a:spLocks noChangeArrowheads="1"/>
            </p:cNvSpPr>
            <p:nvPr/>
          </p:nvSpPr>
          <p:spPr bwMode="auto">
            <a:xfrm>
              <a:off x="17699190" y="-181899"/>
              <a:ext cx="2784513" cy="3142570"/>
            </a:xfrm>
            <a:custGeom>
              <a:avLst/>
              <a:gdLst>
                <a:gd name="T0" fmla="*/ 2126 w 2826"/>
                <a:gd name="T1" fmla="*/ 0 h 3188"/>
                <a:gd name="T2" fmla="*/ 0 w 2826"/>
                <a:gd name="T3" fmla="*/ 1954 h 3188"/>
                <a:gd name="T4" fmla="*/ 2825 w 2826"/>
                <a:gd name="T5" fmla="*/ 3187 h 3188"/>
                <a:gd name="T6" fmla="*/ 2782 w 2826"/>
                <a:gd name="T7" fmla="*/ 0 h 3188"/>
                <a:gd name="T8" fmla="*/ 2126 w 2826"/>
                <a:gd name="T9" fmla="*/ 0 h 3188"/>
              </a:gdLst>
              <a:ahLst/>
              <a:cxnLst>
                <a:cxn ang="0">
                  <a:pos x="T0" y="T1"/>
                </a:cxn>
                <a:cxn ang="0">
                  <a:pos x="T2" y="T3"/>
                </a:cxn>
                <a:cxn ang="0">
                  <a:pos x="T4" y="T5"/>
                </a:cxn>
                <a:cxn ang="0">
                  <a:pos x="T6" y="T7"/>
                </a:cxn>
                <a:cxn ang="0">
                  <a:pos x="T8" y="T9"/>
                </a:cxn>
              </a:cxnLst>
              <a:rect l="0" t="0" r="r" b="b"/>
              <a:pathLst>
                <a:path w="2826" h="3188">
                  <a:moveTo>
                    <a:pt x="2126" y="0"/>
                  </a:moveTo>
                  <a:lnTo>
                    <a:pt x="0" y="1954"/>
                  </a:lnTo>
                  <a:lnTo>
                    <a:pt x="2825" y="3187"/>
                  </a:lnTo>
                  <a:lnTo>
                    <a:pt x="2782" y="0"/>
                  </a:lnTo>
                  <a:lnTo>
                    <a:pt x="2126" y="0"/>
                  </a:lnTo>
                </a:path>
              </a:pathLst>
            </a:custGeom>
            <a:solidFill>
              <a:schemeClr val="accent3"/>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35" name="Freeform 7">
              <a:extLst>
                <a:ext uri="{FF2B5EF4-FFF2-40B4-BE49-F238E27FC236}">
                  <a16:creationId xmlns:a16="http://schemas.microsoft.com/office/drawing/2014/main" id="{AA43F65E-BCE2-2507-C451-0FA7AC0CD61D}"/>
                </a:ext>
              </a:extLst>
            </p:cNvPr>
            <p:cNvSpPr>
              <a:spLocks noChangeArrowheads="1"/>
            </p:cNvSpPr>
            <p:nvPr/>
          </p:nvSpPr>
          <p:spPr bwMode="auto">
            <a:xfrm>
              <a:off x="17629342" y="-180313"/>
              <a:ext cx="2168555" cy="1925221"/>
            </a:xfrm>
            <a:custGeom>
              <a:avLst/>
              <a:gdLst>
                <a:gd name="T0" fmla="*/ 0 w 2199"/>
                <a:gd name="T1" fmla="*/ 0 h 1955"/>
                <a:gd name="T2" fmla="*/ 72 w 2199"/>
                <a:gd name="T3" fmla="*/ 1954 h 1955"/>
                <a:gd name="T4" fmla="*/ 2198 w 2199"/>
                <a:gd name="T5" fmla="*/ 0 h 1955"/>
                <a:gd name="T6" fmla="*/ 0 w 2199"/>
                <a:gd name="T7" fmla="*/ 0 h 1955"/>
              </a:gdLst>
              <a:ahLst/>
              <a:cxnLst>
                <a:cxn ang="0">
                  <a:pos x="T0" y="T1"/>
                </a:cxn>
                <a:cxn ang="0">
                  <a:pos x="T2" y="T3"/>
                </a:cxn>
                <a:cxn ang="0">
                  <a:pos x="T4" y="T5"/>
                </a:cxn>
                <a:cxn ang="0">
                  <a:pos x="T6" y="T7"/>
                </a:cxn>
              </a:cxnLst>
              <a:rect l="0" t="0" r="r" b="b"/>
              <a:pathLst>
                <a:path w="2199" h="1955">
                  <a:moveTo>
                    <a:pt x="0" y="0"/>
                  </a:moveTo>
                  <a:lnTo>
                    <a:pt x="72" y="1954"/>
                  </a:lnTo>
                  <a:lnTo>
                    <a:pt x="2198" y="0"/>
                  </a:lnTo>
                  <a:lnTo>
                    <a:pt x="0" y="0"/>
                  </a:lnTo>
                </a:path>
              </a:pathLst>
            </a:custGeom>
            <a:solidFill>
              <a:schemeClr val="accent3">
                <a:lumMod val="60000"/>
                <a:lumOff val="40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36" name="Freeform 8">
              <a:extLst>
                <a:ext uri="{FF2B5EF4-FFF2-40B4-BE49-F238E27FC236}">
                  <a16:creationId xmlns:a16="http://schemas.microsoft.com/office/drawing/2014/main" id="{363D73D0-169B-0094-76B8-804648DFE52A}"/>
                </a:ext>
              </a:extLst>
            </p:cNvPr>
            <p:cNvSpPr>
              <a:spLocks noChangeArrowheads="1"/>
            </p:cNvSpPr>
            <p:nvPr/>
          </p:nvSpPr>
          <p:spPr bwMode="auto">
            <a:xfrm>
              <a:off x="14887781" y="-202440"/>
              <a:ext cx="2813089" cy="1926808"/>
            </a:xfrm>
            <a:custGeom>
              <a:avLst/>
              <a:gdLst>
                <a:gd name="T0" fmla="*/ 0 w 2852"/>
                <a:gd name="T1" fmla="*/ 0 h 1955"/>
                <a:gd name="T2" fmla="*/ 2851 w 2852"/>
                <a:gd name="T3" fmla="*/ 1954 h 1955"/>
                <a:gd name="T4" fmla="*/ 2779 w 2852"/>
                <a:gd name="T5" fmla="*/ 0 h 1955"/>
                <a:gd name="T6" fmla="*/ 0 w 2852"/>
                <a:gd name="T7" fmla="*/ 0 h 1955"/>
              </a:gdLst>
              <a:ahLst/>
              <a:cxnLst>
                <a:cxn ang="0">
                  <a:pos x="T0" y="T1"/>
                </a:cxn>
                <a:cxn ang="0">
                  <a:pos x="T2" y="T3"/>
                </a:cxn>
                <a:cxn ang="0">
                  <a:pos x="T4" y="T5"/>
                </a:cxn>
                <a:cxn ang="0">
                  <a:pos x="T6" y="T7"/>
                </a:cxn>
              </a:cxnLst>
              <a:rect l="0" t="0" r="r" b="b"/>
              <a:pathLst>
                <a:path w="2852" h="1955">
                  <a:moveTo>
                    <a:pt x="0" y="0"/>
                  </a:moveTo>
                  <a:lnTo>
                    <a:pt x="2851" y="1954"/>
                  </a:lnTo>
                  <a:lnTo>
                    <a:pt x="2779" y="0"/>
                  </a:lnTo>
                  <a:lnTo>
                    <a:pt x="0" y="0"/>
                  </a:lnTo>
                </a:path>
              </a:pathLst>
            </a:custGeom>
            <a:solidFill>
              <a:schemeClr val="accent3"/>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37" name="Freeform 9">
              <a:extLst>
                <a:ext uri="{FF2B5EF4-FFF2-40B4-BE49-F238E27FC236}">
                  <a16:creationId xmlns:a16="http://schemas.microsoft.com/office/drawing/2014/main" id="{193B8A66-A468-CF43-BE45-E6731E68A101}"/>
                </a:ext>
              </a:extLst>
            </p:cNvPr>
            <p:cNvSpPr>
              <a:spLocks noChangeArrowheads="1"/>
            </p:cNvSpPr>
            <p:nvPr/>
          </p:nvSpPr>
          <p:spPr bwMode="auto">
            <a:xfrm>
              <a:off x="13590775" y="-181902"/>
              <a:ext cx="4138670" cy="3520314"/>
            </a:xfrm>
            <a:custGeom>
              <a:avLst/>
              <a:gdLst>
                <a:gd name="T0" fmla="*/ 0 w 4196"/>
                <a:gd name="T1" fmla="*/ 0 h 3572"/>
                <a:gd name="T2" fmla="*/ 1886 w 4196"/>
                <a:gd name="T3" fmla="*/ 3571 h 3572"/>
                <a:gd name="T4" fmla="*/ 4195 w 4196"/>
                <a:gd name="T5" fmla="*/ 1954 h 3572"/>
                <a:gd name="T6" fmla="*/ 1344 w 4196"/>
                <a:gd name="T7" fmla="*/ 0 h 3572"/>
                <a:gd name="T8" fmla="*/ 0 w 4196"/>
                <a:gd name="T9" fmla="*/ 0 h 3572"/>
              </a:gdLst>
              <a:ahLst/>
              <a:cxnLst>
                <a:cxn ang="0">
                  <a:pos x="T0" y="T1"/>
                </a:cxn>
                <a:cxn ang="0">
                  <a:pos x="T2" y="T3"/>
                </a:cxn>
                <a:cxn ang="0">
                  <a:pos x="T4" y="T5"/>
                </a:cxn>
                <a:cxn ang="0">
                  <a:pos x="T6" y="T7"/>
                </a:cxn>
                <a:cxn ang="0">
                  <a:pos x="T8" y="T9"/>
                </a:cxn>
              </a:cxnLst>
              <a:rect l="0" t="0" r="r" b="b"/>
              <a:pathLst>
                <a:path w="4196" h="3572">
                  <a:moveTo>
                    <a:pt x="0" y="0"/>
                  </a:moveTo>
                  <a:lnTo>
                    <a:pt x="1886" y="3571"/>
                  </a:lnTo>
                  <a:lnTo>
                    <a:pt x="4195" y="1954"/>
                  </a:lnTo>
                  <a:lnTo>
                    <a:pt x="1344" y="0"/>
                  </a:lnTo>
                  <a:lnTo>
                    <a:pt x="0" y="0"/>
                  </a:lnTo>
                </a:path>
              </a:pathLst>
            </a:custGeom>
            <a:solidFill>
              <a:schemeClr val="accent3">
                <a:lumMod val="60000"/>
                <a:lumOff val="40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38" name="Freeform 10">
              <a:extLst>
                <a:ext uri="{FF2B5EF4-FFF2-40B4-BE49-F238E27FC236}">
                  <a16:creationId xmlns:a16="http://schemas.microsoft.com/office/drawing/2014/main" id="{2DD58F2C-491B-B782-C7C9-21164C30768C}"/>
                </a:ext>
              </a:extLst>
            </p:cNvPr>
            <p:cNvSpPr>
              <a:spLocks noChangeArrowheads="1"/>
            </p:cNvSpPr>
            <p:nvPr/>
          </p:nvSpPr>
          <p:spPr bwMode="auto">
            <a:xfrm>
              <a:off x="11106303" y="-183575"/>
              <a:ext cx="4345047" cy="3520314"/>
            </a:xfrm>
            <a:custGeom>
              <a:avLst/>
              <a:gdLst>
                <a:gd name="T0" fmla="*/ 965 w 4408"/>
                <a:gd name="T1" fmla="*/ 0 h 3572"/>
                <a:gd name="T2" fmla="*/ 0 w 4408"/>
                <a:gd name="T3" fmla="*/ 1760 h 3572"/>
                <a:gd name="T4" fmla="*/ 4407 w 4408"/>
                <a:gd name="T5" fmla="*/ 3571 h 3572"/>
                <a:gd name="T6" fmla="*/ 2521 w 4408"/>
                <a:gd name="T7" fmla="*/ 0 h 3572"/>
                <a:gd name="T8" fmla="*/ 965 w 4408"/>
                <a:gd name="T9" fmla="*/ 0 h 3572"/>
              </a:gdLst>
              <a:ahLst/>
              <a:cxnLst>
                <a:cxn ang="0">
                  <a:pos x="T0" y="T1"/>
                </a:cxn>
                <a:cxn ang="0">
                  <a:pos x="T2" y="T3"/>
                </a:cxn>
                <a:cxn ang="0">
                  <a:pos x="T4" y="T5"/>
                </a:cxn>
                <a:cxn ang="0">
                  <a:pos x="T6" y="T7"/>
                </a:cxn>
                <a:cxn ang="0">
                  <a:pos x="T8" y="T9"/>
                </a:cxn>
              </a:cxnLst>
              <a:rect l="0" t="0" r="r" b="b"/>
              <a:pathLst>
                <a:path w="4408" h="3572">
                  <a:moveTo>
                    <a:pt x="965" y="0"/>
                  </a:moveTo>
                  <a:lnTo>
                    <a:pt x="0" y="1760"/>
                  </a:lnTo>
                  <a:lnTo>
                    <a:pt x="4407" y="3571"/>
                  </a:lnTo>
                  <a:lnTo>
                    <a:pt x="2521" y="0"/>
                  </a:lnTo>
                  <a:lnTo>
                    <a:pt x="965" y="0"/>
                  </a:lnTo>
                </a:path>
              </a:pathLst>
            </a:custGeom>
            <a:solidFill>
              <a:schemeClr val="accent2"/>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39" name="Freeform 11">
              <a:extLst>
                <a:ext uri="{FF2B5EF4-FFF2-40B4-BE49-F238E27FC236}">
                  <a16:creationId xmlns:a16="http://schemas.microsoft.com/office/drawing/2014/main" id="{93288092-ADA7-14DA-19D1-6E942A27BB87}"/>
                </a:ext>
              </a:extLst>
            </p:cNvPr>
            <p:cNvSpPr>
              <a:spLocks noChangeArrowheads="1"/>
            </p:cNvSpPr>
            <p:nvPr/>
          </p:nvSpPr>
          <p:spPr bwMode="auto">
            <a:xfrm>
              <a:off x="9791835" y="-89453"/>
              <a:ext cx="368305" cy="196807"/>
            </a:xfrm>
            <a:custGeom>
              <a:avLst/>
              <a:gdLst>
                <a:gd name="T0" fmla="*/ 112 w 374"/>
                <a:gd name="T1" fmla="*/ 0 h 198"/>
                <a:gd name="T2" fmla="*/ 0 w 374"/>
                <a:gd name="T3" fmla="*/ 197 h 198"/>
                <a:gd name="T4" fmla="*/ 373 w 374"/>
                <a:gd name="T5" fmla="*/ 0 h 198"/>
                <a:gd name="T6" fmla="*/ 112 w 374"/>
                <a:gd name="T7" fmla="*/ 0 h 198"/>
              </a:gdLst>
              <a:ahLst/>
              <a:cxnLst>
                <a:cxn ang="0">
                  <a:pos x="T0" y="T1"/>
                </a:cxn>
                <a:cxn ang="0">
                  <a:pos x="T2" y="T3"/>
                </a:cxn>
                <a:cxn ang="0">
                  <a:pos x="T4" y="T5"/>
                </a:cxn>
                <a:cxn ang="0">
                  <a:pos x="T6" y="T7"/>
                </a:cxn>
              </a:cxnLst>
              <a:rect l="0" t="0" r="r" b="b"/>
              <a:pathLst>
                <a:path w="374" h="198">
                  <a:moveTo>
                    <a:pt x="112" y="0"/>
                  </a:moveTo>
                  <a:lnTo>
                    <a:pt x="0" y="197"/>
                  </a:lnTo>
                  <a:lnTo>
                    <a:pt x="373" y="0"/>
                  </a:lnTo>
                  <a:lnTo>
                    <a:pt x="112" y="0"/>
                  </a:lnTo>
                </a:path>
              </a:pathLst>
            </a:custGeom>
            <a:solidFill>
              <a:schemeClr val="accent2">
                <a:lumMod val="75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40" name="Freeform 13">
              <a:extLst>
                <a:ext uri="{FF2B5EF4-FFF2-40B4-BE49-F238E27FC236}">
                  <a16:creationId xmlns:a16="http://schemas.microsoft.com/office/drawing/2014/main" id="{8D37230F-1C58-C43C-A773-6604B3BA1A27}"/>
                </a:ext>
              </a:extLst>
            </p:cNvPr>
            <p:cNvSpPr>
              <a:spLocks noChangeArrowheads="1"/>
            </p:cNvSpPr>
            <p:nvPr/>
          </p:nvSpPr>
          <p:spPr bwMode="auto">
            <a:xfrm>
              <a:off x="9696584" y="-89453"/>
              <a:ext cx="225428" cy="196807"/>
            </a:xfrm>
            <a:custGeom>
              <a:avLst/>
              <a:gdLst>
                <a:gd name="T0" fmla="*/ 0 w 231"/>
                <a:gd name="T1" fmla="*/ 0 h 198"/>
                <a:gd name="T2" fmla="*/ 118 w 231"/>
                <a:gd name="T3" fmla="*/ 197 h 198"/>
                <a:gd name="T4" fmla="*/ 230 w 231"/>
                <a:gd name="T5" fmla="*/ 0 h 198"/>
                <a:gd name="T6" fmla="*/ 0 w 231"/>
                <a:gd name="T7" fmla="*/ 0 h 198"/>
              </a:gdLst>
              <a:ahLst/>
              <a:cxnLst>
                <a:cxn ang="0">
                  <a:pos x="T0" y="T1"/>
                </a:cxn>
                <a:cxn ang="0">
                  <a:pos x="T2" y="T3"/>
                </a:cxn>
                <a:cxn ang="0">
                  <a:pos x="T4" y="T5"/>
                </a:cxn>
                <a:cxn ang="0">
                  <a:pos x="T6" y="T7"/>
                </a:cxn>
              </a:cxnLst>
              <a:rect l="0" t="0" r="r" b="b"/>
              <a:pathLst>
                <a:path w="231" h="198">
                  <a:moveTo>
                    <a:pt x="0" y="0"/>
                  </a:moveTo>
                  <a:lnTo>
                    <a:pt x="118" y="197"/>
                  </a:lnTo>
                  <a:lnTo>
                    <a:pt x="230" y="0"/>
                  </a:lnTo>
                  <a:lnTo>
                    <a:pt x="0" y="0"/>
                  </a:lnTo>
                </a:path>
              </a:pathLst>
            </a:custGeom>
            <a:solidFill>
              <a:schemeClr val="accent2">
                <a:lumMod val="75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41" name="Freeform 14">
              <a:extLst>
                <a:ext uri="{FF2B5EF4-FFF2-40B4-BE49-F238E27FC236}">
                  <a16:creationId xmlns:a16="http://schemas.microsoft.com/office/drawing/2014/main" id="{9CB8D9F0-D7D7-F778-A639-E8DDBA39AC99}"/>
                </a:ext>
              </a:extLst>
            </p:cNvPr>
            <p:cNvSpPr>
              <a:spLocks noChangeArrowheads="1"/>
            </p:cNvSpPr>
            <p:nvPr/>
          </p:nvSpPr>
          <p:spPr bwMode="auto">
            <a:xfrm>
              <a:off x="8525198" y="35756"/>
              <a:ext cx="2646399" cy="2260111"/>
            </a:xfrm>
            <a:custGeom>
              <a:avLst/>
              <a:gdLst>
                <a:gd name="T0" fmla="*/ 2685 w 2686"/>
                <a:gd name="T1" fmla="*/ 1563 h 2292"/>
                <a:gd name="T2" fmla="*/ 1308 w 2686"/>
                <a:gd name="T3" fmla="*/ 0 h 2292"/>
                <a:gd name="T4" fmla="*/ 0 w 2686"/>
                <a:gd name="T5" fmla="*/ 2291 h 2292"/>
                <a:gd name="T6" fmla="*/ 2685 w 2686"/>
                <a:gd name="T7" fmla="*/ 1563 h 2292"/>
              </a:gdLst>
              <a:ahLst/>
              <a:cxnLst>
                <a:cxn ang="0">
                  <a:pos x="T0" y="T1"/>
                </a:cxn>
                <a:cxn ang="0">
                  <a:pos x="T2" y="T3"/>
                </a:cxn>
                <a:cxn ang="0">
                  <a:pos x="T4" y="T5"/>
                </a:cxn>
                <a:cxn ang="0">
                  <a:pos x="T6" y="T7"/>
                </a:cxn>
              </a:cxnLst>
              <a:rect l="0" t="0" r="r" b="b"/>
              <a:pathLst>
                <a:path w="2686" h="2292">
                  <a:moveTo>
                    <a:pt x="2685" y="1563"/>
                  </a:moveTo>
                  <a:lnTo>
                    <a:pt x="1308" y="0"/>
                  </a:lnTo>
                  <a:lnTo>
                    <a:pt x="0" y="2291"/>
                  </a:lnTo>
                  <a:lnTo>
                    <a:pt x="2685" y="1563"/>
                  </a:lnTo>
                </a:path>
              </a:pathLst>
            </a:custGeom>
            <a:solidFill>
              <a:schemeClr val="accent2"/>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42" name="Freeform 15">
              <a:extLst>
                <a:ext uri="{FF2B5EF4-FFF2-40B4-BE49-F238E27FC236}">
                  <a16:creationId xmlns:a16="http://schemas.microsoft.com/office/drawing/2014/main" id="{E033F6E3-8C2F-332D-C322-4766AAE5C7EB}"/>
                </a:ext>
              </a:extLst>
            </p:cNvPr>
            <p:cNvSpPr>
              <a:spLocks noChangeArrowheads="1"/>
            </p:cNvSpPr>
            <p:nvPr/>
          </p:nvSpPr>
          <p:spPr bwMode="auto">
            <a:xfrm>
              <a:off x="6824806" y="32455"/>
              <a:ext cx="2984541" cy="2260111"/>
            </a:xfrm>
            <a:custGeom>
              <a:avLst/>
              <a:gdLst>
                <a:gd name="T0" fmla="*/ 3029 w 3030"/>
                <a:gd name="T1" fmla="*/ 0 h 2292"/>
                <a:gd name="T2" fmla="*/ 0 w 3030"/>
                <a:gd name="T3" fmla="*/ 624 h 2292"/>
                <a:gd name="T4" fmla="*/ 1721 w 3030"/>
                <a:gd name="T5" fmla="*/ 2291 h 2292"/>
                <a:gd name="T6" fmla="*/ 3029 w 3030"/>
                <a:gd name="T7" fmla="*/ 0 h 2292"/>
              </a:gdLst>
              <a:ahLst/>
              <a:cxnLst>
                <a:cxn ang="0">
                  <a:pos x="T0" y="T1"/>
                </a:cxn>
                <a:cxn ang="0">
                  <a:pos x="T2" y="T3"/>
                </a:cxn>
                <a:cxn ang="0">
                  <a:pos x="T4" y="T5"/>
                </a:cxn>
                <a:cxn ang="0">
                  <a:pos x="T6" y="T7"/>
                </a:cxn>
              </a:cxnLst>
              <a:rect l="0" t="0" r="r" b="b"/>
              <a:pathLst>
                <a:path w="3030" h="2292">
                  <a:moveTo>
                    <a:pt x="3029" y="0"/>
                  </a:moveTo>
                  <a:lnTo>
                    <a:pt x="0" y="624"/>
                  </a:lnTo>
                  <a:lnTo>
                    <a:pt x="1721" y="2291"/>
                  </a:lnTo>
                  <a:lnTo>
                    <a:pt x="3029" y="0"/>
                  </a:lnTo>
                </a:path>
              </a:pathLst>
            </a:custGeom>
            <a:solidFill>
              <a:schemeClr val="accent2">
                <a:lumMod val="75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43" name="Freeform 16">
              <a:extLst>
                <a:ext uri="{FF2B5EF4-FFF2-40B4-BE49-F238E27FC236}">
                  <a16:creationId xmlns:a16="http://schemas.microsoft.com/office/drawing/2014/main" id="{463727F1-1B86-050A-003D-E15550F5AAC8}"/>
                </a:ext>
              </a:extLst>
            </p:cNvPr>
            <p:cNvSpPr>
              <a:spLocks noChangeArrowheads="1"/>
            </p:cNvSpPr>
            <p:nvPr/>
          </p:nvSpPr>
          <p:spPr bwMode="auto">
            <a:xfrm>
              <a:off x="6829519" y="-89453"/>
              <a:ext cx="2986128" cy="809450"/>
            </a:xfrm>
            <a:custGeom>
              <a:avLst/>
              <a:gdLst>
                <a:gd name="T0" fmla="*/ 61 w 3030"/>
                <a:gd name="T1" fmla="*/ 0 h 822"/>
                <a:gd name="T2" fmla="*/ 0 w 3030"/>
                <a:gd name="T3" fmla="*/ 821 h 822"/>
                <a:gd name="T4" fmla="*/ 3029 w 3030"/>
                <a:gd name="T5" fmla="*/ 197 h 822"/>
                <a:gd name="T6" fmla="*/ 2911 w 3030"/>
                <a:gd name="T7" fmla="*/ 0 h 822"/>
                <a:gd name="T8" fmla="*/ 61 w 3030"/>
                <a:gd name="T9" fmla="*/ 0 h 822"/>
              </a:gdLst>
              <a:ahLst/>
              <a:cxnLst>
                <a:cxn ang="0">
                  <a:pos x="T0" y="T1"/>
                </a:cxn>
                <a:cxn ang="0">
                  <a:pos x="T2" y="T3"/>
                </a:cxn>
                <a:cxn ang="0">
                  <a:pos x="T4" y="T5"/>
                </a:cxn>
                <a:cxn ang="0">
                  <a:pos x="T6" y="T7"/>
                </a:cxn>
                <a:cxn ang="0">
                  <a:pos x="T8" y="T9"/>
                </a:cxn>
              </a:cxnLst>
              <a:rect l="0" t="0" r="r" b="b"/>
              <a:pathLst>
                <a:path w="3030" h="822">
                  <a:moveTo>
                    <a:pt x="61" y="0"/>
                  </a:moveTo>
                  <a:lnTo>
                    <a:pt x="0" y="821"/>
                  </a:lnTo>
                  <a:lnTo>
                    <a:pt x="3029" y="197"/>
                  </a:lnTo>
                  <a:lnTo>
                    <a:pt x="2911" y="0"/>
                  </a:lnTo>
                  <a:lnTo>
                    <a:pt x="61" y="0"/>
                  </a:lnTo>
                </a:path>
              </a:pathLst>
            </a:custGeom>
            <a:solidFill>
              <a:schemeClr val="accent2">
                <a:lumMod val="50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44" name="Freeform 17">
              <a:extLst>
                <a:ext uri="{FF2B5EF4-FFF2-40B4-BE49-F238E27FC236}">
                  <a16:creationId xmlns:a16="http://schemas.microsoft.com/office/drawing/2014/main" id="{69572A97-8453-1B9F-6B2F-30C94B9B9823}"/>
                </a:ext>
              </a:extLst>
            </p:cNvPr>
            <p:cNvSpPr>
              <a:spLocks noChangeArrowheads="1"/>
            </p:cNvSpPr>
            <p:nvPr/>
          </p:nvSpPr>
          <p:spPr bwMode="auto">
            <a:xfrm>
              <a:off x="5973845" y="-89453"/>
              <a:ext cx="942988" cy="809450"/>
            </a:xfrm>
            <a:custGeom>
              <a:avLst/>
              <a:gdLst>
                <a:gd name="T0" fmla="*/ 0 w 955"/>
                <a:gd name="T1" fmla="*/ 0 h 822"/>
                <a:gd name="T2" fmla="*/ 893 w 955"/>
                <a:gd name="T3" fmla="*/ 821 h 822"/>
                <a:gd name="T4" fmla="*/ 954 w 955"/>
                <a:gd name="T5" fmla="*/ 0 h 822"/>
                <a:gd name="T6" fmla="*/ 0 w 955"/>
                <a:gd name="T7" fmla="*/ 0 h 822"/>
              </a:gdLst>
              <a:ahLst/>
              <a:cxnLst>
                <a:cxn ang="0">
                  <a:pos x="T0" y="T1"/>
                </a:cxn>
                <a:cxn ang="0">
                  <a:pos x="T2" y="T3"/>
                </a:cxn>
                <a:cxn ang="0">
                  <a:pos x="T4" y="T5"/>
                </a:cxn>
                <a:cxn ang="0">
                  <a:pos x="T6" y="T7"/>
                </a:cxn>
              </a:cxnLst>
              <a:rect l="0" t="0" r="r" b="b"/>
              <a:pathLst>
                <a:path w="955" h="822">
                  <a:moveTo>
                    <a:pt x="0" y="0"/>
                  </a:moveTo>
                  <a:lnTo>
                    <a:pt x="893" y="821"/>
                  </a:lnTo>
                  <a:lnTo>
                    <a:pt x="954" y="0"/>
                  </a:lnTo>
                  <a:lnTo>
                    <a:pt x="0" y="0"/>
                  </a:lnTo>
                </a:path>
              </a:pathLst>
            </a:custGeom>
            <a:solidFill>
              <a:schemeClr val="accent1"/>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45" name="Freeform 18">
              <a:extLst>
                <a:ext uri="{FF2B5EF4-FFF2-40B4-BE49-F238E27FC236}">
                  <a16:creationId xmlns:a16="http://schemas.microsoft.com/office/drawing/2014/main" id="{13A28A30-0C7F-2A0A-6D2A-45E3F6A24206}"/>
                </a:ext>
              </a:extLst>
            </p:cNvPr>
            <p:cNvSpPr>
              <a:spLocks noChangeArrowheads="1"/>
            </p:cNvSpPr>
            <p:nvPr/>
          </p:nvSpPr>
          <p:spPr bwMode="auto">
            <a:xfrm>
              <a:off x="5641965" y="643904"/>
              <a:ext cx="2916278" cy="1642707"/>
            </a:xfrm>
            <a:custGeom>
              <a:avLst/>
              <a:gdLst>
                <a:gd name="T0" fmla="*/ 2958 w 2959"/>
                <a:gd name="T1" fmla="*/ 1667 h 1668"/>
                <a:gd name="T2" fmla="*/ 1237 w 2959"/>
                <a:gd name="T3" fmla="*/ 0 h 1668"/>
                <a:gd name="T4" fmla="*/ 0 w 2959"/>
                <a:gd name="T5" fmla="*/ 1323 h 1668"/>
                <a:gd name="T6" fmla="*/ 2958 w 2959"/>
                <a:gd name="T7" fmla="*/ 1667 h 1668"/>
              </a:gdLst>
              <a:ahLst/>
              <a:cxnLst>
                <a:cxn ang="0">
                  <a:pos x="T0" y="T1"/>
                </a:cxn>
                <a:cxn ang="0">
                  <a:pos x="T2" y="T3"/>
                </a:cxn>
                <a:cxn ang="0">
                  <a:pos x="T4" y="T5"/>
                </a:cxn>
                <a:cxn ang="0">
                  <a:pos x="T6" y="T7"/>
                </a:cxn>
              </a:cxnLst>
              <a:rect l="0" t="0" r="r" b="b"/>
              <a:pathLst>
                <a:path w="2959" h="1668">
                  <a:moveTo>
                    <a:pt x="2958" y="1667"/>
                  </a:moveTo>
                  <a:lnTo>
                    <a:pt x="1237" y="0"/>
                  </a:lnTo>
                  <a:lnTo>
                    <a:pt x="0" y="1323"/>
                  </a:lnTo>
                  <a:lnTo>
                    <a:pt x="2958" y="1667"/>
                  </a:lnTo>
                </a:path>
              </a:pathLst>
            </a:custGeom>
            <a:solidFill>
              <a:schemeClr val="accent2"/>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46" name="Freeform 19">
              <a:extLst>
                <a:ext uri="{FF2B5EF4-FFF2-40B4-BE49-F238E27FC236}">
                  <a16:creationId xmlns:a16="http://schemas.microsoft.com/office/drawing/2014/main" id="{1E6376D4-032A-293F-71B7-7DF585EE4ADB}"/>
                </a:ext>
              </a:extLst>
            </p:cNvPr>
            <p:cNvSpPr>
              <a:spLocks noChangeArrowheads="1"/>
            </p:cNvSpPr>
            <p:nvPr/>
          </p:nvSpPr>
          <p:spPr bwMode="auto">
            <a:xfrm>
              <a:off x="5091182" y="-154526"/>
              <a:ext cx="1758974" cy="2112505"/>
            </a:xfrm>
            <a:custGeom>
              <a:avLst/>
              <a:gdLst>
                <a:gd name="T0" fmla="*/ 0 w 1787"/>
                <a:gd name="T1" fmla="*/ 0 h 2145"/>
                <a:gd name="T2" fmla="*/ 549 w 1787"/>
                <a:gd name="T3" fmla="*/ 2144 h 2145"/>
                <a:gd name="T4" fmla="*/ 1786 w 1787"/>
                <a:gd name="T5" fmla="*/ 821 h 2145"/>
                <a:gd name="T6" fmla="*/ 893 w 1787"/>
                <a:gd name="T7" fmla="*/ 0 h 2145"/>
                <a:gd name="T8" fmla="*/ 0 w 1787"/>
                <a:gd name="T9" fmla="*/ 0 h 2145"/>
              </a:gdLst>
              <a:ahLst/>
              <a:cxnLst>
                <a:cxn ang="0">
                  <a:pos x="T0" y="T1"/>
                </a:cxn>
                <a:cxn ang="0">
                  <a:pos x="T2" y="T3"/>
                </a:cxn>
                <a:cxn ang="0">
                  <a:pos x="T4" y="T5"/>
                </a:cxn>
                <a:cxn ang="0">
                  <a:pos x="T6" y="T7"/>
                </a:cxn>
                <a:cxn ang="0">
                  <a:pos x="T8" y="T9"/>
                </a:cxn>
              </a:cxnLst>
              <a:rect l="0" t="0" r="r" b="b"/>
              <a:pathLst>
                <a:path w="1787" h="2145">
                  <a:moveTo>
                    <a:pt x="0" y="0"/>
                  </a:moveTo>
                  <a:lnTo>
                    <a:pt x="549" y="2144"/>
                  </a:lnTo>
                  <a:lnTo>
                    <a:pt x="1786" y="821"/>
                  </a:lnTo>
                  <a:lnTo>
                    <a:pt x="893" y="0"/>
                  </a:lnTo>
                  <a:lnTo>
                    <a:pt x="0" y="0"/>
                  </a:lnTo>
                </a:path>
              </a:pathLst>
            </a:custGeom>
            <a:solidFill>
              <a:schemeClr val="accent1"/>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47" name="Freeform 20">
              <a:extLst>
                <a:ext uri="{FF2B5EF4-FFF2-40B4-BE49-F238E27FC236}">
                  <a16:creationId xmlns:a16="http://schemas.microsoft.com/office/drawing/2014/main" id="{AAF1E8CC-5600-5846-F772-BCA67E044F2C}"/>
                </a:ext>
              </a:extLst>
            </p:cNvPr>
            <p:cNvSpPr>
              <a:spLocks noChangeArrowheads="1"/>
            </p:cNvSpPr>
            <p:nvPr/>
          </p:nvSpPr>
          <p:spPr bwMode="auto">
            <a:xfrm>
              <a:off x="424115" y="209551"/>
              <a:ext cx="5232472" cy="2975919"/>
            </a:xfrm>
            <a:custGeom>
              <a:avLst/>
              <a:gdLst>
                <a:gd name="T0" fmla="*/ 5310 w 5311"/>
                <a:gd name="T1" fmla="*/ 1771 h 3020"/>
                <a:gd name="T2" fmla="*/ 853 w 5311"/>
                <a:gd name="T3" fmla="*/ 0 h 3020"/>
                <a:gd name="T4" fmla="*/ 0 w 5311"/>
                <a:gd name="T5" fmla="*/ 3019 h 3020"/>
                <a:gd name="T6" fmla="*/ 5310 w 5311"/>
                <a:gd name="T7" fmla="*/ 1771 h 3020"/>
              </a:gdLst>
              <a:ahLst/>
              <a:cxnLst>
                <a:cxn ang="0">
                  <a:pos x="T0" y="T1"/>
                </a:cxn>
                <a:cxn ang="0">
                  <a:pos x="T2" y="T3"/>
                </a:cxn>
                <a:cxn ang="0">
                  <a:pos x="T4" y="T5"/>
                </a:cxn>
                <a:cxn ang="0">
                  <a:pos x="T6" y="T7"/>
                </a:cxn>
              </a:cxnLst>
              <a:rect l="0" t="0" r="r" b="b"/>
              <a:pathLst>
                <a:path w="5311" h="3020">
                  <a:moveTo>
                    <a:pt x="5310" y="1771"/>
                  </a:moveTo>
                  <a:lnTo>
                    <a:pt x="853" y="0"/>
                  </a:lnTo>
                  <a:lnTo>
                    <a:pt x="0" y="3019"/>
                  </a:lnTo>
                  <a:lnTo>
                    <a:pt x="5310" y="1771"/>
                  </a:lnTo>
                </a:path>
              </a:pathLst>
            </a:custGeom>
            <a:solidFill>
              <a:schemeClr val="accent1">
                <a:lumMod val="50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48" name="Freeform 21">
              <a:extLst>
                <a:ext uri="{FF2B5EF4-FFF2-40B4-BE49-F238E27FC236}">
                  <a16:creationId xmlns:a16="http://schemas.microsoft.com/office/drawing/2014/main" id="{11A78BAF-1CC5-CEEF-2A4B-DD4CC95D3D7D}"/>
                </a:ext>
              </a:extLst>
            </p:cNvPr>
            <p:cNvSpPr>
              <a:spLocks noChangeArrowheads="1"/>
            </p:cNvSpPr>
            <p:nvPr/>
          </p:nvSpPr>
          <p:spPr bwMode="auto">
            <a:xfrm>
              <a:off x="1262079" y="-154526"/>
              <a:ext cx="4394261" cy="2112505"/>
            </a:xfrm>
            <a:custGeom>
              <a:avLst/>
              <a:gdLst>
                <a:gd name="T0" fmla="*/ 936 w 4458"/>
                <a:gd name="T1" fmla="*/ 0 h 2145"/>
                <a:gd name="T2" fmla="*/ 0 w 4458"/>
                <a:gd name="T3" fmla="*/ 373 h 2145"/>
                <a:gd name="T4" fmla="*/ 4457 w 4458"/>
                <a:gd name="T5" fmla="*/ 2144 h 2145"/>
                <a:gd name="T6" fmla="*/ 3908 w 4458"/>
                <a:gd name="T7" fmla="*/ 0 h 2145"/>
                <a:gd name="T8" fmla="*/ 936 w 4458"/>
                <a:gd name="T9" fmla="*/ 0 h 2145"/>
              </a:gdLst>
              <a:ahLst/>
              <a:cxnLst>
                <a:cxn ang="0">
                  <a:pos x="T0" y="T1"/>
                </a:cxn>
                <a:cxn ang="0">
                  <a:pos x="T2" y="T3"/>
                </a:cxn>
                <a:cxn ang="0">
                  <a:pos x="T4" y="T5"/>
                </a:cxn>
                <a:cxn ang="0">
                  <a:pos x="T6" y="T7"/>
                </a:cxn>
                <a:cxn ang="0">
                  <a:pos x="T8" y="T9"/>
                </a:cxn>
              </a:cxnLst>
              <a:rect l="0" t="0" r="r" b="b"/>
              <a:pathLst>
                <a:path w="4458" h="2145">
                  <a:moveTo>
                    <a:pt x="936" y="0"/>
                  </a:moveTo>
                  <a:lnTo>
                    <a:pt x="0" y="373"/>
                  </a:lnTo>
                  <a:lnTo>
                    <a:pt x="4457" y="2144"/>
                  </a:lnTo>
                  <a:lnTo>
                    <a:pt x="3908" y="0"/>
                  </a:lnTo>
                  <a:lnTo>
                    <a:pt x="936" y="0"/>
                  </a:lnTo>
                </a:path>
              </a:pathLst>
            </a:custGeom>
            <a:solidFill>
              <a:schemeClr val="accent1">
                <a:lumMod val="75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49" name="Freeform 22">
              <a:extLst>
                <a:ext uri="{FF2B5EF4-FFF2-40B4-BE49-F238E27FC236}">
                  <a16:creationId xmlns:a16="http://schemas.microsoft.com/office/drawing/2014/main" id="{9B802D1D-FE6D-76BE-E030-F179F25F5BC9}"/>
                </a:ext>
              </a:extLst>
            </p:cNvPr>
            <p:cNvSpPr>
              <a:spLocks noChangeArrowheads="1"/>
            </p:cNvSpPr>
            <p:nvPr/>
          </p:nvSpPr>
          <p:spPr bwMode="auto">
            <a:xfrm>
              <a:off x="1263667" y="-132306"/>
              <a:ext cx="922350" cy="369807"/>
            </a:xfrm>
            <a:custGeom>
              <a:avLst/>
              <a:gdLst>
                <a:gd name="T0" fmla="*/ 72 w 937"/>
                <a:gd name="T1" fmla="*/ 0 h 374"/>
                <a:gd name="T2" fmla="*/ 0 w 937"/>
                <a:gd name="T3" fmla="*/ 373 h 374"/>
                <a:gd name="T4" fmla="*/ 936 w 937"/>
                <a:gd name="T5" fmla="*/ 0 h 374"/>
                <a:gd name="T6" fmla="*/ 72 w 937"/>
                <a:gd name="T7" fmla="*/ 0 h 374"/>
              </a:gdLst>
              <a:ahLst/>
              <a:cxnLst>
                <a:cxn ang="0">
                  <a:pos x="T0" y="T1"/>
                </a:cxn>
                <a:cxn ang="0">
                  <a:pos x="T2" y="T3"/>
                </a:cxn>
                <a:cxn ang="0">
                  <a:pos x="T4" y="T5"/>
                </a:cxn>
                <a:cxn ang="0">
                  <a:pos x="T6" y="T7"/>
                </a:cxn>
              </a:cxnLst>
              <a:rect l="0" t="0" r="r" b="b"/>
              <a:pathLst>
                <a:path w="937" h="374">
                  <a:moveTo>
                    <a:pt x="72" y="0"/>
                  </a:moveTo>
                  <a:lnTo>
                    <a:pt x="0" y="373"/>
                  </a:lnTo>
                  <a:lnTo>
                    <a:pt x="936" y="0"/>
                  </a:lnTo>
                  <a:lnTo>
                    <a:pt x="72" y="0"/>
                  </a:lnTo>
                </a:path>
              </a:pathLst>
            </a:custGeom>
            <a:solidFill>
              <a:schemeClr val="accent1"/>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50" name="Freeform 23">
              <a:extLst>
                <a:ext uri="{FF2B5EF4-FFF2-40B4-BE49-F238E27FC236}">
                  <a16:creationId xmlns:a16="http://schemas.microsoft.com/office/drawing/2014/main" id="{A0257076-D86C-E20A-DF4C-A3B3419FF799}"/>
                </a:ext>
              </a:extLst>
            </p:cNvPr>
            <p:cNvSpPr>
              <a:spLocks noChangeArrowheads="1"/>
            </p:cNvSpPr>
            <p:nvPr/>
          </p:nvSpPr>
          <p:spPr bwMode="auto">
            <a:xfrm>
              <a:off x="735022" y="-132306"/>
              <a:ext cx="620722" cy="369807"/>
            </a:xfrm>
            <a:custGeom>
              <a:avLst/>
              <a:gdLst>
                <a:gd name="T0" fmla="*/ 0 w 629"/>
                <a:gd name="T1" fmla="*/ 0 h 374"/>
                <a:gd name="T2" fmla="*/ 556 w 629"/>
                <a:gd name="T3" fmla="*/ 373 h 374"/>
                <a:gd name="T4" fmla="*/ 628 w 629"/>
                <a:gd name="T5" fmla="*/ 0 h 374"/>
                <a:gd name="T6" fmla="*/ 0 w 629"/>
                <a:gd name="T7" fmla="*/ 0 h 374"/>
              </a:gdLst>
              <a:ahLst/>
              <a:cxnLst>
                <a:cxn ang="0">
                  <a:pos x="T0" y="T1"/>
                </a:cxn>
                <a:cxn ang="0">
                  <a:pos x="T2" y="T3"/>
                </a:cxn>
                <a:cxn ang="0">
                  <a:pos x="T4" y="T5"/>
                </a:cxn>
                <a:cxn ang="0">
                  <a:pos x="T6" y="T7"/>
                </a:cxn>
              </a:cxnLst>
              <a:rect l="0" t="0" r="r" b="b"/>
              <a:pathLst>
                <a:path w="629" h="374">
                  <a:moveTo>
                    <a:pt x="0" y="0"/>
                  </a:moveTo>
                  <a:lnTo>
                    <a:pt x="556" y="373"/>
                  </a:lnTo>
                  <a:lnTo>
                    <a:pt x="628" y="0"/>
                  </a:lnTo>
                  <a:lnTo>
                    <a:pt x="0" y="0"/>
                  </a:lnTo>
                </a:path>
              </a:pathLst>
            </a:custGeom>
            <a:solidFill>
              <a:schemeClr val="accent1"/>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51" name="Freeform 24">
              <a:extLst>
                <a:ext uri="{FF2B5EF4-FFF2-40B4-BE49-F238E27FC236}">
                  <a16:creationId xmlns:a16="http://schemas.microsoft.com/office/drawing/2014/main" id="{37C4D208-F80E-11C1-6636-C2C62B298E01}"/>
                </a:ext>
              </a:extLst>
            </p:cNvPr>
            <p:cNvSpPr>
              <a:spLocks noChangeArrowheads="1"/>
            </p:cNvSpPr>
            <p:nvPr/>
          </p:nvSpPr>
          <p:spPr bwMode="auto">
            <a:xfrm>
              <a:off x="0" y="925496"/>
              <a:ext cx="447681" cy="2260111"/>
            </a:xfrm>
            <a:custGeom>
              <a:avLst/>
              <a:gdLst>
                <a:gd name="T0" fmla="*/ 0 w 453"/>
                <a:gd name="T1" fmla="*/ 2104 h 2292"/>
                <a:gd name="T2" fmla="*/ 452 w 453"/>
                <a:gd name="T3" fmla="*/ 2291 h 2292"/>
                <a:gd name="T4" fmla="*/ 0 w 453"/>
                <a:gd name="T5" fmla="*/ 0 h 2292"/>
                <a:gd name="T6" fmla="*/ 0 w 453"/>
                <a:gd name="T7" fmla="*/ 2104 h 2292"/>
              </a:gdLst>
              <a:ahLst/>
              <a:cxnLst>
                <a:cxn ang="0">
                  <a:pos x="T0" y="T1"/>
                </a:cxn>
                <a:cxn ang="0">
                  <a:pos x="T2" y="T3"/>
                </a:cxn>
                <a:cxn ang="0">
                  <a:pos x="T4" y="T5"/>
                </a:cxn>
                <a:cxn ang="0">
                  <a:pos x="T6" y="T7"/>
                </a:cxn>
              </a:cxnLst>
              <a:rect l="0" t="0" r="r" b="b"/>
              <a:pathLst>
                <a:path w="453" h="2292">
                  <a:moveTo>
                    <a:pt x="0" y="2104"/>
                  </a:moveTo>
                  <a:lnTo>
                    <a:pt x="452" y="2291"/>
                  </a:lnTo>
                  <a:lnTo>
                    <a:pt x="0" y="0"/>
                  </a:lnTo>
                  <a:lnTo>
                    <a:pt x="0" y="2104"/>
                  </a:lnTo>
                </a:path>
              </a:pathLst>
            </a:custGeom>
            <a:solidFill>
              <a:schemeClr val="accent1">
                <a:lumMod val="50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52" name="Freeform 25">
              <a:extLst>
                <a:ext uri="{FF2B5EF4-FFF2-40B4-BE49-F238E27FC236}">
                  <a16:creationId xmlns:a16="http://schemas.microsoft.com/office/drawing/2014/main" id="{44E87348-4997-345F-BD0F-2454DECF8F81}"/>
                </a:ext>
              </a:extLst>
            </p:cNvPr>
            <p:cNvSpPr>
              <a:spLocks noChangeArrowheads="1"/>
            </p:cNvSpPr>
            <p:nvPr/>
          </p:nvSpPr>
          <p:spPr bwMode="auto">
            <a:xfrm>
              <a:off x="-8238" y="-156114"/>
              <a:ext cx="1285893" cy="3342552"/>
            </a:xfrm>
            <a:custGeom>
              <a:avLst/>
              <a:gdLst>
                <a:gd name="T0" fmla="*/ 0 w 1306"/>
                <a:gd name="T1" fmla="*/ 0 h 3393"/>
                <a:gd name="T2" fmla="*/ 0 w 1306"/>
                <a:gd name="T3" fmla="*/ 1101 h 3393"/>
                <a:gd name="T4" fmla="*/ 452 w 1306"/>
                <a:gd name="T5" fmla="*/ 3392 h 3393"/>
                <a:gd name="T6" fmla="*/ 1305 w 1306"/>
                <a:gd name="T7" fmla="*/ 373 h 3393"/>
                <a:gd name="T8" fmla="*/ 749 w 1306"/>
                <a:gd name="T9" fmla="*/ 0 h 3393"/>
                <a:gd name="T10" fmla="*/ 0 w 1306"/>
                <a:gd name="T11" fmla="*/ 0 h 3393"/>
              </a:gdLst>
              <a:ahLst/>
              <a:cxnLst>
                <a:cxn ang="0">
                  <a:pos x="T0" y="T1"/>
                </a:cxn>
                <a:cxn ang="0">
                  <a:pos x="T2" y="T3"/>
                </a:cxn>
                <a:cxn ang="0">
                  <a:pos x="T4" y="T5"/>
                </a:cxn>
                <a:cxn ang="0">
                  <a:pos x="T6" y="T7"/>
                </a:cxn>
                <a:cxn ang="0">
                  <a:pos x="T8" y="T9"/>
                </a:cxn>
                <a:cxn ang="0">
                  <a:pos x="T10" y="T11"/>
                </a:cxn>
              </a:cxnLst>
              <a:rect l="0" t="0" r="r" b="b"/>
              <a:pathLst>
                <a:path w="1306" h="3393">
                  <a:moveTo>
                    <a:pt x="0" y="0"/>
                  </a:moveTo>
                  <a:lnTo>
                    <a:pt x="0" y="1101"/>
                  </a:lnTo>
                  <a:lnTo>
                    <a:pt x="452" y="3392"/>
                  </a:lnTo>
                  <a:lnTo>
                    <a:pt x="1305" y="373"/>
                  </a:lnTo>
                  <a:lnTo>
                    <a:pt x="749" y="0"/>
                  </a:lnTo>
                  <a:lnTo>
                    <a:pt x="0" y="0"/>
                  </a:lnTo>
                </a:path>
              </a:pathLst>
            </a:custGeom>
            <a:solidFill>
              <a:schemeClr val="accent1">
                <a:lumMod val="75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53" name="Freeform 26">
              <a:extLst>
                <a:ext uri="{FF2B5EF4-FFF2-40B4-BE49-F238E27FC236}">
                  <a16:creationId xmlns:a16="http://schemas.microsoft.com/office/drawing/2014/main" id="{953297B9-B6EC-11A6-710F-1D18AF7CF6E4}"/>
                </a:ext>
              </a:extLst>
            </p:cNvPr>
            <p:cNvSpPr>
              <a:spLocks noChangeArrowheads="1"/>
            </p:cNvSpPr>
            <p:nvPr/>
          </p:nvSpPr>
          <p:spPr bwMode="auto">
            <a:xfrm>
              <a:off x="8483633" y="1560526"/>
              <a:ext cx="6988272" cy="1787138"/>
            </a:xfrm>
            <a:custGeom>
              <a:avLst/>
              <a:gdLst>
                <a:gd name="T0" fmla="*/ 7092 w 7093"/>
                <a:gd name="T1" fmla="*/ 1811 h 1812"/>
                <a:gd name="T2" fmla="*/ 0 w 7093"/>
                <a:gd name="T3" fmla="*/ 728 h 1812"/>
                <a:gd name="T4" fmla="*/ 2685 w 7093"/>
                <a:gd name="T5" fmla="*/ 0 h 1812"/>
                <a:gd name="T6" fmla="*/ 7092 w 7093"/>
                <a:gd name="T7" fmla="*/ 1811 h 1812"/>
              </a:gdLst>
              <a:ahLst/>
              <a:cxnLst>
                <a:cxn ang="0">
                  <a:pos x="T0" y="T1"/>
                </a:cxn>
                <a:cxn ang="0">
                  <a:pos x="T2" y="T3"/>
                </a:cxn>
                <a:cxn ang="0">
                  <a:pos x="T4" y="T5"/>
                </a:cxn>
                <a:cxn ang="0">
                  <a:pos x="T6" y="T7"/>
                </a:cxn>
              </a:cxnLst>
              <a:rect l="0" t="0" r="r" b="b"/>
              <a:pathLst>
                <a:path w="7093" h="1812">
                  <a:moveTo>
                    <a:pt x="7092" y="1811"/>
                  </a:moveTo>
                  <a:lnTo>
                    <a:pt x="0" y="728"/>
                  </a:lnTo>
                  <a:lnTo>
                    <a:pt x="2685" y="0"/>
                  </a:lnTo>
                  <a:lnTo>
                    <a:pt x="7092" y="1811"/>
                  </a:lnTo>
                </a:path>
              </a:pathLst>
            </a:custGeom>
            <a:solidFill>
              <a:schemeClr val="accent2">
                <a:lumMod val="75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54" name="Freeform 12">
              <a:extLst>
                <a:ext uri="{FF2B5EF4-FFF2-40B4-BE49-F238E27FC236}">
                  <a16:creationId xmlns:a16="http://schemas.microsoft.com/office/drawing/2014/main" id="{1E9D29BF-3DAA-421D-3617-54216D064F8E}"/>
                </a:ext>
              </a:extLst>
            </p:cNvPr>
            <p:cNvSpPr>
              <a:spLocks noChangeArrowheads="1"/>
            </p:cNvSpPr>
            <p:nvPr/>
          </p:nvSpPr>
          <p:spPr bwMode="auto">
            <a:xfrm>
              <a:off x="9774372" y="-124371"/>
              <a:ext cx="2308257" cy="1733175"/>
            </a:xfrm>
            <a:custGeom>
              <a:avLst/>
              <a:gdLst>
                <a:gd name="T0" fmla="*/ 373 w 2343"/>
                <a:gd name="T1" fmla="*/ 0 h 1761"/>
                <a:gd name="T2" fmla="*/ 0 w 2343"/>
                <a:gd name="T3" fmla="*/ 197 h 1761"/>
                <a:gd name="T4" fmla="*/ 1377 w 2343"/>
                <a:gd name="T5" fmla="*/ 1760 h 1761"/>
                <a:gd name="T6" fmla="*/ 2342 w 2343"/>
                <a:gd name="T7" fmla="*/ 0 h 1761"/>
                <a:gd name="T8" fmla="*/ 373 w 2343"/>
                <a:gd name="T9" fmla="*/ 0 h 1761"/>
              </a:gdLst>
              <a:ahLst/>
              <a:cxnLst>
                <a:cxn ang="0">
                  <a:pos x="T0" y="T1"/>
                </a:cxn>
                <a:cxn ang="0">
                  <a:pos x="T2" y="T3"/>
                </a:cxn>
                <a:cxn ang="0">
                  <a:pos x="T4" y="T5"/>
                </a:cxn>
                <a:cxn ang="0">
                  <a:pos x="T6" y="T7"/>
                </a:cxn>
                <a:cxn ang="0">
                  <a:pos x="T8" y="T9"/>
                </a:cxn>
              </a:cxnLst>
              <a:rect l="0" t="0" r="r" b="b"/>
              <a:pathLst>
                <a:path w="2343" h="1761">
                  <a:moveTo>
                    <a:pt x="373" y="0"/>
                  </a:moveTo>
                  <a:lnTo>
                    <a:pt x="0" y="197"/>
                  </a:lnTo>
                  <a:lnTo>
                    <a:pt x="1377" y="1760"/>
                  </a:lnTo>
                  <a:lnTo>
                    <a:pt x="2342" y="0"/>
                  </a:lnTo>
                  <a:lnTo>
                    <a:pt x="373" y="0"/>
                  </a:lnTo>
                </a:path>
              </a:pathLst>
            </a:custGeom>
            <a:solidFill>
              <a:schemeClr val="accent2">
                <a:lumMod val="75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grpSp>
    </p:spTree>
    <p:extLst>
      <p:ext uri="{BB962C8B-B14F-4D97-AF65-F5344CB8AC3E}">
        <p14:creationId xmlns:p14="http://schemas.microsoft.com/office/powerpoint/2010/main" val="1679547380"/>
      </p:ext>
    </p:extLst>
  </p:cSld>
  <p:clrMapOvr>
    <a:masterClrMapping/>
  </p:clrMapOvr>
  <p:transition advClick="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Default">
    <p:bg>
      <p:bgRef idx="1002">
        <a:schemeClr val="bg2"/>
      </p:bgRef>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32DBF34D-7B32-D7A5-B5F9-A65D1883D441}"/>
              </a:ext>
            </a:extLst>
          </p:cNvPr>
          <p:cNvGrpSpPr>
            <a:grpSpLocks/>
          </p:cNvGrpSpPr>
          <p:nvPr userDrawn="1"/>
        </p:nvGrpSpPr>
        <p:grpSpPr bwMode="auto">
          <a:xfrm rot="10800000">
            <a:off x="-35674" y="11077125"/>
            <a:ext cx="24546674" cy="4248898"/>
            <a:chOff x="0" y="-202440"/>
            <a:chExt cx="24547013" cy="4247977"/>
          </a:xfrm>
        </p:grpSpPr>
        <p:sp>
          <p:nvSpPr>
            <p:cNvPr id="3" name="Freeform 2">
              <a:extLst>
                <a:ext uri="{FF2B5EF4-FFF2-40B4-BE49-F238E27FC236}">
                  <a16:creationId xmlns:a16="http://schemas.microsoft.com/office/drawing/2014/main" id="{5F7953DE-C051-ED5D-0D73-F280BBB8E70D}"/>
                </a:ext>
              </a:extLst>
            </p:cNvPr>
            <p:cNvSpPr>
              <a:spLocks noChangeArrowheads="1"/>
            </p:cNvSpPr>
            <p:nvPr/>
          </p:nvSpPr>
          <p:spPr bwMode="auto">
            <a:xfrm>
              <a:off x="23389709" y="2328233"/>
              <a:ext cx="1135079" cy="1717304"/>
            </a:xfrm>
            <a:custGeom>
              <a:avLst/>
              <a:gdLst>
                <a:gd name="T0" fmla="*/ 0 w 1152"/>
                <a:gd name="T1" fmla="*/ 1739 h 1740"/>
                <a:gd name="T2" fmla="*/ 1151 w 1152"/>
                <a:gd name="T3" fmla="*/ 918 h 1740"/>
                <a:gd name="T4" fmla="*/ 1151 w 1152"/>
                <a:gd name="T5" fmla="*/ 0 h 1740"/>
                <a:gd name="T6" fmla="*/ 0 w 1152"/>
                <a:gd name="T7" fmla="*/ 1739 h 1740"/>
              </a:gdLst>
              <a:ahLst/>
              <a:cxnLst>
                <a:cxn ang="0">
                  <a:pos x="T0" y="T1"/>
                </a:cxn>
                <a:cxn ang="0">
                  <a:pos x="T2" y="T3"/>
                </a:cxn>
                <a:cxn ang="0">
                  <a:pos x="T4" y="T5"/>
                </a:cxn>
                <a:cxn ang="0">
                  <a:pos x="T6" y="T7"/>
                </a:cxn>
              </a:cxnLst>
              <a:rect l="0" t="0" r="r" b="b"/>
              <a:pathLst>
                <a:path w="1152" h="1740">
                  <a:moveTo>
                    <a:pt x="0" y="1739"/>
                  </a:moveTo>
                  <a:lnTo>
                    <a:pt x="1151" y="918"/>
                  </a:lnTo>
                  <a:lnTo>
                    <a:pt x="1151" y="0"/>
                  </a:lnTo>
                  <a:lnTo>
                    <a:pt x="0" y="1739"/>
                  </a:lnTo>
                </a:path>
              </a:pathLst>
            </a:custGeom>
            <a:solidFill>
              <a:schemeClr val="accent3"/>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4" name="Freeform 3">
              <a:extLst>
                <a:ext uri="{FF2B5EF4-FFF2-40B4-BE49-F238E27FC236}">
                  <a16:creationId xmlns:a16="http://schemas.microsoft.com/office/drawing/2014/main" id="{CEA414A9-E77A-8B62-B650-2BA6A4770BEE}"/>
                </a:ext>
              </a:extLst>
            </p:cNvPr>
            <p:cNvSpPr>
              <a:spLocks noChangeArrowheads="1"/>
            </p:cNvSpPr>
            <p:nvPr/>
          </p:nvSpPr>
          <p:spPr bwMode="auto">
            <a:xfrm>
              <a:off x="23091255" y="-190594"/>
              <a:ext cx="1455758" cy="4232946"/>
            </a:xfrm>
            <a:custGeom>
              <a:avLst/>
              <a:gdLst>
                <a:gd name="T0" fmla="*/ 0 w 1479"/>
                <a:gd name="T1" fmla="*/ 0 h 4296"/>
                <a:gd name="T2" fmla="*/ 327 w 1479"/>
                <a:gd name="T3" fmla="*/ 4295 h 4296"/>
                <a:gd name="T4" fmla="*/ 1478 w 1479"/>
                <a:gd name="T5" fmla="*/ 2556 h 4296"/>
                <a:gd name="T6" fmla="*/ 1478 w 1479"/>
                <a:gd name="T7" fmla="*/ 0 h 4296"/>
                <a:gd name="T8" fmla="*/ 0 w 1479"/>
                <a:gd name="T9" fmla="*/ 0 h 4296"/>
              </a:gdLst>
              <a:ahLst/>
              <a:cxnLst>
                <a:cxn ang="0">
                  <a:pos x="T0" y="T1"/>
                </a:cxn>
                <a:cxn ang="0">
                  <a:pos x="T2" y="T3"/>
                </a:cxn>
                <a:cxn ang="0">
                  <a:pos x="T4" y="T5"/>
                </a:cxn>
                <a:cxn ang="0">
                  <a:pos x="T6" y="T7"/>
                </a:cxn>
                <a:cxn ang="0">
                  <a:pos x="T8" y="T9"/>
                </a:cxn>
              </a:cxnLst>
              <a:rect l="0" t="0" r="r" b="b"/>
              <a:pathLst>
                <a:path w="1479" h="4296">
                  <a:moveTo>
                    <a:pt x="0" y="0"/>
                  </a:moveTo>
                  <a:lnTo>
                    <a:pt x="327" y="4295"/>
                  </a:lnTo>
                  <a:lnTo>
                    <a:pt x="1478" y="2556"/>
                  </a:lnTo>
                  <a:lnTo>
                    <a:pt x="1478" y="0"/>
                  </a:lnTo>
                  <a:lnTo>
                    <a:pt x="0" y="0"/>
                  </a:lnTo>
                </a:path>
              </a:pathLst>
            </a:custGeom>
            <a:solidFill>
              <a:schemeClr val="accent3">
                <a:lumMod val="60000"/>
                <a:lumOff val="40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5" name="Freeform 4">
              <a:extLst>
                <a:ext uri="{FF2B5EF4-FFF2-40B4-BE49-F238E27FC236}">
                  <a16:creationId xmlns:a16="http://schemas.microsoft.com/office/drawing/2014/main" id="{EBEA8DC1-CEEE-76A1-35BF-B3120761F326}"/>
                </a:ext>
              </a:extLst>
            </p:cNvPr>
            <p:cNvSpPr>
              <a:spLocks noChangeArrowheads="1"/>
            </p:cNvSpPr>
            <p:nvPr/>
          </p:nvSpPr>
          <p:spPr bwMode="auto">
            <a:xfrm>
              <a:off x="20786173" y="-190594"/>
              <a:ext cx="2647987" cy="4232946"/>
            </a:xfrm>
            <a:custGeom>
              <a:avLst/>
              <a:gdLst>
                <a:gd name="T0" fmla="*/ 0 w 2687"/>
                <a:gd name="T1" fmla="*/ 0 h 4296"/>
                <a:gd name="T2" fmla="*/ 2686 w 2687"/>
                <a:gd name="T3" fmla="*/ 4295 h 4296"/>
                <a:gd name="T4" fmla="*/ 2359 w 2687"/>
                <a:gd name="T5" fmla="*/ 0 h 4296"/>
                <a:gd name="T6" fmla="*/ 0 w 2687"/>
                <a:gd name="T7" fmla="*/ 0 h 4296"/>
              </a:gdLst>
              <a:ahLst/>
              <a:cxnLst>
                <a:cxn ang="0">
                  <a:pos x="T0" y="T1"/>
                </a:cxn>
                <a:cxn ang="0">
                  <a:pos x="T2" y="T3"/>
                </a:cxn>
                <a:cxn ang="0">
                  <a:pos x="T4" y="T5"/>
                </a:cxn>
                <a:cxn ang="0">
                  <a:pos x="T6" y="T7"/>
                </a:cxn>
              </a:cxnLst>
              <a:rect l="0" t="0" r="r" b="b"/>
              <a:pathLst>
                <a:path w="2687" h="4296">
                  <a:moveTo>
                    <a:pt x="0" y="0"/>
                  </a:moveTo>
                  <a:lnTo>
                    <a:pt x="2686" y="4295"/>
                  </a:lnTo>
                  <a:lnTo>
                    <a:pt x="2359" y="0"/>
                  </a:lnTo>
                  <a:lnTo>
                    <a:pt x="0" y="0"/>
                  </a:lnTo>
                </a:path>
              </a:pathLst>
            </a:custGeom>
            <a:solidFill>
              <a:schemeClr val="accent3"/>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6" name="Freeform 5">
              <a:extLst>
                <a:ext uri="{FF2B5EF4-FFF2-40B4-BE49-F238E27FC236}">
                  <a16:creationId xmlns:a16="http://schemas.microsoft.com/office/drawing/2014/main" id="{07D9B702-20B9-B185-A5DA-C957FDE1F17D}"/>
                </a:ext>
              </a:extLst>
            </p:cNvPr>
            <p:cNvSpPr>
              <a:spLocks noChangeArrowheads="1"/>
            </p:cNvSpPr>
            <p:nvPr/>
          </p:nvSpPr>
          <p:spPr bwMode="auto">
            <a:xfrm>
              <a:off x="20430549" y="-190594"/>
              <a:ext cx="3003592" cy="4232946"/>
            </a:xfrm>
            <a:custGeom>
              <a:avLst/>
              <a:gdLst>
                <a:gd name="T0" fmla="*/ 0 w 3049"/>
                <a:gd name="T1" fmla="*/ 0 h 4296"/>
                <a:gd name="T2" fmla="*/ 43 w 3049"/>
                <a:gd name="T3" fmla="*/ 3187 h 4296"/>
                <a:gd name="T4" fmla="*/ 3048 w 3049"/>
                <a:gd name="T5" fmla="*/ 4295 h 4296"/>
                <a:gd name="T6" fmla="*/ 362 w 3049"/>
                <a:gd name="T7" fmla="*/ 0 h 4296"/>
                <a:gd name="T8" fmla="*/ 0 w 3049"/>
                <a:gd name="T9" fmla="*/ 0 h 4296"/>
              </a:gdLst>
              <a:ahLst/>
              <a:cxnLst>
                <a:cxn ang="0">
                  <a:pos x="T0" y="T1"/>
                </a:cxn>
                <a:cxn ang="0">
                  <a:pos x="T2" y="T3"/>
                </a:cxn>
                <a:cxn ang="0">
                  <a:pos x="T4" y="T5"/>
                </a:cxn>
                <a:cxn ang="0">
                  <a:pos x="T6" y="T7"/>
                </a:cxn>
                <a:cxn ang="0">
                  <a:pos x="T8" y="T9"/>
                </a:cxn>
              </a:cxnLst>
              <a:rect l="0" t="0" r="r" b="b"/>
              <a:pathLst>
                <a:path w="3049" h="4296">
                  <a:moveTo>
                    <a:pt x="0" y="0"/>
                  </a:moveTo>
                  <a:lnTo>
                    <a:pt x="43" y="3187"/>
                  </a:lnTo>
                  <a:lnTo>
                    <a:pt x="3048" y="4295"/>
                  </a:lnTo>
                  <a:lnTo>
                    <a:pt x="362" y="0"/>
                  </a:lnTo>
                  <a:lnTo>
                    <a:pt x="0" y="0"/>
                  </a:lnTo>
                </a:path>
              </a:pathLst>
            </a:custGeom>
            <a:solidFill>
              <a:schemeClr val="accent3">
                <a:lumMod val="60000"/>
                <a:lumOff val="40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7" name="Freeform 6">
              <a:extLst>
                <a:ext uri="{FF2B5EF4-FFF2-40B4-BE49-F238E27FC236}">
                  <a16:creationId xmlns:a16="http://schemas.microsoft.com/office/drawing/2014/main" id="{B1A31C1E-CA27-93F6-F7C1-FAB808C9E2CE}"/>
                </a:ext>
              </a:extLst>
            </p:cNvPr>
            <p:cNvSpPr>
              <a:spLocks noChangeArrowheads="1"/>
            </p:cNvSpPr>
            <p:nvPr/>
          </p:nvSpPr>
          <p:spPr bwMode="auto">
            <a:xfrm>
              <a:off x="17699190" y="-181899"/>
              <a:ext cx="2784513" cy="3142570"/>
            </a:xfrm>
            <a:custGeom>
              <a:avLst/>
              <a:gdLst>
                <a:gd name="T0" fmla="*/ 2126 w 2826"/>
                <a:gd name="T1" fmla="*/ 0 h 3188"/>
                <a:gd name="T2" fmla="*/ 0 w 2826"/>
                <a:gd name="T3" fmla="*/ 1954 h 3188"/>
                <a:gd name="T4" fmla="*/ 2825 w 2826"/>
                <a:gd name="T5" fmla="*/ 3187 h 3188"/>
                <a:gd name="T6" fmla="*/ 2782 w 2826"/>
                <a:gd name="T7" fmla="*/ 0 h 3188"/>
                <a:gd name="T8" fmla="*/ 2126 w 2826"/>
                <a:gd name="T9" fmla="*/ 0 h 3188"/>
              </a:gdLst>
              <a:ahLst/>
              <a:cxnLst>
                <a:cxn ang="0">
                  <a:pos x="T0" y="T1"/>
                </a:cxn>
                <a:cxn ang="0">
                  <a:pos x="T2" y="T3"/>
                </a:cxn>
                <a:cxn ang="0">
                  <a:pos x="T4" y="T5"/>
                </a:cxn>
                <a:cxn ang="0">
                  <a:pos x="T6" y="T7"/>
                </a:cxn>
                <a:cxn ang="0">
                  <a:pos x="T8" y="T9"/>
                </a:cxn>
              </a:cxnLst>
              <a:rect l="0" t="0" r="r" b="b"/>
              <a:pathLst>
                <a:path w="2826" h="3188">
                  <a:moveTo>
                    <a:pt x="2126" y="0"/>
                  </a:moveTo>
                  <a:lnTo>
                    <a:pt x="0" y="1954"/>
                  </a:lnTo>
                  <a:lnTo>
                    <a:pt x="2825" y="3187"/>
                  </a:lnTo>
                  <a:lnTo>
                    <a:pt x="2782" y="0"/>
                  </a:lnTo>
                  <a:lnTo>
                    <a:pt x="2126" y="0"/>
                  </a:lnTo>
                </a:path>
              </a:pathLst>
            </a:custGeom>
            <a:solidFill>
              <a:schemeClr val="accent3"/>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8" name="Freeform 7">
              <a:extLst>
                <a:ext uri="{FF2B5EF4-FFF2-40B4-BE49-F238E27FC236}">
                  <a16:creationId xmlns:a16="http://schemas.microsoft.com/office/drawing/2014/main" id="{30F5B474-83ED-31E8-794B-3C292965E9B6}"/>
                </a:ext>
              </a:extLst>
            </p:cNvPr>
            <p:cNvSpPr>
              <a:spLocks noChangeArrowheads="1"/>
            </p:cNvSpPr>
            <p:nvPr/>
          </p:nvSpPr>
          <p:spPr bwMode="auto">
            <a:xfrm>
              <a:off x="17629342" y="-180313"/>
              <a:ext cx="2168555" cy="1925221"/>
            </a:xfrm>
            <a:custGeom>
              <a:avLst/>
              <a:gdLst>
                <a:gd name="T0" fmla="*/ 0 w 2199"/>
                <a:gd name="T1" fmla="*/ 0 h 1955"/>
                <a:gd name="T2" fmla="*/ 72 w 2199"/>
                <a:gd name="T3" fmla="*/ 1954 h 1955"/>
                <a:gd name="T4" fmla="*/ 2198 w 2199"/>
                <a:gd name="T5" fmla="*/ 0 h 1955"/>
                <a:gd name="T6" fmla="*/ 0 w 2199"/>
                <a:gd name="T7" fmla="*/ 0 h 1955"/>
              </a:gdLst>
              <a:ahLst/>
              <a:cxnLst>
                <a:cxn ang="0">
                  <a:pos x="T0" y="T1"/>
                </a:cxn>
                <a:cxn ang="0">
                  <a:pos x="T2" y="T3"/>
                </a:cxn>
                <a:cxn ang="0">
                  <a:pos x="T4" y="T5"/>
                </a:cxn>
                <a:cxn ang="0">
                  <a:pos x="T6" y="T7"/>
                </a:cxn>
              </a:cxnLst>
              <a:rect l="0" t="0" r="r" b="b"/>
              <a:pathLst>
                <a:path w="2199" h="1955">
                  <a:moveTo>
                    <a:pt x="0" y="0"/>
                  </a:moveTo>
                  <a:lnTo>
                    <a:pt x="72" y="1954"/>
                  </a:lnTo>
                  <a:lnTo>
                    <a:pt x="2198" y="0"/>
                  </a:lnTo>
                  <a:lnTo>
                    <a:pt x="0" y="0"/>
                  </a:lnTo>
                </a:path>
              </a:pathLst>
            </a:custGeom>
            <a:solidFill>
              <a:schemeClr val="accent3">
                <a:lumMod val="60000"/>
                <a:lumOff val="40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9" name="Freeform 8">
              <a:extLst>
                <a:ext uri="{FF2B5EF4-FFF2-40B4-BE49-F238E27FC236}">
                  <a16:creationId xmlns:a16="http://schemas.microsoft.com/office/drawing/2014/main" id="{896B9D7B-6A9E-4221-E4FC-18F09E1AB933}"/>
                </a:ext>
              </a:extLst>
            </p:cNvPr>
            <p:cNvSpPr>
              <a:spLocks noChangeArrowheads="1"/>
            </p:cNvSpPr>
            <p:nvPr/>
          </p:nvSpPr>
          <p:spPr bwMode="auto">
            <a:xfrm>
              <a:off x="14887781" y="-202440"/>
              <a:ext cx="2813089" cy="1926808"/>
            </a:xfrm>
            <a:custGeom>
              <a:avLst/>
              <a:gdLst>
                <a:gd name="T0" fmla="*/ 0 w 2852"/>
                <a:gd name="T1" fmla="*/ 0 h 1955"/>
                <a:gd name="T2" fmla="*/ 2851 w 2852"/>
                <a:gd name="T3" fmla="*/ 1954 h 1955"/>
                <a:gd name="T4" fmla="*/ 2779 w 2852"/>
                <a:gd name="T5" fmla="*/ 0 h 1955"/>
                <a:gd name="T6" fmla="*/ 0 w 2852"/>
                <a:gd name="T7" fmla="*/ 0 h 1955"/>
              </a:gdLst>
              <a:ahLst/>
              <a:cxnLst>
                <a:cxn ang="0">
                  <a:pos x="T0" y="T1"/>
                </a:cxn>
                <a:cxn ang="0">
                  <a:pos x="T2" y="T3"/>
                </a:cxn>
                <a:cxn ang="0">
                  <a:pos x="T4" y="T5"/>
                </a:cxn>
                <a:cxn ang="0">
                  <a:pos x="T6" y="T7"/>
                </a:cxn>
              </a:cxnLst>
              <a:rect l="0" t="0" r="r" b="b"/>
              <a:pathLst>
                <a:path w="2852" h="1955">
                  <a:moveTo>
                    <a:pt x="0" y="0"/>
                  </a:moveTo>
                  <a:lnTo>
                    <a:pt x="2851" y="1954"/>
                  </a:lnTo>
                  <a:lnTo>
                    <a:pt x="2779" y="0"/>
                  </a:lnTo>
                  <a:lnTo>
                    <a:pt x="0" y="0"/>
                  </a:lnTo>
                </a:path>
              </a:pathLst>
            </a:custGeom>
            <a:solidFill>
              <a:schemeClr val="accent3"/>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10" name="Freeform 9">
              <a:extLst>
                <a:ext uri="{FF2B5EF4-FFF2-40B4-BE49-F238E27FC236}">
                  <a16:creationId xmlns:a16="http://schemas.microsoft.com/office/drawing/2014/main" id="{5481D2EA-B49F-2CBA-098A-C814CEBC6129}"/>
                </a:ext>
              </a:extLst>
            </p:cNvPr>
            <p:cNvSpPr>
              <a:spLocks noChangeArrowheads="1"/>
            </p:cNvSpPr>
            <p:nvPr/>
          </p:nvSpPr>
          <p:spPr bwMode="auto">
            <a:xfrm>
              <a:off x="13590775" y="-181902"/>
              <a:ext cx="4138670" cy="3520314"/>
            </a:xfrm>
            <a:custGeom>
              <a:avLst/>
              <a:gdLst>
                <a:gd name="T0" fmla="*/ 0 w 4196"/>
                <a:gd name="T1" fmla="*/ 0 h 3572"/>
                <a:gd name="T2" fmla="*/ 1886 w 4196"/>
                <a:gd name="T3" fmla="*/ 3571 h 3572"/>
                <a:gd name="T4" fmla="*/ 4195 w 4196"/>
                <a:gd name="T5" fmla="*/ 1954 h 3572"/>
                <a:gd name="T6" fmla="*/ 1344 w 4196"/>
                <a:gd name="T7" fmla="*/ 0 h 3572"/>
                <a:gd name="T8" fmla="*/ 0 w 4196"/>
                <a:gd name="T9" fmla="*/ 0 h 3572"/>
              </a:gdLst>
              <a:ahLst/>
              <a:cxnLst>
                <a:cxn ang="0">
                  <a:pos x="T0" y="T1"/>
                </a:cxn>
                <a:cxn ang="0">
                  <a:pos x="T2" y="T3"/>
                </a:cxn>
                <a:cxn ang="0">
                  <a:pos x="T4" y="T5"/>
                </a:cxn>
                <a:cxn ang="0">
                  <a:pos x="T6" y="T7"/>
                </a:cxn>
                <a:cxn ang="0">
                  <a:pos x="T8" y="T9"/>
                </a:cxn>
              </a:cxnLst>
              <a:rect l="0" t="0" r="r" b="b"/>
              <a:pathLst>
                <a:path w="4196" h="3572">
                  <a:moveTo>
                    <a:pt x="0" y="0"/>
                  </a:moveTo>
                  <a:lnTo>
                    <a:pt x="1886" y="3571"/>
                  </a:lnTo>
                  <a:lnTo>
                    <a:pt x="4195" y="1954"/>
                  </a:lnTo>
                  <a:lnTo>
                    <a:pt x="1344" y="0"/>
                  </a:lnTo>
                  <a:lnTo>
                    <a:pt x="0" y="0"/>
                  </a:lnTo>
                </a:path>
              </a:pathLst>
            </a:custGeom>
            <a:solidFill>
              <a:schemeClr val="accent3">
                <a:lumMod val="60000"/>
                <a:lumOff val="40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11" name="Freeform 10">
              <a:extLst>
                <a:ext uri="{FF2B5EF4-FFF2-40B4-BE49-F238E27FC236}">
                  <a16:creationId xmlns:a16="http://schemas.microsoft.com/office/drawing/2014/main" id="{FA40C89A-B1AF-4F8F-5C7B-3B6C86B1DA43}"/>
                </a:ext>
              </a:extLst>
            </p:cNvPr>
            <p:cNvSpPr>
              <a:spLocks noChangeArrowheads="1"/>
            </p:cNvSpPr>
            <p:nvPr/>
          </p:nvSpPr>
          <p:spPr bwMode="auto">
            <a:xfrm>
              <a:off x="11106303" y="-183575"/>
              <a:ext cx="4345047" cy="3520314"/>
            </a:xfrm>
            <a:custGeom>
              <a:avLst/>
              <a:gdLst>
                <a:gd name="T0" fmla="*/ 965 w 4408"/>
                <a:gd name="T1" fmla="*/ 0 h 3572"/>
                <a:gd name="T2" fmla="*/ 0 w 4408"/>
                <a:gd name="T3" fmla="*/ 1760 h 3572"/>
                <a:gd name="T4" fmla="*/ 4407 w 4408"/>
                <a:gd name="T5" fmla="*/ 3571 h 3572"/>
                <a:gd name="T6" fmla="*/ 2521 w 4408"/>
                <a:gd name="T7" fmla="*/ 0 h 3572"/>
                <a:gd name="T8" fmla="*/ 965 w 4408"/>
                <a:gd name="T9" fmla="*/ 0 h 3572"/>
              </a:gdLst>
              <a:ahLst/>
              <a:cxnLst>
                <a:cxn ang="0">
                  <a:pos x="T0" y="T1"/>
                </a:cxn>
                <a:cxn ang="0">
                  <a:pos x="T2" y="T3"/>
                </a:cxn>
                <a:cxn ang="0">
                  <a:pos x="T4" y="T5"/>
                </a:cxn>
                <a:cxn ang="0">
                  <a:pos x="T6" y="T7"/>
                </a:cxn>
                <a:cxn ang="0">
                  <a:pos x="T8" y="T9"/>
                </a:cxn>
              </a:cxnLst>
              <a:rect l="0" t="0" r="r" b="b"/>
              <a:pathLst>
                <a:path w="4408" h="3572">
                  <a:moveTo>
                    <a:pt x="965" y="0"/>
                  </a:moveTo>
                  <a:lnTo>
                    <a:pt x="0" y="1760"/>
                  </a:lnTo>
                  <a:lnTo>
                    <a:pt x="4407" y="3571"/>
                  </a:lnTo>
                  <a:lnTo>
                    <a:pt x="2521" y="0"/>
                  </a:lnTo>
                  <a:lnTo>
                    <a:pt x="965" y="0"/>
                  </a:lnTo>
                </a:path>
              </a:pathLst>
            </a:custGeom>
            <a:solidFill>
              <a:schemeClr val="accent2"/>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12" name="Freeform 11">
              <a:extLst>
                <a:ext uri="{FF2B5EF4-FFF2-40B4-BE49-F238E27FC236}">
                  <a16:creationId xmlns:a16="http://schemas.microsoft.com/office/drawing/2014/main" id="{439529CA-6F0E-5476-57D5-18EF27567211}"/>
                </a:ext>
              </a:extLst>
            </p:cNvPr>
            <p:cNvSpPr>
              <a:spLocks noChangeArrowheads="1"/>
            </p:cNvSpPr>
            <p:nvPr/>
          </p:nvSpPr>
          <p:spPr bwMode="auto">
            <a:xfrm>
              <a:off x="9791835" y="-89453"/>
              <a:ext cx="368305" cy="196807"/>
            </a:xfrm>
            <a:custGeom>
              <a:avLst/>
              <a:gdLst>
                <a:gd name="T0" fmla="*/ 112 w 374"/>
                <a:gd name="T1" fmla="*/ 0 h 198"/>
                <a:gd name="T2" fmla="*/ 0 w 374"/>
                <a:gd name="T3" fmla="*/ 197 h 198"/>
                <a:gd name="T4" fmla="*/ 373 w 374"/>
                <a:gd name="T5" fmla="*/ 0 h 198"/>
                <a:gd name="T6" fmla="*/ 112 w 374"/>
                <a:gd name="T7" fmla="*/ 0 h 198"/>
              </a:gdLst>
              <a:ahLst/>
              <a:cxnLst>
                <a:cxn ang="0">
                  <a:pos x="T0" y="T1"/>
                </a:cxn>
                <a:cxn ang="0">
                  <a:pos x="T2" y="T3"/>
                </a:cxn>
                <a:cxn ang="0">
                  <a:pos x="T4" y="T5"/>
                </a:cxn>
                <a:cxn ang="0">
                  <a:pos x="T6" y="T7"/>
                </a:cxn>
              </a:cxnLst>
              <a:rect l="0" t="0" r="r" b="b"/>
              <a:pathLst>
                <a:path w="374" h="198">
                  <a:moveTo>
                    <a:pt x="112" y="0"/>
                  </a:moveTo>
                  <a:lnTo>
                    <a:pt x="0" y="197"/>
                  </a:lnTo>
                  <a:lnTo>
                    <a:pt x="373" y="0"/>
                  </a:lnTo>
                  <a:lnTo>
                    <a:pt x="112" y="0"/>
                  </a:lnTo>
                </a:path>
              </a:pathLst>
            </a:custGeom>
            <a:solidFill>
              <a:schemeClr val="accent2">
                <a:lumMod val="75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13" name="Freeform 13">
              <a:extLst>
                <a:ext uri="{FF2B5EF4-FFF2-40B4-BE49-F238E27FC236}">
                  <a16:creationId xmlns:a16="http://schemas.microsoft.com/office/drawing/2014/main" id="{9BFBA5B6-43F2-C26C-6196-59861117972D}"/>
                </a:ext>
              </a:extLst>
            </p:cNvPr>
            <p:cNvSpPr>
              <a:spLocks noChangeArrowheads="1"/>
            </p:cNvSpPr>
            <p:nvPr/>
          </p:nvSpPr>
          <p:spPr bwMode="auto">
            <a:xfrm>
              <a:off x="9696584" y="-89453"/>
              <a:ext cx="225428" cy="196807"/>
            </a:xfrm>
            <a:custGeom>
              <a:avLst/>
              <a:gdLst>
                <a:gd name="T0" fmla="*/ 0 w 231"/>
                <a:gd name="T1" fmla="*/ 0 h 198"/>
                <a:gd name="T2" fmla="*/ 118 w 231"/>
                <a:gd name="T3" fmla="*/ 197 h 198"/>
                <a:gd name="T4" fmla="*/ 230 w 231"/>
                <a:gd name="T5" fmla="*/ 0 h 198"/>
                <a:gd name="T6" fmla="*/ 0 w 231"/>
                <a:gd name="T7" fmla="*/ 0 h 198"/>
              </a:gdLst>
              <a:ahLst/>
              <a:cxnLst>
                <a:cxn ang="0">
                  <a:pos x="T0" y="T1"/>
                </a:cxn>
                <a:cxn ang="0">
                  <a:pos x="T2" y="T3"/>
                </a:cxn>
                <a:cxn ang="0">
                  <a:pos x="T4" y="T5"/>
                </a:cxn>
                <a:cxn ang="0">
                  <a:pos x="T6" y="T7"/>
                </a:cxn>
              </a:cxnLst>
              <a:rect l="0" t="0" r="r" b="b"/>
              <a:pathLst>
                <a:path w="231" h="198">
                  <a:moveTo>
                    <a:pt x="0" y="0"/>
                  </a:moveTo>
                  <a:lnTo>
                    <a:pt x="118" y="197"/>
                  </a:lnTo>
                  <a:lnTo>
                    <a:pt x="230" y="0"/>
                  </a:lnTo>
                  <a:lnTo>
                    <a:pt x="0" y="0"/>
                  </a:lnTo>
                </a:path>
              </a:pathLst>
            </a:custGeom>
            <a:solidFill>
              <a:schemeClr val="accent2">
                <a:lumMod val="75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14" name="Freeform 14">
              <a:extLst>
                <a:ext uri="{FF2B5EF4-FFF2-40B4-BE49-F238E27FC236}">
                  <a16:creationId xmlns:a16="http://schemas.microsoft.com/office/drawing/2014/main" id="{2432E4EE-EB64-54F6-4FC8-EED6D4400D2F}"/>
                </a:ext>
              </a:extLst>
            </p:cNvPr>
            <p:cNvSpPr>
              <a:spLocks noChangeArrowheads="1"/>
            </p:cNvSpPr>
            <p:nvPr/>
          </p:nvSpPr>
          <p:spPr bwMode="auto">
            <a:xfrm>
              <a:off x="8525198" y="35756"/>
              <a:ext cx="2646399" cy="2260111"/>
            </a:xfrm>
            <a:custGeom>
              <a:avLst/>
              <a:gdLst>
                <a:gd name="T0" fmla="*/ 2685 w 2686"/>
                <a:gd name="T1" fmla="*/ 1563 h 2292"/>
                <a:gd name="T2" fmla="*/ 1308 w 2686"/>
                <a:gd name="T3" fmla="*/ 0 h 2292"/>
                <a:gd name="T4" fmla="*/ 0 w 2686"/>
                <a:gd name="T5" fmla="*/ 2291 h 2292"/>
                <a:gd name="T6" fmla="*/ 2685 w 2686"/>
                <a:gd name="T7" fmla="*/ 1563 h 2292"/>
              </a:gdLst>
              <a:ahLst/>
              <a:cxnLst>
                <a:cxn ang="0">
                  <a:pos x="T0" y="T1"/>
                </a:cxn>
                <a:cxn ang="0">
                  <a:pos x="T2" y="T3"/>
                </a:cxn>
                <a:cxn ang="0">
                  <a:pos x="T4" y="T5"/>
                </a:cxn>
                <a:cxn ang="0">
                  <a:pos x="T6" y="T7"/>
                </a:cxn>
              </a:cxnLst>
              <a:rect l="0" t="0" r="r" b="b"/>
              <a:pathLst>
                <a:path w="2686" h="2292">
                  <a:moveTo>
                    <a:pt x="2685" y="1563"/>
                  </a:moveTo>
                  <a:lnTo>
                    <a:pt x="1308" y="0"/>
                  </a:lnTo>
                  <a:lnTo>
                    <a:pt x="0" y="2291"/>
                  </a:lnTo>
                  <a:lnTo>
                    <a:pt x="2685" y="1563"/>
                  </a:lnTo>
                </a:path>
              </a:pathLst>
            </a:custGeom>
            <a:solidFill>
              <a:schemeClr val="accent2"/>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15" name="Freeform 15">
              <a:extLst>
                <a:ext uri="{FF2B5EF4-FFF2-40B4-BE49-F238E27FC236}">
                  <a16:creationId xmlns:a16="http://schemas.microsoft.com/office/drawing/2014/main" id="{C507775E-301A-4072-15D4-508D4964E124}"/>
                </a:ext>
              </a:extLst>
            </p:cNvPr>
            <p:cNvSpPr>
              <a:spLocks noChangeArrowheads="1"/>
            </p:cNvSpPr>
            <p:nvPr/>
          </p:nvSpPr>
          <p:spPr bwMode="auto">
            <a:xfrm>
              <a:off x="6824806" y="32455"/>
              <a:ext cx="2984541" cy="2260111"/>
            </a:xfrm>
            <a:custGeom>
              <a:avLst/>
              <a:gdLst>
                <a:gd name="T0" fmla="*/ 3029 w 3030"/>
                <a:gd name="T1" fmla="*/ 0 h 2292"/>
                <a:gd name="T2" fmla="*/ 0 w 3030"/>
                <a:gd name="T3" fmla="*/ 624 h 2292"/>
                <a:gd name="T4" fmla="*/ 1721 w 3030"/>
                <a:gd name="T5" fmla="*/ 2291 h 2292"/>
                <a:gd name="T6" fmla="*/ 3029 w 3030"/>
                <a:gd name="T7" fmla="*/ 0 h 2292"/>
              </a:gdLst>
              <a:ahLst/>
              <a:cxnLst>
                <a:cxn ang="0">
                  <a:pos x="T0" y="T1"/>
                </a:cxn>
                <a:cxn ang="0">
                  <a:pos x="T2" y="T3"/>
                </a:cxn>
                <a:cxn ang="0">
                  <a:pos x="T4" y="T5"/>
                </a:cxn>
                <a:cxn ang="0">
                  <a:pos x="T6" y="T7"/>
                </a:cxn>
              </a:cxnLst>
              <a:rect l="0" t="0" r="r" b="b"/>
              <a:pathLst>
                <a:path w="3030" h="2292">
                  <a:moveTo>
                    <a:pt x="3029" y="0"/>
                  </a:moveTo>
                  <a:lnTo>
                    <a:pt x="0" y="624"/>
                  </a:lnTo>
                  <a:lnTo>
                    <a:pt x="1721" y="2291"/>
                  </a:lnTo>
                  <a:lnTo>
                    <a:pt x="3029" y="0"/>
                  </a:lnTo>
                </a:path>
              </a:pathLst>
            </a:custGeom>
            <a:solidFill>
              <a:schemeClr val="accent2">
                <a:lumMod val="75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16" name="Freeform 16">
              <a:extLst>
                <a:ext uri="{FF2B5EF4-FFF2-40B4-BE49-F238E27FC236}">
                  <a16:creationId xmlns:a16="http://schemas.microsoft.com/office/drawing/2014/main" id="{B9D644B5-D0AD-3D15-AB1E-4DB554B6605B}"/>
                </a:ext>
              </a:extLst>
            </p:cNvPr>
            <p:cNvSpPr>
              <a:spLocks noChangeArrowheads="1"/>
            </p:cNvSpPr>
            <p:nvPr/>
          </p:nvSpPr>
          <p:spPr bwMode="auto">
            <a:xfrm>
              <a:off x="6829519" y="-89453"/>
              <a:ext cx="2986128" cy="809450"/>
            </a:xfrm>
            <a:custGeom>
              <a:avLst/>
              <a:gdLst>
                <a:gd name="T0" fmla="*/ 61 w 3030"/>
                <a:gd name="T1" fmla="*/ 0 h 822"/>
                <a:gd name="T2" fmla="*/ 0 w 3030"/>
                <a:gd name="T3" fmla="*/ 821 h 822"/>
                <a:gd name="T4" fmla="*/ 3029 w 3030"/>
                <a:gd name="T5" fmla="*/ 197 h 822"/>
                <a:gd name="T6" fmla="*/ 2911 w 3030"/>
                <a:gd name="T7" fmla="*/ 0 h 822"/>
                <a:gd name="T8" fmla="*/ 61 w 3030"/>
                <a:gd name="T9" fmla="*/ 0 h 822"/>
              </a:gdLst>
              <a:ahLst/>
              <a:cxnLst>
                <a:cxn ang="0">
                  <a:pos x="T0" y="T1"/>
                </a:cxn>
                <a:cxn ang="0">
                  <a:pos x="T2" y="T3"/>
                </a:cxn>
                <a:cxn ang="0">
                  <a:pos x="T4" y="T5"/>
                </a:cxn>
                <a:cxn ang="0">
                  <a:pos x="T6" y="T7"/>
                </a:cxn>
                <a:cxn ang="0">
                  <a:pos x="T8" y="T9"/>
                </a:cxn>
              </a:cxnLst>
              <a:rect l="0" t="0" r="r" b="b"/>
              <a:pathLst>
                <a:path w="3030" h="822">
                  <a:moveTo>
                    <a:pt x="61" y="0"/>
                  </a:moveTo>
                  <a:lnTo>
                    <a:pt x="0" y="821"/>
                  </a:lnTo>
                  <a:lnTo>
                    <a:pt x="3029" y="197"/>
                  </a:lnTo>
                  <a:lnTo>
                    <a:pt x="2911" y="0"/>
                  </a:lnTo>
                  <a:lnTo>
                    <a:pt x="61" y="0"/>
                  </a:lnTo>
                </a:path>
              </a:pathLst>
            </a:custGeom>
            <a:solidFill>
              <a:schemeClr val="accent2">
                <a:lumMod val="50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17" name="Freeform 17">
              <a:extLst>
                <a:ext uri="{FF2B5EF4-FFF2-40B4-BE49-F238E27FC236}">
                  <a16:creationId xmlns:a16="http://schemas.microsoft.com/office/drawing/2014/main" id="{6492BA30-DB55-A791-15F8-4071E3151091}"/>
                </a:ext>
              </a:extLst>
            </p:cNvPr>
            <p:cNvSpPr>
              <a:spLocks noChangeArrowheads="1"/>
            </p:cNvSpPr>
            <p:nvPr/>
          </p:nvSpPr>
          <p:spPr bwMode="auto">
            <a:xfrm>
              <a:off x="5973845" y="-89453"/>
              <a:ext cx="942988" cy="809450"/>
            </a:xfrm>
            <a:custGeom>
              <a:avLst/>
              <a:gdLst>
                <a:gd name="T0" fmla="*/ 0 w 955"/>
                <a:gd name="T1" fmla="*/ 0 h 822"/>
                <a:gd name="T2" fmla="*/ 893 w 955"/>
                <a:gd name="T3" fmla="*/ 821 h 822"/>
                <a:gd name="T4" fmla="*/ 954 w 955"/>
                <a:gd name="T5" fmla="*/ 0 h 822"/>
                <a:gd name="T6" fmla="*/ 0 w 955"/>
                <a:gd name="T7" fmla="*/ 0 h 822"/>
              </a:gdLst>
              <a:ahLst/>
              <a:cxnLst>
                <a:cxn ang="0">
                  <a:pos x="T0" y="T1"/>
                </a:cxn>
                <a:cxn ang="0">
                  <a:pos x="T2" y="T3"/>
                </a:cxn>
                <a:cxn ang="0">
                  <a:pos x="T4" y="T5"/>
                </a:cxn>
                <a:cxn ang="0">
                  <a:pos x="T6" y="T7"/>
                </a:cxn>
              </a:cxnLst>
              <a:rect l="0" t="0" r="r" b="b"/>
              <a:pathLst>
                <a:path w="955" h="822">
                  <a:moveTo>
                    <a:pt x="0" y="0"/>
                  </a:moveTo>
                  <a:lnTo>
                    <a:pt x="893" y="821"/>
                  </a:lnTo>
                  <a:lnTo>
                    <a:pt x="954" y="0"/>
                  </a:lnTo>
                  <a:lnTo>
                    <a:pt x="0" y="0"/>
                  </a:lnTo>
                </a:path>
              </a:pathLst>
            </a:custGeom>
            <a:solidFill>
              <a:schemeClr val="accent1"/>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18" name="Freeform 18">
              <a:extLst>
                <a:ext uri="{FF2B5EF4-FFF2-40B4-BE49-F238E27FC236}">
                  <a16:creationId xmlns:a16="http://schemas.microsoft.com/office/drawing/2014/main" id="{9AA8CF95-0E0B-7452-6BE4-6FDE95F9CF80}"/>
                </a:ext>
              </a:extLst>
            </p:cNvPr>
            <p:cNvSpPr>
              <a:spLocks noChangeArrowheads="1"/>
            </p:cNvSpPr>
            <p:nvPr/>
          </p:nvSpPr>
          <p:spPr bwMode="auto">
            <a:xfrm>
              <a:off x="5641965" y="643904"/>
              <a:ext cx="2916278" cy="1642707"/>
            </a:xfrm>
            <a:custGeom>
              <a:avLst/>
              <a:gdLst>
                <a:gd name="T0" fmla="*/ 2958 w 2959"/>
                <a:gd name="T1" fmla="*/ 1667 h 1668"/>
                <a:gd name="T2" fmla="*/ 1237 w 2959"/>
                <a:gd name="T3" fmla="*/ 0 h 1668"/>
                <a:gd name="T4" fmla="*/ 0 w 2959"/>
                <a:gd name="T5" fmla="*/ 1323 h 1668"/>
                <a:gd name="T6" fmla="*/ 2958 w 2959"/>
                <a:gd name="T7" fmla="*/ 1667 h 1668"/>
              </a:gdLst>
              <a:ahLst/>
              <a:cxnLst>
                <a:cxn ang="0">
                  <a:pos x="T0" y="T1"/>
                </a:cxn>
                <a:cxn ang="0">
                  <a:pos x="T2" y="T3"/>
                </a:cxn>
                <a:cxn ang="0">
                  <a:pos x="T4" y="T5"/>
                </a:cxn>
                <a:cxn ang="0">
                  <a:pos x="T6" y="T7"/>
                </a:cxn>
              </a:cxnLst>
              <a:rect l="0" t="0" r="r" b="b"/>
              <a:pathLst>
                <a:path w="2959" h="1668">
                  <a:moveTo>
                    <a:pt x="2958" y="1667"/>
                  </a:moveTo>
                  <a:lnTo>
                    <a:pt x="1237" y="0"/>
                  </a:lnTo>
                  <a:lnTo>
                    <a:pt x="0" y="1323"/>
                  </a:lnTo>
                  <a:lnTo>
                    <a:pt x="2958" y="1667"/>
                  </a:lnTo>
                </a:path>
              </a:pathLst>
            </a:custGeom>
            <a:solidFill>
              <a:schemeClr val="accent2"/>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19" name="Freeform 19">
              <a:extLst>
                <a:ext uri="{FF2B5EF4-FFF2-40B4-BE49-F238E27FC236}">
                  <a16:creationId xmlns:a16="http://schemas.microsoft.com/office/drawing/2014/main" id="{4B1AA8CC-DCA8-61FE-DD73-B48B48DF051E}"/>
                </a:ext>
              </a:extLst>
            </p:cNvPr>
            <p:cNvSpPr>
              <a:spLocks noChangeArrowheads="1"/>
            </p:cNvSpPr>
            <p:nvPr/>
          </p:nvSpPr>
          <p:spPr bwMode="auto">
            <a:xfrm>
              <a:off x="5091182" y="-154526"/>
              <a:ext cx="1758974" cy="2112505"/>
            </a:xfrm>
            <a:custGeom>
              <a:avLst/>
              <a:gdLst>
                <a:gd name="T0" fmla="*/ 0 w 1787"/>
                <a:gd name="T1" fmla="*/ 0 h 2145"/>
                <a:gd name="T2" fmla="*/ 549 w 1787"/>
                <a:gd name="T3" fmla="*/ 2144 h 2145"/>
                <a:gd name="T4" fmla="*/ 1786 w 1787"/>
                <a:gd name="T5" fmla="*/ 821 h 2145"/>
                <a:gd name="T6" fmla="*/ 893 w 1787"/>
                <a:gd name="T7" fmla="*/ 0 h 2145"/>
                <a:gd name="T8" fmla="*/ 0 w 1787"/>
                <a:gd name="T9" fmla="*/ 0 h 2145"/>
              </a:gdLst>
              <a:ahLst/>
              <a:cxnLst>
                <a:cxn ang="0">
                  <a:pos x="T0" y="T1"/>
                </a:cxn>
                <a:cxn ang="0">
                  <a:pos x="T2" y="T3"/>
                </a:cxn>
                <a:cxn ang="0">
                  <a:pos x="T4" y="T5"/>
                </a:cxn>
                <a:cxn ang="0">
                  <a:pos x="T6" y="T7"/>
                </a:cxn>
                <a:cxn ang="0">
                  <a:pos x="T8" y="T9"/>
                </a:cxn>
              </a:cxnLst>
              <a:rect l="0" t="0" r="r" b="b"/>
              <a:pathLst>
                <a:path w="1787" h="2145">
                  <a:moveTo>
                    <a:pt x="0" y="0"/>
                  </a:moveTo>
                  <a:lnTo>
                    <a:pt x="549" y="2144"/>
                  </a:lnTo>
                  <a:lnTo>
                    <a:pt x="1786" y="821"/>
                  </a:lnTo>
                  <a:lnTo>
                    <a:pt x="893" y="0"/>
                  </a:lnTo>
                  <a:lnTo>
                    <a:pt x="0" y="0"/>
                  </a:lnTo>
                </a:path>
              </a:pathLst>
            </a:custGeom>
            <a:solidFill>
              <a:schemeClr val="accent1"/>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20" name="Freeform 20">
              <a:extLst>
                <a:ext uri="{FF2B5EF4-FFF2-40B4-BE49-F238E27FC236}">
                  <a16:creationId xmlns:a16="http://schemas.microsoft.com/office/drawing/2014/main" id="{AACB7272-EB7E-8A55-010A-E6BACFE07A62}"/>
                </a:ext>
              </a:extLst>
            </p:cNvPr>
            <p:cNvSpPr>
              <a:spLocks noChangeArrowheads="1"/>
            </p:cNvSpPr>
            <p:nvPr/>
          </p:nvSpPr>
          <p:spPr bwMode="auto">
            <a:xfrm>
              <a:off x="436547" y="209546"/>
              <a:ext cx="5232472" cy="2975919"/>
            </a:xfrm>
            <a:custGeom>
              <a:avLst/>
              <a:gdLst>
                <a:gd name="T0" fmla="*/ 5310 w 5311"/>
                <a:gd name="T1" fmla="*/ 1771 h 3020"/>
                <a:gd name="T2" fmla="*/ 853 w 5311"/>
                <a:gd name="T3" fmla="*/ 0 h 3020"/>
                <a:gd name="T4" fmla="*/ 0 w 5311"/>
                <a:gd name="T5" fmla="*/ 3019 h 3020"/>
                <a:gd name="T6" fmla="*/ 5310 w 5311"/>
                <a:gd name="T7" fmla="*/ 1771 h 3020"/>
              </a:gdLst>
              <a:ahLst/>
              <a:cxnLst>
                <a:cxn ang="0">
                  <a:pos x="T0" y="T1"/>
                </a:cxn>
                <a:cxn ang="0">
                  <a:pos x="T2" y="T3"/>
                </a:cxn>
                <a:cxn ang="0">
                  <a:pos x="T4" y="T5"/>
                </a:cxn>
                <a:cxn ang="0">
                  <a:pos x="T6" y="T7"/>
                </a:cxn>
              </a:cxnLst>
              <a:rect l="0" t="0" r="r" b="b"/>
              <a:pathLst>
                <a:path w="5311" h="3020">
                  <a:moveTo>
                    <a:pt x="5310" y="1771"/>
                  </a:moveTo>
                  <a:lnTo>
                    <a:pt x="853" y="0"/>
                  </a:lnTo>
                  <a:lnTo>
                    <a:pt x="0" y="3019"/>
                  </a:lnTo>
                  <a:lnTo>
                    <a:pt x="5310" y="1771"/>
                  </a:lnTo>
                </a:path>
              </a:pathLst>
            </a:custGeom>
            <a:solidFill>
              <a:schemeClr val="accent1">
                <a:lumMod val="50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21" name="Freeform 21">
              <a:extLst>
                <a:ext uri="{FF2B5EF4-FFF2-40B4-BE49-F238E27FC236}">
                  <a16:creationId xmlns:a16="http://schemas.microsoft.com/office/drawing/2014/main" id="{F1FC453F-1558-1C9E-5151-48D67AD03C9C}"/>
                </a:ext>
              </a:extLst>
            </p:cNvPr>
            <p:cNvSpPr>
              <a:spLocks noChangeArrowheads="1"/>
            </p:cNvSpPr>
            <p:nvPr/>
          </p:nvSpPr>
          <p:spPr bwMode="auto">
            <a:xfrm>
              <a:off x="1262079" y="-154526"/>
              <a:ext cx="4394261" cy="2112505"/>
            </a:xfrm>
            <a:custGeom>
              <a:avLst/>
              <a:gdLst>
                <a:gd name="T0" fmla="*/ 936 w 4458"/>
                <a:gd name="T1" fmla="*/ 0 h 2145"/>
                <a:gd name="T2" fmla="*/ 0 w 4458"/>
                <a:gd name="T3" fmla="*/ 373 h 2145"/>
                <a:gd name="T4" fmla="*/ 4457 w 4458"/>
                <a:gd name="T5" fmla="*/ 2144 h 2145"/>
                <a:gd name="T6" fmla="*/ 3908 w 4458"/>
                <a:gd name="T7" fmla="*/ 0 h 2145"/>
                <a:gd name="T8" fmla="*/ 936 w 4458"/>
                <a:gd name="T9" fmla="*/ 0 h 2145"/>
              </a:gdLst>
              <a:ahLst/>
              <a:cxnLst>
                <a:cxn ang="0">
                  <a:pos x="T0" y="T1"/>
                </a:cxn>
                <a:cxn ang="0">
                  <a:pos x="T2" y="T3"/>
                </a:cxn>
                <a:cxn ang="0">
                  <a:pos x="T4" y="T5"/>
                </a:cxn>
                <a:cxn ang="0">
                  <a:pos x="T6" y="T7"/>
                </a:cxn>
                <a:cxn ang="0">
                  <a:pos x="T8" y="T9"/>
                </a:cxn>
              </a:cxnLst>
              <a:rect l="0" t="0" r="r" b="b"/>
              <a:pathLst>
                <a:path w="4458" h="2145">
                  <a:moveTo>
                    <a:pt x="936" y="0"/>
                  </a:moveTo>
                  <a:lnTo>
                    <a:pt x="0" y="373"/>
                  </a:lnTo>
                  <a:lnTo>
                    <a:pt x="4457" y="2144"/>
                  </a:lnTo>
                  <a:lnTo>
                    <a:pt x="3908" y="0"/>
                  </a:lnTo>
                  <a:lnTo>
                    <a:pt x="936" y="0"/>
                  </a:lnTo>
                </a:path>
              </a:pathLst>
            </a:custGeom>
            <a:solidFill>
              <a:schemeClr val="accent1">
                <a:lumMod val="75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22" name="Freeform 22">
              <a:extLst>
                <a:ext uri="{FF2B5EF4-FFF2-40B4-BE49-F238E27FC236}">
                  <a16:creationId xmlns:a16="http://schemas.microsoft.com/office/drawing/2014/main" id="{58FA22F0-7298-1CCB-B766-27CFE211FD84}"/>
                </a:ext>
              </a:extLst>
            </p:cNvPr>
            <p:cNvSpPr>
              <a:spLocks noChangeArrowheads="1"/>
            </p:cNvSpPr>
            <p:nvPr/>
          </p:nvSpPr>
          <p:spPr bwMode="auto">
            <a:xfrm>
              <a:off x="1263667" y="-132306"/>
              <a:ext cx="922350" cy="369807"/>
            </a:xfrm>
            <a:custGeom>
              <a:avLst/>
              <a:gdLst>
                <a:gd name="T0" fmla="*/ 72 w 937"/>
                <a:gd name="T1" fmla="*/ 0 h 374"/>
                <a:gd name="T2" fmla="*/ 0 w 937"/>
                <a:gd name="T3" fmla="*/ 373 h 374"/>
                <a:gd name="T4" fmla="*/ 936 w 937"/>
                <a:gd name="T5" fmla="*/ 0 h 374"/>
                <a:gd name="T6" fmla="*/ 72 w 937"/>
                <a:gd name="T7" fmla="*/ 0 h 374"/>
              </a:gdLst>
              <a:ahLst/>
              <a:cxnLst>
                <a:cxn ang="0">
                  <a:pos x="T0" y="T1"/>
                </a:cxn>
                <a:cxn ang="0">
                  <a:pos x="T2" y="T3"/>
                </a:cxn>
                <a:cxn ang="0">
                  <a:pos x="T4" y="T5"/>
                </a:cxn>
                <a:cxn ang="0">
                  <a:pos x="T6" y="T7"/>
                </a:cxn>
              </a:cxnLst>
              <a:rect l="0" t="0" r="r" b="b"/>
              <a:pathLst>
                <a:path w="937" h="374">
                  <a:moveTo>
                    <a:pt x="72" y="0"/>
                  </a:moveTo>
                  <a:lnTo>
                    <a:pt x="0" y="373"/>
                  </a:lnTo>
                  <a:lnTo>
                    <a:pt x="936" y="0"/>
                  </a:lnTo>
                  <a:lnTo>
                    <a:pt x="72" y="0"/>
                  </a:lnTo>
                </a:path>
              </a:pathLst>
            </a:custGeom>
            <a:solidFill>
              <a:schemeClr val="accent1"/>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23" name="Freeform 23">
              <a:extLst>
                <a:ext uri="{FF2B5EF4-FFF2-40B4-BE49-F238E27FC236}">
                  <a16:creationId xmlns:a16="http://schemas.microsoft.com/office/drawing/2014/main" id="{6A18988F-D713-7686-6A7F-F1AC94DA639D}"/>
                </a:ext>
              </a:extLst>
            </p:cNvPr>
            <p:cNvSpPr>
              <a:spLocks noChangeArrowheads="1"/>
            </p:cNvSpPr>
            <p:nvPr/>
          </p:nvSpPr>
          <p:spPr bwMode="auto">
            <a:xfrm>
              <a:off x="735022" y="-132306"/>
              <a:ext cx="620722" cy="369807"/>
            </a:xfrm>
            <a:custGeom>
              <a:avLst/>
              <a:gdLst>
                <a:gd name="T0" fmla="*/ 0 w 629"/>
                <a:gd name="T1" fmla="*/ 0 h 374"/>
                <a:gd name="T2" fmla="*/ 556 w 629"/>
                <a:gd name="T3" fmla="*/ 373 h 374"/>
                <a:gd name="T4" fmla="*/ 628 w 629"/>
                <a:gd name="T5" fmla="*/ 0 h 374"/>
                <a:gd name="T6" fmla="*/ 0 w 629"/>
                <a:gd name="T7" fmla="*/ 0 h 374"/>
              </a:gdLst>
              <a:ahLst/>
              <a:cxnLst>
                <a:cxn ang="0">
                  <a:pos x="T0" y="T1"/>
                </a:cxn>
                <a:cxn ang="0">
                  <a:pos x="T2" y="T3"/>
                </a:cxn>
                <a:cxn ang="0">
                  <a:pos x="T4" y="T5"/>
                </a:cxn>
                <a:cxn ang="0">
                  <a:pos x="T6" y="T7"/>
                </a:cxn>
              </a:cxnLst>
              <a:rect l="0" t="0" r="r" b="b"/>
              <a:pathLst>
                <a:path w="629" h="374">
                  <a:moveTo>
                    <a:pt x="0" y="0"/>
                  </a:moveTo>
                  <a:lnTo>
                    <a:pt x="556" y="373"/>
                  </a:lnTo>
                  <a:lnTo>
                    <a:pt x="628" y="0"/>
                  </a:lnTo>
                  <a:lnTo>
                    <a:pt x="0" y="0"/>
                  </a:lnTo>
                </a:path>
              </a:pathLst>
            </a:custGeom>
            <a:solidFill>
              <a:schemeClr val="accent1"/>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24" name="Freeform 24">
              <a:extLst>
                <a:ext uri="{FF2B5EF4-FFF2-40B4-BE49-F238E27FC236}">
                  <a16:creationId xmlns:a16="http://schemas.microsoft.com/office/drawing/2014/main" id="{6373A9D4-ACDD-D76A-BD56-68BEA505C060}"/>
                </a:ext>
              </a:extLst>
            </p:cNvPr>
            <p:cNvSpPr>
              <a:spLocks noChangeArrowheads="1"/>
            </p:cNvSpPr>
            <p:nvPr/>
          </p:nvSpPr>
          <p:spPr bwMode="auto">
            <a:xfrm>
              <a:off x="10510" y="925496"/>
              <a:ext cx="447681" cy="2260111"/>
            </a:xfrm>
            <a:custGeom>
              <a:avLst/>
              <a:gdLst>
                <a:gd name="T0" fmla="*/ 0 w 453"/>
                <a:gd name="T1" fmla="*/ 2104 h 2292"/>
                <a:gd name="T2" fmla="*/ 452 w 453"/>
                <a:gd name="T3" fmla="*/ 2291 h 2292"/>
                <a:gd name="T4" fmla="*/ 0 w 453"/>
                <a:gd name="T5" fmla="*/ 0 h 2292"/>
                <a:gd name="T6" fmla="*/ 0 w 453"/>
                <a:gd name="T7" fmla="*/ 2104 h 2292"/>
              </a:gdLst>
              <a:ahLst/>
              <a:cxnLst>
                <a:cxn ang="0">
                  <a:pos x="T0" y="T1"/>
                </a:cxn>
                <a:cxn ang="0">
                  <a:pos x="T2" y="T3"/>
                </a:cxn>
                <a:cxn ang="0">
                  <a:pos x="T4" y="T5"/>
                </a:cxn>
                <a:cxn ang="0">
                  <a:pos x="T6" y="T7"/>
                </a:cxn>
              </a:cxnLst>
              <a:rect l="0" t="0" r="r" b="b"/>
              <a:pathLst>
                <a:path w="453" h="2292">
                  <a:moveTo>
                    <a:pt x="0" y="2104"/>
                  </a:moveTo>
                  <a:lnTo>
                    <a:pt x="452" y="2291"/>
                  </a:lnTo>
                  <a:lnTo>
                    <a:pt x="0" y="0"/>
                  </a:lnTo>
                  <a:lnTo>
                    <a:pt x="0" y="2104"/>
                  </a:lnTo>
                </a:path>
              </a:pathLst>
            </a:custGeom>
            <a:solidFill>
              <a:schemeClr val="accent1">
                <a:lumMod val="50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25" name="Freeform 25">
              <a:extLst>
                <a:ext uri="{FF2B5EF4-FFF2-40B4-BE49-F238E27FC236}">
                  <a16:creationId xmlns:a16="http://schemas.microsoft.com/office/drawing/2014/main" id="{45A39DC9-9963-C95C-CEFA-BAD673C916C0}"/>
                </a:ext>
              </a:extLst>
            </p:cNvPr>
            <p:cNvSpPr>
              <a:spLocks noChangeArrowheads="1"/>
            </p:cNvSpPr>
            <p:nvPr/>
          </p:nvSpPr>
          <p:spPr bwMode="auto">
            <a:xfrm>
              <a:off x="0" y="-156114"/>
              <a:ext cx="1285893" cy="3342552"/>
            </a:xfrm>
            <a:custGeom>
              <a:avLst/>
              <a:gdLst>
                <a:gd name="T0" fmla="*/ 0 w 1306"/>
                <a:gd name="T1" fmla="*/ 0 h 3393"/>
                <a:gd name="T2" fmla="*/ 0 w 1306"/>
                <a:gd name="T3" fmla="*/ 1101 h 3393"/>
                <a:gd name="T4" fmla="*/ 452 w 1306"/>
                <a:gd name="T5" fmla="*/ 3392 h 3393"/>
                <a:gd name="T6" fmla="*/ 1305 w 1306"/>
                <a:gd name="T7" fmla="*/ 373 h 3393"/>
                <a:gd name="T8" fmla="*/ 749 w 1306"/>
                <a:gd name="T9" fmla="*/ 0 h 3393"/>
                <a:gd name="T10" fmla="*/ 0 w 1306"/>
                <a:gd name="T11" fmla="*/ 0 h 3393"/>
              </a:gdLst>
              <a:ahLst/>
              <a:cxnLst>
                <a:cxn ang="0">
                  <a:pos x="T0" y="T1"/>
                </a:cxn>
                <a:cxn ang="0">
                  <a:pos x="T2" y="T3"/>
                </a:cxn>
                <a:cxn ang="0">
                  <a:pos x="T4" y="T5"/>
                </a:cxn>
                <a:cxn ang="0">
                  <a:pos x="T6" y="T7"/>
                </a:cxn>
                <a:cxn ang="0">
                  <a:pos x="T8" y="T9"/>
                </a:cxn>
                <a:cxn ang="0">
                  <a:pos x="T10" y="T11"/>
                </a:cxn>
              </a:cxnLst>
              <a:rect l="0" t="0" r="r" b="b"/>
              <a:pathLst>
                <a:path w="1306" h="3393">
                  <a:moveTo>
                    <a:pt x="0" y="0"/>
                  </a:moveTo>
                  <a:lnTo>
                    <a:pt x="0" y="1101"/>
                  </a:lnTo>
                  <a:lnTo>
                    <a:pt x="452" y="3392"/>
                  </a:lnTo>
                  <a:lnTo>
                    <a:pt x="1305" y="373"/>
                  </a:lnTo>
                  <a:lnTo>
                    <a:pt x="749" y="0"/>
                  </a:lnTo>
                  <a:lnTo>
                    <a:pt x="0" y="0"/>
                  </a:lnTo>
                </a:path>
              </a:pathLst>
            </a:custGeom>
            <a:solidFill>
              <a:schemeClr val="accent1">
                <a:lumMod val="75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26" name="Freeform 26">
              <a:extLst>
                <a:ext uri="{FF2B5EF4-FFF2-40B4-BE49-F238E27FC236}">
                  <a16:creationId xmlns:a16="http://schemas.microsoft.com/office/drawing/2014/main" id="{C1FA968F-6E21-B10D-AF33-D10AB91CF596}"/>
                </a:ext>
              </a:extLst>
            </p:cNvPr>
            <p:cNvSpPr>
              <a:spLocks noChangeArrowheads="1"/>
            </p:cNvSpPr>
            <p:nvPr/>
          </p:nvSpPr>
          <p:spPr bwMode="auto">
            <a:xfrm>
              <a:off x="8483633" y="1560526"/>
              <a:ext cx="6988272" cy="1787138"/>
            </a:xfrm>
            <a:custGeom>
              <a:avLst/>
              <a:gdLst>
                <a:gd name="T0" fmla="*/ 7092 w 7093"/>
                <a:gd name="T1" fmla="*/ 1811 h 1812"/>
                <a:gd name="T2" fmla="*/ 0 w 7093"/>
                <a:gd name="T3" fmla="*/ 728 h 1812"/>
                <a:gd name="T4" fmla="*/ 2685 w 7093"/>
                <a:gd name="T5" fmla="*/ 0 h 1812"/>
                <a:gd name="T6" fmla="*/ 7092 w 7093"/>
                <a:gd name="T7" fmla="*/ 1811 h 1812"/>
              </a:gdLst>
              <a:ahLst/>
              <a:cxnLst>
                <a:cxn ang="0">
                  <a:pos x="T0" y="T1"/>
                </a:cxn>
                <a:cxn ang="0">
                  <a:pos x="T2" y="T3"/>
                </a:cxn>
                <a:cxn ang="0">
                  <a:pos x="T4" y="T5"/>
                </a:cxn>
                <a:cxn ang="0">
                  <a:pos x="T6" y="T7"/>
                </a:cxn>
              </a:cxnLst>
              <a:rect l="0" t="0" r="r" b="b"/>
              <a:pathLst>
                <a:path w="7093" h="1812">
                  <a:moveTo>
                    <a:pt x="7092" y="1811"/>
                  </a:moveTo>
                  <a:lnTo>
                    <a:pt x="0" y="728"/>
                  </a:lnTo>
                  <a:lnTo>
                    <a:pt x="2685" y="0"/>
                  </a:lnTo>
                  <a:lnTo>
                    <a:pt x="7092" y="1811"/>
                  </a:lnTo>
                </a:path>
              </a:pathLst>
            </a:custGeom>
            <a:solidFill>
              <a:schemeClr val="accent2">
                <a:lumMod val="75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27" name="Freeform 12">
              <a:extLst>
                <a:ext uri="{FF2B5EF4-FFF2-40B4-BE49-F238E27FC236}">
                  <a16:creationId xmlns:a16="http://schemas.microsoft.com/office/drawing/2014/main" id="{8466963E-4CE3-30D7-C1B0-25593B28DEF5}"/>
                </a:ext>
              </a:extLst>
            </p:cNvPr>
            <p:cNvSpPr>
              <a:spLocks noChangeArrowheads="1"/>
            </p:cNvSpPr>
            <p:nvPr/>
          </p:nvSpPr>
          <p:spPr bwMode="auto">
            <a:xfrm>
              <a:off x="9774372" y="-124371"/>
              <a:ext cx="2308257" cy="1733175"/>
            </a:xfrm>
            <a:custGeom>
              <a:avLst/>
              <a:gdLst>
                <a:gd name="T0" fmla="*/ 373 w 2343"/>
                <a:gd name="T1" fmla="*/ 0 h 1761"/>
                <a:gd name="T2" fmla="*/ 0 w 2343"/>
                <a:gd name="T3" fmla="*/ 197 h 1761"/>
                <a:gd name="T4" fmla="*/ 1377 w 2343"/>
                <a:gd name="T5" fmla="*/ 1760 h 1761"/>
                <a:gd name="T6" fmla="*/ 2342 w 2343"/>
                <a:gd name="T7" fmla="*/ 0 h 1761"/>
                <a:gd name="T8" fmla="*/ 373 w 2343"/>
                <a:gd name="T9" fmla="*/ 0 h 1761"/>
              </a:gdLst>
              <a:ahLst/>
              <a:cxnLst>
                <a:cxn ang="0">
                  <a:pos x="T0" y="T1"/>
                </a:cxn>
                <a:cxn ang="0">
                  <a:pos x="T2" y="T3"/>
                </a:cxn>
                <a:cxn ang="0">
                  <a:pos x="T4" y="T5"/>
                </a:cxn>
                <a:cxn ang="0">
                  <a:pos x="T6" y="T7"/>
                </a:cxn>
                <a:cxn ang="0">
                  <a:pos x="T8" y="T9"/>
                </a:cxn>
              </a:cxnLst>
              <a:rect l="0" t="0" r="r" b="b"/>
              <a:pathLst>
                <a:path w="2343" h="1761">
                  <a:moveTo>
                    <a:pt x="373" y="0"/>
                  </a:moveTo>
                  <a:lnTo>
                    <a:pt x="0" y="197"/>
                  </a:lnTo>
                  <a:lnTo>
                    <a:pt x="1377" y="1760"/>
                  </a:lnTo>
                  <a:lnTo>
                    <a:pt x="2342" y="0"/>
                  </a:lnTo>
                  <a:lnTo>
                    <a:pt x="373" y="0"/>
                  </a:lnTo>
                </a:path>
              </a:pathLst>
            </a:custGeom>
            <a:solidFill>
              <a:schemeClr val="accent2">
                <a:lumMod val="75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grpSp>
    </p:spTree>
    <p:extLst>
      <p:ext uri="{BB962C8B-B14F-4D97-AF65-F5344CB8AC3E}">
        <p14:creationId xmlns:p14="http://schemas.microsoft.com/office/powerpoint/2010/main" val="3565694015"/>
      </p:ext>
    </p:extLst>
  </p:cSld>
  <p:clrMapOvr>
    <a:overrideClrMapping bg1="dk1" tx1="lt1" bg2="dk2" tx2="lt2" accent1="accent1" accent2="accent2" accent3="accent3" accent4="accent4" accent5="accent5" accent6="accent6" hlink="hlink" folHlink="folHlink"/>
  </p:clrMapOvr>
  <p:transition advClick="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esktop Web Mockup">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6CE39158-85D7-E459-471E-E403DE7D90E3}"/>
              </a:ext>
            </a:extLst>
          </p:cNvPr>
          <p:cNvGrpSpPr>
            <a:grpSpLocks/>
          </p:cNvGrpSpPr>
          <p:nvPr userDrawn="1"/>
        </p:nvGrpSpPr>
        <p:grpSpPr bwMode="auto">
          <a:xfrm rot="10800000">
            <a:off x="0" y="11563350"/>
            <a:ext cx="24534813" cy="4305300"/>
            <a:chOff x="0" y="-156114"/>
            <a:chExt cx="24535152" cy="4304369"/>
          </a:xfrm>
        </p:grpSpPr>
        <p:sp>
          <p:nvSpPr>
            <p:cNvPr id="3" name="Freeform 2">
              <a:extLst>
                <a:ext uri="{FF2B5EF4-FFF2-40B4-BE49-F238E27FC236}">
                  <a16:creationId xmlns:a16="http://schemas.microsoft.com/office/drawing/2014/main" id="{29128549-0E60-2158-6C90-388D9D1FC80C}"/>
                </a:ext>
              </a:extLst>
            </p:cNvPr>
            <p:cNvSpPr>
              <a:spLocks noChangeArrowheads="1"/>
            </p:cNvSpPr>
            <p:nvPr/>
          </p:nvSpPr>
          <p:spPr bwMode="auto">
            <a:xfrm>
              <a:off x="23379435" y="2430951"/>
              <a:ext cx="1135079" cy="1717304"/>
            </a:xfrm>
            <a:custGeom>
              <a:avLst/>
              <a:gdLst>
                <a:gd name="T0" fmla="*/ 0 w 1152"/>
                <a:gd name="T1" fmla="*/ 1739 h 1740"/>
                <a:gd name="T2" fmla="*/ 1151 w 1152"/>
                <a:gd name="T3" fmla="*/ 918 h 1740"/>
                <a:gd name="T4" fmla="*/ 1151 w 1152"/>
                <a:gd name="T5" fmla="*/ 0 h 1740"/>
                <a:gd name="T6" fmla="*/ 0 w 1152"/>
                <a:gd name="T7" fmla="*/ 1739 h 1740"/>
              </a:gdLst>
              <a:ahLst/>
              <a:cxnLst>
                <a:cxn ang="0">
                  <a:pos x="T0" y="T1"/>
                </a:cxn>
                <a:cxn ang="0">
                  <a:pos x="T2" y="T3"/>
                </a:cxn>
                <a:cxn ang="0">
                  <a:pos x="T4" y="T5"/>
                </a:cxn>
                <a:cxn ang="0">
                  <a:pos x="T6" y="T7"/>
                </a:cxn>
              </a:cxnLst>
              <a:rect l="0" t="0" r="r" b="b"/>
              <a:pathLst>
                <a:path w="1152" h="1740">
                  <a:moveTo>
                    <a:pt x="0" y="1739"/>
                  </a:moveTo>
                  <a:lnTo>
                    <a:pt x="1151" y="918"/>
                  </a:lnTo>
                  <a:lnTo>
                    <a:pt x="1151" y="0"/>
                  </a:lnTo>
                  <a:lnTo>
                    <a:pt x="0" y="1739"/>
                  </a:lnTo>
                </a:path>
              </a:pathLst>
            </a:custGeom>
            <a:solidFill>
              <a:schemeClr val="accent3"/>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4" name="Freeform 3">
              <a:extLst>
                <a:ext uri="{FF2B5EF4-FFF2-40B4-BE49-F238E27FC236}">
                  <a16:creationId xmlns:a16="http://schemas.microsoft.com/office/drawing/2014/main" id="{92D5FFD7-5B97-0964-F37D-C5204A8A8547}"/>
                </a:ext>
              </a:extLst>
            </p:cNvPr>
            <p:cNvSpPr>
              <a:spLocks noChangeArrowheads="1"/>
            </p:cNvSpPr>
            <p:nvPr/>
          </p:nvSpPr>
          <p:spPr bwMode="auto">
            <a:xfrm>
              <a:off x="23080981" y="-87866"/>
              <a:ext cx="1455758" cy="4232946"/>
            </a:xfrm>
            <a:custGeom>
              <a:avLst/>
              <a:gdLst>
                <a:gd name="T0" fmla="*/ 0 w 1479"/>
                <a:gd name="T1" fmla="*/ 0 h 4296"/>
                <a:gd name="T2" fmla="*/ 327 w 1479"/>
                <a:gd name="T3" fmla="*/ 4295 h 4296"/>
                <a:gd name="T4" fmla="*/ 1478 w 1479"/>
                <a:gd name="T5" fmla="*/ 2556 h 4296"/>
                <a:gd name="T6" fmla="*/ 1478 w 1479"/>
                <a:gd name="T7" fmla="*/ 0 h 4296"/>
                <a:gd name="T8" fmla="*/ 0 w 1479"/>
                <a:gd name="T9" fmla="*/ 0 h 4296"/>
              </a:gdLst>
              <a:ahLst/>
              <a:cxnLst>
                <a:cxn ang="0">
                  <a:pos x="T0" y="T1"/>
                </a:cxn>
                <a:cxn ang="0">
                  <a:pos x="T2" y="T3"/>
                </a:cxn>
                <a:cxn ang="0">
                  <a:pos x="T4" y="T5"/>
                </a:cxn>
                <a:cxn ang="0">
                  <a:pos x="T6" y="T7"/>
                </a:cxn>
                <a:cxn ang="0">
                  <a:pos x="T8" y="T9"/>
                </a:cxn>
              </a:cxnLst>
              <a:rect l="0" t="0" r="r" b="b"/>
              <a:pathLst>
                <a:path w="1479" h="4296">
                  <a:moveTo>
                    <a:pt x="0" y="0"/>
                  </a:moveTo>
                  <a:lnTo>
                    <a:pt x="327" y="4295"/>
                  </a:lnTo>
                  <a:lnTo>
                    <a:pt x="1478" y="2556"/>
                  </a:lnTo>
                  <a:lnTo>
                    <a:pt x="1478" y="0"/>
                  </a:lnTo>
                  <a:lnTo>
                    <a:pt x="0" y="0"/>
                  </a:lnTo>
                </a:path>
              </a:pathLst>
            </a:custGeom>
            <a:solidFill>
              <a:schemeClr val="accent3">
                <a:lumMod val="60000"/>
                <a:lumOff val="40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5" name="Freeform 4">
              <a:extLst>
                <a:ext uri="{FF2B5EF4-FFF2-40B4-BE49-F238E27FC236}">
                  <a16:creationId xmlns:a16="http://schemas.microsoft.com/office/drawing/2014/main" id="{C06CB5F4-3637-8D29-98F7-058137F6DE55}"/>
                </a:ext>
              </a:extLst>
            </p:cNvPr>
            <p:cNvSpPr>
              <a:spLocks noChangeArrowheads="1"/>
            </p:cNvSpPr>
            <p:nvPr/>
          </p:nvSpPr>
          <p:spPr bwMode="auto">
            <a:xfrm>
              <a:off x="20775899" y="-87866"/>
              <a:ext cx="2647987" cy="4232946"/>
            </a:xfrm>
            <a:custGeom>
              <a:avLst/>
              <a:gdLst>
                <a:gd name="T0" fmla="*/ 0 w 2687"/>
                <a:gd name="T1" fmla="*/ 0 h 4296"/>
                <a:gd name="T2" fmla="*/ 2686 w 2687"/>
                <a:gd name="T3" fmla="*/ 4295 h 4296"/>
                <a:gd name="T4" fmla="*/ 2359 w 2687"/>
                <a:gd name="T5" fmla="*/ 0 h 4296"/>
                <a:gd name="T6" fmla="*/ 0 w 2687"/>
                <a:gd name="T7" fmla="*/ 0 h 4296"/>
              </a:gdLst>
              <a:ahLst/>
              <a:cxnLst>
                <a:cxn ang="0">
                  <a:pos x="T0" y="T1"/>
                </a:cxn>
                <a:cxn ang="0">
                  <a:pos x="T2" y="T3"/>
                </a:cxn>
                <a:cxn ang="0">
                  <a:pos x="T4" y="T5"/>
                </a:cxn>
                <a:cxn ang="0">
                  <a:pos x="T6" y="T7"/>
                </a:cxn>
              </a:cxnLst>
              <a:rect l="0" t="0" r="r" b="b"/>
              <a:pathLst>
                <a:path w="2687" h="4296">
                  <a:moveTo>
                    <a:pt x="0" y="0"/>
                  </a:moveTo>
                  <a:lnTo>
                    <a:pt x="2686" y="4295"/>
                  </a:lnTo>
                  <a:lnTo>
                    <a:pt x="2359" y="0"/>
                  </a:lnTo>
                  <a:lnTo>
                    <a:pt x="0" y="0"/>
                  </a:lnTo>
                </a:path>
              </a:pathLst>
            </a:custGeom>
            <a:solidFill>
              <a:schemeClr val="accent3"/>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6" name="Freeform 5">
              <a:extLst>
                <a:ext uri="{FF2B5EF4-FFF2-40B4-BE49-F238E27FC236}">
                  <a16:creationId xmlns:a16="http://schemas.microsoft.com/office/drawing/2014/main" id="{DA511394-517A-7FFA-EF51-032516DE44DC}"/>
                </a:ext>
              </a:extLst>
            </p:cNvPr>
            <p:cNvSpPr>
              <a:spLocks noChangeArrowheads="1"/>
            </p:cNvSpPr>
            <p:nvPr/>
          </p:nvSpPr>
          <p:spPr bwMode="auto">
            <a:xfrm>
              <a:off x="20420294" y="-87866"/>
              <a:ext cx="3003592" cy="4232946"/>
            </a:xfrm>
            <a:custGeom>
              <a:avLst/>
              <a:gdLst>
                <a:gd name="T0" fmla="*/ 0 w 3049"/>
                <a:gd name="T1" fmla="*/ 0 h 4296"/>
                <a:gd name="T2" fmla="*/ 43 w 3049"/>
                <a:gd name="T3" fmla="*/ 3187 h 4296"/>
                <a:gd name="T4" fmla="*/ 3048 w 3049"/>
                <a:gd name="T5" fmla="*/ 4295 h 4296"/>
                <a:gd name="T6" fmla="*/ 362 w 3049"/>
                <a:gd name="T7" fmla="*/ 0 h 4296"/>
                <a:gd name="T8" fmla="*/ 0 w 3049"/>
                <a:gd name="T9" fmla="*/ 0 h 4296"/>
              </a:gdLst>
              <a:ahLst/>
              <a:cxnLst>
                <a:cxn ang="0">
                  <a:pos x="T0" y="T1"/>
                </a:cxn>
                <a:cxn ang="0">
                  <a:pos x="T2" y="T3"/>
                </a:cxn>
                <a:cxn ang="0">
                  <a:pos x="T4" y="T5"/>
                </a:cxn>
                <a:cxn ang="0">
                  <a:pos x="T6" y="T7"/>
                </a:cxn>
                <a:cxn ang="0">
                  <a:pos x="T8" y="T9"/>
                </a:cxn>
              </a:cxnLst>
              <a:rect l="0" t="0" r="r" b="b"/>
              <a:pathLst>
                <a:path w="3049" h="4296">
                  <a:moveTo>
                    <a:pt x="0" y="0"/>
                  </a:moveTo>
                  <a:lnTo>
                    <a:pt x="43" y="3187"/>
                  </a:lnTo>
                  <a:lnTo>
                    <a:pt x="3048" y="4295"/>
                  </a:lnTo>
                  <a:lnTo>
                    <a:pt x="362" y="0"/>
                  </a:lnTo>
                  <a:lnTo>
                    <a:pt x="0" y="0"/>
                  </a:lnTo>
                </a:path>
              </a:pathLst>
            </a:custGeom>
            <a:solidFill>
              <a:schemeClr val="accent3">
                <a:lumMod val="60000"/>
                <a:lumOff val="40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7" name="Freeform 6">
              <a:extLst>
                <a:ext uri="{FF2B5EF4-FFF2-40B4-BE49-F238E27FC236}">
                  <a16:creationId xmlns:a16="http://schemas.microsoft.com/office/drawing/2014/main" id="{AC75DD7D-2F48-2CB1-0C7A-383153AD4B95}"/>
                </a:ext>
              </a:extLst>
            </p:cNvPr>
            <p:cNvSpPr>
              <a:spLocks noChangeArrowheads="1"/>
            </p:cNvSpPr>
            <p:nvPr/>
          </p:nvSpPr>
          <p:spPr bwMode="auto">
            <a:xfrm>
              <a:off x="17678644" y="-89453"/>
              <a:ext cx="2784513" cy="3142570"/>
            </a:xfrm>
            <a:custGeom>
              <a:avLst/>
              <a:gdLst>
                <a:gd name="T0" fmla="*/ 2126 w 2826"/>
                <a:gd name="T1" fmla="*/ 0 h 3188"/>
                <a:gd name="T2" fmla="*/ 0 w 2826"/>
                <a:gd name="T3" fmla="*/ 1954 h 3188"/>
                <a:gd name="T4" fmla="*/ 2825 w 2826"/>
                <a:gd name="T5" fmla="*/ 3187 h 3188"/>
                <a:gd name="T6" fmla="*/ 2782 w 2826"/>
                <a:gd name="T7" fmla="*/ 0 h 3188"/>
                <a:gd name="T8" fmla="*/ 2126 w 2826"/>
                <a:gd name="T9" fmla="*/ 0 h 3188"/>
              </a:gdLst>
              <a:ahLst/>
              <a:cxnLst>
                <a:cxn ang="0">
                  <a:pos x="T0" y="T1"/>
                </a:cxn>
                <a:cxn ang="0">
                  <a:pos x="T2" y="T3"/>
                </a:cxn>
                <a:cxn ang="0">
                  <a:pos x="T4" y="T5"/>
                </a:cxn>
                <a:cxn ang="0">
                  <a:pos x="T6" y="T7"/>
                </a:cxn>
                <a:cxn ang="0">
                  <a:pos x="T8" y="T9"/>
                </a:cxn>
              </a:cxnLst>
              <a:rect l="0" t="0" r="r" b="b"/>
              <a:pathLst>
                <a:path w="2826" h="3188">
                  <a:moveTo>
                    <a:pt x="2126" y="0"/>
                  </a:moveTo>
                  <a:lnTo>
                    <a:pt x="0" y="1954"/>
                  </a:lnTo>
                  <a:lnTo>
                    <a:pt x="2825" y="3187"/>
                  </a:lnTo>
                  <a:lnTo>
                    <a:pt x="2782" y="0"/>
                  </a:lnTo>
                  <a:lnTo>
                    <a:pt x="2126" y="0"/>
                  </a:lnTo>
                </a:path>
              </a:pathLst>
            </a:custGeom>
            <a:solidFill>
              <a:schemeClr val="accent3"/>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8" name="Freeform 7">
              <a:extLst>
                <a:ext uri="{FF2B5EF4-FFF2-40B4-BE49-F238E27FC236}">
                  <a16:creationId xmlns:a16="http://schemas.microsoft.com/office/drawing/2014/main" id="{6A4C8012-1ADC-A48B-CB02-73114B2A0AFB}"/>
                </a:ext>
              </a:extLst>
            </p:cNvPr>
            <p:cNvSpPr>
              <a:spLocks noChangeArrowheads="1"/>
            </p:cNvSpPr>
            <p:nvPr/>
          </p:nvSpPr>
          <p:spPr bwMode="auto">
            <a:xfrm>
              <a:off x="17608793" y="-87866"/>
              <a:ext cx="2168555" cy="1925221"/>
            </a:xfrm>
            <a:custGeom>
              <a:avLst/>
              <a:gdLst>
                <a:gd name="T0" fmla="*/ 0 w 2199"/>
                <a:gd name="T1" fmla="*/ 0 h 1955"/>
                <a:gd name="T2" fmla="*/ 72 w 2199"/>
                <a:gd name="T3" fmla="*/ 1954 h 1955"/>
                <a:gd name="T4" fmla="*/ 2198 w 2199"/>
                <a:gd name="T5" fmla="*/ 0 h 1955"/>
                <a:gd name="T6" fmla="*/ 0 w 2199"/>
                <a:gd name="T7" fmla="*/ 0 h 1955"/>
              </a:gdLst>
              <a:ahLst/>
              <a:cxnLst>
                <a:cxn ang="0">
                  <a:pos x="T0" y="T1"/>
                </a:cxn>
                <a:cxn ang="0">
                  <a:pos x="T2" y="T3"/>
                </a:cxn>
                <a:cxn ang="0">
                  <a:pos x="T4" y="T5"/>
                </a:cxn>
                <a:cxn ang="0">
                  <a:pos x="T6" y="T7"/>
                </a:cxn>
              </a:cxnLst>
              <a:rect l="0" t="0" r="r" b="b"/>
              <a:pathLst>
                <a:path w="2199" h="1955">
                  <a:moveTo>
                    <a:pt x="0" y="0"/>
                  </a:moveTo>
                  <a:lnTo>
                    <a:pt x="72" y="1954"/>
                  </a:lnTo>
                  <a:lnTo>
                    <a:pt x="2198" y="0"/>
                  </a:lnTo>
                  <a:lnTo>
                    <a:pt x="0" y="0"/>
                  </a:lnTo>
                </a:path>
              </a:pathLst>
            </a:custGeom>
            <a:solidFill>
              <a:schemeClr val="accent3">
                <a:lumMod val="60000"/>
                <a:lumOff val="40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9" name="Freeform 8">
              <a:extLst>
                <a:ext uri="{FF2B5EF4-FFF2-40B4-BE49-F238E27FC236}">
                  <a16:creationId xmlns:a16="http://schemas.microsoft.com/office/drawing/2014/main" id="{27CAE782-C787-590F-C959-54CCE789ABC3}"/>
                </a:ext>
              </a:extLst>
            </p:cNvPr>
            <p:cNvSpPr>
              <a:spLocks noChangeArrowheads="1"/>
            </p:cNvSpPr>
            <p:nvPr/>
          </p:nvSpPr>
          <p:spPr bwMode="auto">
            <a:xfrm>
              <a:off x="14887781" y="-89453"/>
              <a:ext cx="2813089" cy="1926808"/>
            </a:xfrm>
            <a:custGeom>
              <a:avLst/>
              <a:gdLst>
                <a:gd name="T0" fmla="*/ 0 w 2852"/>
                <a:gd name="T1" fmla="*/ 0 h 1955"/>
                <a:gd name="T2" fmla="*/ 2851 w 2852"/>
                <a:gd name="T3" fmla="*/ 1954 h 1955"/>
                <a:gd name="T4" fmla="*/ 2779 w 2852"/>
                <a:gd name="T5" fmla="*/ 0 h 1955"/>
                <a:gd name="T6" fmla="*/ 0 w 2852"/>
                <a:gd name="T7" fmla="*/ 0 h 1955"/>
              </a:gdLst>
              <a:ahLst/>
              <a:cxnLst>
                <a:cxn ang="0">
                  <a:pos x="T0" y="T1"/>
                </a:cxn>
                <a:cxn ang="0">
                  <a:pos x="T2" y="T3"/>
                </a:cxn>
                <a:cxn ang="0">
                  <a:pos x="T4" y="T5"/>
                </a:cxn>
                <a:cxn ang="0">
                  <a:pos x="T6" y="T7"/>
                </a:cxn>
              </a:cxnLst>
              <a:rect l="0" t="0" r="r" b="b"/>
              <a:pathLst>
                <a:path w="2852" h="1955">
                  <a:moveTo>
                    <a:pt x="0" y="0"/>
                  </a:moveTo>
                  <a:lnTo>
                    <a:pt x="2851" y="1954"/>
                  </a:lnTo>
                  <a:lnTo>
                    <a:pt x="2779" y="0"/>
                  </a:lnTo>
                  <a:lnTo>
                    <a:pt x="0" y="0"/>
                  </a:lnTo>
                </a:path>
              </a:pathLst>
            </a:custGeom>
            <a:solidFill>
              <a:schemeClr val="accent3"/>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10" name="Freeform 9">
              <a:extLst>
                <a:ext uri="{FF2B5EF4-FFF2-40B4-BE49-F238E27FC236}">
                  <a16:creationId xmlns:a16="http://schemas.microsoft.com/office/drawing/2014/main" id="{01097EDD-CCDE-D22D-6545-3BA85EF43608}"/>
                </a:ext>
              </a:extLst>
            </p:cNvPr>
            <p:cNvSpPr>
              <a:spLocks noChangeArrowheads="1"/>
            </p:cNvSpPr>
            <p:nvPr/>
          </p:nvSpPr>
          <p:spPr bwMode="auto">
            <a:xfrm>
              <a:off x="13590775" y="-89453"/>
              <a:ext cx="4138670" cy="3520314"/>
            </a:xfrm>
            <a:custGeom>
              <a:avLst/>
              <a:gdLst>
                <a:gd name="T0" fmla="*/ 0 w 4196"/>
                <a:gd name="T1" fmla="*/ 0 h 3572"/>
                <a:gd name="T2" fmla="*/ 1886 w 4196"/>
                <a:gd name="T3" fmla="*/ 3571 h 3572"/>
                <a:gd name="T4" fmla="*/ 4195 w 4196"/>
                <a:gd name="T5" fmla="*/ 1954 h 3572"/>
                <a:gd name="T6" fmla="*/ 1344 w 4196"/>
                <a:gd name="T7" fmla="*/ 0 h 3572"/>
                <a:gd name="T8" fmla="*/ 0 w 4196"/>
                <a:gd name="T9" fmla="*/ 0 h 3572"/>
              </a:gdLst>
              <a:ahLst/>
              <a:cxnLst>
                <a:cxn ang="0">
                  <a:pos x="T0" y="T1"/>
                </a:cxn>
                <a:cxn ang="0">
                  <a:pos x="T2" y="T3"/>
                </a:cxn>
                <a:cxn ang="0">
                  <a:pos x="T4" y="T5"/>
                </a:cxn>
                <a:cxn ang="0">
                  <a:pos x="T6" y="T7"/>
                </a:cxn>
                <a:cxn ang="0">
                  <a:pos x="T8" y="T9"/>
                </a:cxn>
              </a:cxnLst>
              <a:rect l="0" t="0" r="r" b="b"/>
              <a:pathLst>
                <a:path w="4196" h="3572">
                  <a:moveTo>
                    <a:pt x="0" y="0"/>
                  </a:moveTo>
                  <a:lnTo>
                    <a:pt x="1886" y="3571"/>
                  </a:lnTo>
                  <a:lnTo>
                    <a:pt x="4195" y="1954"/>
                  </a:lnTo>
                  <a:lnTo>
                    <a:pt x="1344" y="0"/>
                  </a:lnTo>
                  <a:lnTo>
                    <a:pt x="0" y="0"/>
                  </a:lnTo>
                </a:path>
              </a:pathLst>
            </a:custGeom>
            <a:solidFill>
              <a:schemeClr val="accent3">
                <a:lumMod val="60000"/>
                <a:lumOff val="40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11" name="Freeform 10">
              <a:extLst>
                <a:ext uri="{FF2B5EF4-FFF2-40B4-BE49-F238E27FC236}">
                  <a16:creationId xmlns:a16="http://schemas.microsoft.com/office/drawing/2014/main" id="{C6CDC315-8FA1-61E5-D39B-4DA466FB8D4E}"/>
                </a:ext>
              </a:extLst>
            </p:cNvPr>
            <p:cNvSpPr>
              <a:spLocks noChangeArrowheads="1"/>
            </p:cNvSpPr>
            <p:nvPr/>
          </p:nvSpPr>
          <p:spPr bwMode="auto">
            <a:xfrm>
              <a:off x="11106303" y="-111674"/>
              <a:ext cx="4345047" cy="3520314"/>
            </a:xfrm>
            <a:custGeom>
              <a:avLst/>
              <a:gdLst>
                <a:gd name="T0" fmla="*/ 965 w 4408"/>
                <a:gd name="T1" fmla="*/ 0 h 3572"/>
                <a:gd name="T2" fmla="*/ 0 w 4408"/>
                <a:gd name="T3" fmla="*/ 1760 h 3572"/>
                <a:gd name="T4" fmla="*/ 4407 w 4408"/>
                <a:gd name="T5" fmla="*/ 3571 h 3572"/>
                <a:gd name="T6" fmla="*/ 2521 w 4408"/>
                <a:gd name="T7" fmla="*/ 0 h 3572"/>
                <a:gd name="T8" fmla="*/ 965 w 4408"/>
                <a:gd name="T9" fmla="*/ 0 h 3572"/>
              </a:gdLst>
              <a:ahLst/>
              <a:cxnLst>
                <a:cxn ang="0">
                  <a:pos x="T0" y="T1"/>
                </a:cxn>
                <a:cxn ang="0">
                  <a:pos x="T2" y="T3"/>
                </a:cxn>
                <a:cxn ang="0">
                  <a:pos x="T4" y="T5"/>
                </a:cxn>
                <a:cxn ang="0">
                  <a:pos x="T6" y="T7"/>
                </a:cxn>
                <a:cxn ang="0">
                  <a:pos x="T8" y="T9"/>
                </a:cxn>
              </a:cxnLst>
              <a:rect l="0" t="0" r="r" b="b"/>
              <a:pathLst>
                <a:path w="4408" h="3572">
                  <a:moveTo>
                    <a:pt x="965" y="0"/>
                  </a:moveTo>
                  <a:lnTo>
                    <a:pt x="0" y="1760"/>
                  </a:lnTo>
                  <a:lnTo>
                    <a:pt x="4407" y="3571"/>
                  </a:lnTo>
                  <a:lnTo>
                    <a:pt x="2521" y="0"/>
                  </a:lnTo>
                  <a:lnTo>
                    <a:pt x="965" y="0"/>
                  </a:lnTo>
                </a:path>
              </a:pathLst>
            </a:custGeom>
            <a:solidFill>
              <a:schemeClr val="accent2"/>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12" name="Freeform 11">
              <a:extLst>
                <a:ext uri="{FF2B5EF4-FFF2-40B4-BE49-F238E27FC236}">
                  <a16:creationId xmlns:a16="http://schemas.microsoft.com/office/drawing/2014/main" id="{B0F41F12-9932-3D36-85C6-CF0857289EB1}"/>
                </a:ext>
              </a:extLst>
            </p:cNvPr>
            <p:cNvSpPr>
              <a:spLocks noChangeArrowheads="1"/>
            </p:cNvSpPr>
            <p:nvPr/>
          </p:nvSpPr>
          <p:spPr bwMode="auto">
            <a:xfrm>
              <a:off x="9791835" y="-89453"/>
              <a:ext cx="368305" cy="196807"/>
            </a:xfrm>
            <a:custGeom>
              <a:avLst/>
              <a:gdLst>
                <a:gd name="T0" fmla="*/ 112 w 374"/>
                <a:gd name="T1" fmla="*/ 0 h 198"/>
                <a:gd name="T2" fmla="*/ 0 w 374"/>
                <a:gd name="T3" fmla="*/ 197 h 198"/>
                <a:gd name="T4" fmla="*/ 373 w 374"/>
                <a:gd name="T5" fmla="*/ 0 h 198"/>
                <a:gd name="T6" fmla="*/ 112 w 374"/>
                <a:gd name="T7" fmla="*/ 0 h 198"/>
              </a:gdLst>
              <a:ahLst/>
              <a:cxnLst>
                <a:cxn ang="0">
                  <a:pos x="T0" y="T1"/>
                </a:cxn>
                <a:cxn ang="0">
                  <a:pos x="T2" y="T3"/>
                </a:cxn>
                <a:cxn ang="0">
                  <a:pos x="T4" y="T5"/>
                </a:cxn>
                <a:cxn ang="0">
                  <a:pos x="T6" y="T7"/>
                </a:cxn>
              </a:cxnLst>
              <a:rect l="0" t="0" r="r" b="b"/>
              <a:pathLst>
                <a:path w="374" h="198">
                  <a:moveTo>
                    <a:pt x="112" y="0"/>
                  </a:moveTo>
                  <a:lnTo>
                    <a:pt x="0" y="197"/>
                  </a:lnTo>
                  <a:lnTo>
                    <a:pt x="373" y="0"/>
                  </a:lnTo>
                  <a:lnTo>
                    <a:pt x="112" y="0"/>
                  </a:lnTo>
                </a:path>
              </a:pathLst>
            </a:custGeom>
            <a:solidFill>
              <a:schemeClr val="accent2">
                <a:lumMod val="75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13" name="Freeform 13">
              <a:extLst>
                <a:ext uri="{FF2B5EF4-FFF2-40B4-BE49-F238E27FC236}">
                  <a16:creationId xmlns:a16="http://schemas.microsoft.com/office/drawing/2014/main" id="{DD193816-6325-0C27-733C-789B93EBDAA6}"/>
                </a:ext>
              </a:extLst>
            </p:cNvPr>
            <p:cNvSpPr>
              <a:spLocks noChangeArrowheads="1"/>
            </p:cNvSpPr>
            <p:nvPr/>
          </p:nvSpPr>
          <p:spPr bwMode="auto">
            <a:xfrm>
              <a:off x="9696584" y="-89453"/>
              <a:ext cx="225428" cy="196807"/>
            </a:xfrm>
            <a:custGeom>
              <a:avLst/>
              <a:gdLst>
                <a:gd name="T0" fmla="*/ 0 w 231"/>
                <a:gd name="T1" fmla="*/ 0 h 198"/>
                <a:gd name="T2" fmla="*/ 118 w 231"/>
                <a:gd name="T3" fmla="*/ 197 h 198"/>
                <a:gd name="T4" fmla="*/ 230 w 231"/>
                <a:gd name="T5" fmla="*/ 0 h 198"/>
                <a:gd name="T6" fmla="*/ 0 w 231"/>
                <a:gd name="T7" fmla="*/ 0 h 198"/>
              </a:gdLst>
              <a:ahLst/>
              <a:cxnLst>
                <a:cxn ang="0">
                  <a:pos x="T0" y="T1"/>
                </a:cxn>
                <a:cxn ang="0">
                  <a:pos x="T2" y="T3"/>
                </a:cxn>
                <a:cxn ang="0">
                  <a:pos x="T4" y="T5"/>
                </a:cxn>
                <a:cxn ang="0">
                  <a:pos x="T6" y="T7"/>
                </a:cxn>
              </a:cxnLst>
              <a:rect l="0" t="0" r="r" b="b"/>
              <a:pathLst>
                <a:path w="231" h="198">
                  <a:moveTo>
                    <a:pt x="0" y="0"/>
                  </a:moveTo>
                  <a:lnTo>
                    <a:pt x="118" y="197"/>
                  </a:lnTo>
                  <a:lnTo>
                    <a:pt x="230" y="0"/>
                  </a:lnTo>
                  <a:lnTo>
                    <a:pt x="0" y="0"/>
                  </a:lnTo>
                </a:path>
              </a:pathLst>
            </a:custGeom>
            <a:solidFill>
              <a:schemeClr val="accent2">
                <a:lumMod val="75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14" name="Freeform 14">
              <a:extLst>
                <a:ext uri="{FF2B5EF4-FFF2-40B4-BE49-F238E27FC236}">
                  <a16:creationId xmlns:a16="http://schemas.microsoft.com/office/drawing/2014/main" id="{E808FE21-A968-5AD8-BF4F-D4F4A8C48CEB}"/>
                </a:ext>
              </a:extLst>
            </p:cNvPr>
            <p:cNvSpPr>
              <a:spLocks noChangeArrowheads="1"/>
            </p:cNvSpPr>
            <p:nvPr/>
          </p:nvSpPr>
          <p:spPr bwMode="auto">
            <a:xfrm>
              <a:off x="8502767" y="61327"/>
              <a:ext cx="2646399" cy="2260111"/>
            </a:xfrm>
            <a:custGeom>
              <a:avLst/>
              <a:gdLst>
                <a:gd name="T0" fmla="*/ 2685 w 2686"/>
                <a:gd name="T1" fmla="*/ 1563 h 2292"/>
                <a:gd name="T2" fmla="*/ 1308 w 2686"/>
                <a:gd name="T3" fmla="*/ 0 h 2292"/>
                <a:gd name="T4" fmla="*/ 0 w 2686"/>
                <a:gd name="T5" fmla="*/ 2291 h 2292"/>
                <a:gd name="T6" fmla="*/ 2685 w 2686"/>
                <a:gd name="T7" fmla="*/ 1563 h 2292"/>
              </a:gdLst>
              <a:ahLst/>
              <a:cxnLst>
                <a:cxn ang="0">
                  <a:pos x="T0" y="T1"/>
                </a:cxn>
                <a:cxn ang="0">
                  <a:pos x="T2" y="T3"/>
                </a:cxn>
                <a:cxn ang="0">
                  <a:pos x="T4" y="T5"/>
                </a:cxn>
                <a:cxn ang="0">
                  <a:pos x="T6" y="T7"/>
                </a:cxn>
              </a:cxnLst>
              <a:rect l="0" t="0" r="r" b="b"/>
              <a:pathLst>
                <a:path w="2686" h="2292">
                  <a:moveTo>
                    <a:pt x="2685" y="1563"/>
                  </a:moveTo>
                  <a:lnTo>
                    <a:pt x="1308" y="0"/>
                  </a:lnTo>
                  <a:lnTo>
                    <a:pt x="0" y="2291"/>
                  </a:lnTo>
                  <a:lnTo>
                    <a:pt x="2685" y="1563"/>
                  </a:lnTo>
                </a:path>
              </a:pathLst>
            </a:custGeom>
            <a:solidFill>
              <a:schemeClr val="accent2"/>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15" name="Freeform 15">
              <a:extLst>
                <a:ext uri="{FF2B5EF4-FFF2-40B4-BE49-F238E27FC236}">
                  <a16:creationId xmlns:a16="http://schemas.microsoft.com/office/drawing/2014/main" id="{F84D15CE-0AAB-595C-AF66-4BB6FF115F91}"/>
                </a:ext>
              </a:extLst>
            </p:cNvPr>
            <p:cNvSpPr>
              <a:spLocks noChangeArrowheads="1"/>
            </p:cNvSpPr>
            <p:nvPr/>
          </p:nvSpPr>
          <p:spPr bwMode="auto">
            <a:xfrm>
              <a:off x="6819994" y="61327"/>
              <a:ext cx="2984541" cy="2260111"/>
            </a:xfrm>
            <a:custGeom>
              <a:avLst/>
              <a:gdLst>
                <a:gd name="T0" fmla="*/ 3029 w 3030"/>
                <a:gd name="T1" fmla="*/ 0 h 2292"/>
                <a:gd name="T2" fmla="*/ 0 w 3030"/>
                <a:gd name="T3" fmla="*/ 624 h 2292"/>
                <a:gd name="T4" fmla="*/ 1721 w 3030"/>
                <a:gd name="T5" fmla="*/ 2291 h 2292"/>
                <a:gd name="T6" fmla="*/ 3029 w 3030"/>
                <a:gd name="T7" fmla="*/ 0 h 2292"/>
              </a:gdLst>
              <a:ahLst/>
              <a:cxnLst>
                <a:cxn ang="0">
                  <a:pos x="T0" y="T1"/>
                </a:cxn>
                <a:cxn ang="0">
                  <a:pos x="T2" y="T3"/>
                </a:cxn>
                <a:cxn ang="0">
                  <a:pos x="T4" y="T5"/>
                </a:cxn>
                <a:cxn ang="0">
                  <a:pos x="T6" y="T7"/>
                </a:cxn>
              </a:cxnLst>
              <a:rect l="0" t="0" r="r" b="b"/>
              <a:pathLst>
                <a:path w="3030" h="2292">
                  <a:moveTo>
                    <a:pt x="3029" y="0"/>
                  </a:moveTo>
                  <a:lnTo>
                    <a:pt x="0" y="624"/>
                  </a:lnTo>
                  <a:lnTo>
                    <a:pt x="1721" y="2291"/>
                  </a:lnTo>
                  <a:lnTo>
                    <a:pt x="3029" y="0"/>
                  </a:lnTo>
                </a:path>
              </a:pathLst>
            </a:custGeom>
            <a:solidFill>
              <a:schemeClr val="accent2">
                <a:lumMod val="75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16" name="Freeform 16">
              <a:extLst>
                <a:ext uri="{FF2B5EF4-FFF2-40B4-BE49-F238E27FC236}">
                  <a16:creationId xmlns:a16="http://schemas.microsoft.com/office/drawing/2014/main" id="{0D81E34F-CC84-742C-17D3-98DEBFEC6093}"/>
                </a:ext>
              </a:extLst>
            </p:cNvPr>
            <p:cNvSpPr>
              <a:spLocks noChangeArrowheads="1"/>
            </p:cNvSpPr>
            <p:nvPr/>
          </p:nvSpPr>
          <p:spPr bwMode="auto">
            <a:xfrm>
              <a:off x="6829519" y="-89453"/>
              <a:ext cx="2986128" cy="809450"/>
            </a:xfrm>
            <a:custGeom>
              <a:avLst/>
              <a:gdLst>
                <a:gd name="T0" fmla="*/ 61 w 3030"/>
                <a:gd name="T1" fmla="*/ 0 h 822"/>
                <a:gd name="T2" fmla="*/ 0 w 3030"/>
                <a:gd name="T3" fmla="*/ 821 h 822"/>
                <a:gd name="T4" fmla="*/ 3029 w 3030"/>
                <a:gd name="T5" fmla="*/ 197 h 822"/>
                <a:gd name="T6" fmla="*/ 2911 w 3030"/>
                <a:gd name="T7" fmla="*/ 0 h 822"/>
                <a:gd name="T8" fmla="*/ 61 w 3030"/>
                <a:gd name="T9" fmla="*/ 0 h 822"/>
              </a:gdLst>
              <a:ahLst/>
              <a:cxnLst>
                <a:cxn ang="0">
                  <a:pos x="T0" y="T1"/>
                </a:cxn>
                <a:cxn ang="0">
                  <a:pos x="T2" y="T3"/>
                </a:cxn>
                <a:cxn ang="0">
                  <a:pos x="T4" y="T5"/>
                </a:cxn>
                <a:cxn ang="0">
                  <a:pos x="T6" y="T7"/>
                </a:cxn>
                <a:cxn ang="0">
                  <a:pos x="T8" y="T9"/>
                </a:cxn>
              </a:cxnLst>
              <a:rect l="0" t="0" r="r" b="b"/>
              <a:pathLst>
                <a:path w="3030" h="822">
                  <a:moveTo>
                    <a:pt x="61" y="0"/>
                  </a:moveTo>
                  <a:lnTo>
                    <a:pt x="0" y="821"/>
                  </a:lnTo>
                  <a:lnTo>
                    <a:pt x="3029" y="197"/>
                  </a:lnTo>
                  <a:lnTo>
                    <a:pt x="2911" y="0"/>
                  </a:lnTo>
                  <a:lnTo>
                    <a:pt x="61" y="0"/>
                  </a:lnTo>
                </a:path>
              </a:pathLst>
            </a:custGeom>
            <a:solidFill>
              <a:schemeClr val="accent2">
                <a:lumMod val="50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17" name="Freeform 17">
              <a:extLst>
                <a:ext uri="{FF2B5EF4-FFF2-40B4-BE49-F238E27FC236}">
                  <a16:creationId xmlns:a16="http://schemas.microsoft.com/office/drawing/2014/main" id="{FD025DEF-4A55-F7B1-F0FF-859E776FC362}"/>
                </a:ext>
              </a:extLst>
            </p:cNvPr>
            <p:cNvSpPr>
              <a:spLocks noChangeArrowheads="1"/>
            </p:cNvSpPr>
            <p:nvPr/>
          </p:nvSpPr>
          <p:spPr bwMode="auto">
            <a:xfrm>
              <a:off x="5973845" y="-89453"/>
              <a:ext cx="942988" cy="809450"/>
            </a:xfrm>
            <a:custGeom>
              <a:avLst/>
              <a:gdLst>
                <a:gd name="T0" fmla="*/ 0 w 955"/>
                <a:gd name="T1" fmla="*/ 0 h 822"/>
                <a:gd name="T2" fmla="*/ 893 w 955"/>
                <a:gd name="T3" fmla="*/ 821 h 822"/>
                <a:gd name="T4" fmla="*/ 954 w 955"/>
                <a:gd name="T5" fmla="*/ 0 h 822"/>
                <a:gd name="T6" fmla="*/ 0 w 955"/>
                <a:gd name="T7" fmla="*/ 0 h 822"/>
              </a:gdLst>
              <a:ahLst/>
              <a:cxnLst>
                <a:cxn ang="0">
                  <a:pos x="T0" y="T1"/>
                </a:cxn>
                <a:cxn ang="0">
                  <a:pos x="T2" y="T3"/>
                </a:cxn>
                <a:cxn ang="0">
                  <a:pos x="T4" y="T5"/>
                </a:cxn>
                <a:cxn ang="0">
                  <a:pos x="T6" y="T7"/>
                </a:cxn>
              </a:cxnLst>
              <a:rect l="0" t="0" r="r" b="b"/>
              <a:pathLst>
                <a:path w="955" h="822">
                  <a:moveTo>
                    <a:pt x="0" y="0"/>
                  </a:moveTo>
                  <a:lnTo>
                    <a:pt x="893" y="821"/>
                  </a:lnTo>
                  <a:lnTo>
                    <a:pt x="954" y="0"/>
                  </a:lnTo>
                  <a:lnTo>
                    <a:pt x="0" y="0"/>
                  </a:lnTo>
                </a:path>
              </a:pathLst>
            </a:custGeom>
            <a:solidFill>
              <a:schemeClr val="accent1"/>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19" name="Freeform 18">
              <a:extLst>
                <a:ext uri="{FF2B5EF4-FFF2-40B4-BE49-F238E27FC236}">
                  <a16:creationId xmlns:a16="http://schemas.microsoft.com/office/drawing/2014/main" id="{91584354-B29F-3F7F-5C65-B405707F05B2}"/>
                </a:ext>
              </a:extLst>
            </p:cNvPr>
            <p:cNvSpPr>
              <a:spLocks noChangeArrowheads="1"/>
            </p:cNvSpPr>
            <p:nvPr/>
          </p:nvSpPr>
          <p:spPr bwMode="auto">
            <a:xfrm>
              <a:off x="5608714" y="677144"/>
              <a:ext cx="2916278" cy="1642707"/>
            </a:xfrm>
            <a:custGeom>
              <a:avLst/>
              <a:gdLst>
                <a:gd name="T0" fmla="*/ 2958 w 2959"/>
                <a:gd name="T1" fmla="*/ 1667 h 1668"/>
                <a:gd name="T2" fmla="*/ 1237 w 2959"/>
                <a:gd name="T3" fmla="*/ 0 h 1668"/>
                <a:gd name="T4" fmla="*/ 0 w 2959"/>
                <a:gd name="T5" fmla="*/ 1323 h 1668"/>
                <a:gd name="T6" fmla="*/ 2958 w 2959"/>
                <a:gd name="T7" fmla="*/ 1667 h 1668"/>
              </a:gdLst>
              <a:ahLst/>
              <a:cxnLst>
                <a:cxn ang="0">
                  <a:pos x="T0" y="T1"/>
                </a:cxn>
                <a:cxn ang="0">
                  <a:pos x="T2" y="T3"/>
                </a:cxn>
                <a:cxn ang="0">
                  <a:pos x="T4" y="T5"/>
                </a:cxn>
                <a:cxn ang="0">
                  <a:pos x="T6" y="T7"/>
                </a:cxn>
              </a:cxnLst>
              <a:rect l="0" t="0" r="r" b="b"/>
              <a:pathLst>
                <a:path w="2959" h="1668">
                  <a:moveTo>
                    <a:pt x="2958" y="1667"/>
                  </a:moveTo>
                  <a:lnTo>
                    <a:pt x="1237" y="0"/>
                  </a:lnTo>
                  <a:lnTo>
                    <a:pt x="0" y="1323"/>
                  </a:lnTo>
                  <a:lnTo>
                    <a:pt x="2958" y="1667"/>
                  </a:lnTo>
                </a:path>
              </a:pathLst>
            </a:custGeom>
            <a:solidFill>
              <a:schemeClr val="accent2"/>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20" name="Freeform 19">
              <a:extLst>
                <a:ext uri="{FF2B5EF4-FFF2-40B4-BE49-F238E27FC236}">
                  <a16:creationId xmlns:a16="http://schemas.microsoft.com/office/drawing/2014/main" id="{DC7C3900-EAB0-3AF7-0835-61EB8E347DC4}"/>
                </a:ext>
              </a:extLst>
            </p:cNvPr>
            <p:cNvSpPr>
              <a:spLocks noChangeArrowheads="1"/>
            </p:cNvSpPr>
            <p:nvPr/>
          </p:nvSpPr>
          <p:spPr bwMode="auto">
            <a:xfrm>
              <a:off x="5091182" y="-154526"/>
              <a:ext cx="1758974" cy="2112505"/>
            </a:xfrm>
            <a:custGeom>
              <a:avLst/>
              <a:gdLst>
                <a:gd name="T0" fmla="*/ 0 w 1787"/>
                <a:gd name="T1" fmla="*/ 0 h 2145"/>
                <a:gd name="T2" fmla="*/ 549 w 1787"/>
                <a:gd name="T3" fmla="*/ 2144 h 2145"/>
                <a:gd name="T4" fmla="*/ 1786 w 1787"/>
                <a:gd name="T5" fmla="*/ 821 h 2145"/>
                <a:gd name="T6" fmla="*/ 893 w 1787"/>
                <a:gd name="T7" fmla="*/ 0 h 2145"/>
                <a:gd name="T8" fmla="*/ 0 w 1787"/>
                <a:gd name="T9" fmla="*/ 0 h 2145"/>
              </a:gdLst>
              <a:ahLst/>
              <a:cxnLst>
                <a:cxn ang="0">
                  <a:pos x="T0" y="T1"/>
                </a:cxn>
                <a:cxn ang="0">
                  <a:pos x="T2" y="T3"/>
                </a:cxn>
                <a:cxn ang="0">
                  <a:pos x="T4" y="T5"/>
                </a:cxn>
                <a:cxn ang="0">
                  <a:pos x="T6" y="T7"/>
                </a:cxn>
                <a:cxn ang="0">
                  <a:pos x="T8" y="T9"/>
                </a:cxn>
              </a:cxnLst>
              <a:rect l="0" t="0" r="r" b="b"/>
              <a:pathLst>
                <a:path w="1787" h="2145">
                  <a:moveTo>
                    <a:pt x="0" y="0"/>
                  </a:moveTo>
                  <a:lnTo>
                    <a:pt x="549" y="2144"/>
                  </a:lnTo>
                  <a:lnTo>
                    <a:pt x="1786" y="821"/>
                  </a:lnTo>
                  <a:lnTo>
                    <a:pt x="893" y="0"/>
                  </a:lnTo>
                  <a:lnTo>
                    <a:pt x="0" y="0"/>
                  </a:lnTo>
                </a:path>
              </a:pathLst>
            </a:custGeom>
            <a:solidFill>
              <a:schemeClr val="accent1"/>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21" name="Freeform 20">
              <a:extLst>
                <a:ext uri="{FF2B5EF4-FFF2-40B4-BE49-F238E27FC236}">
                  <a16:creationId xmlns:a16="http://schemas.microsoft.com/office/drawing/2014/main" id="{3483149D-6812-A892-906D-3ECC86928AD2}"/>
                </a:ext>
              </a:extLst>
            </p:cNvPr>
            <p:cNvSpPr>
              <a:spLocks noChangeArrowheads="1"/>
            </p:cNvSpPr>
            <p:nvPr/>
          </p:nvSpPr>
          <p:spPr bwMode="auto">
            <a:xfrm>
              <a:off x="441331" y="193060"/>
              <a:ext cx="5232472" cy="2975919"/>
            </a:xfrm>
            <a:custGeom>
              <a:avLst/>
              <a:gdLst>
                <a:gd name="T0" fmla="*/ 5310 w 5311"/>
                <a:gd name="T1" fmla="*/ 1771 h 3020"/>
                <a:gd name="T2" fmla="*/ 853 w 5311"/>
                <a:gd name="T3" fmla="*/ 0 h 3020"/>
                <a:gd name="T4" fmla="*/ 0 w 5311"/>
                <a:gd name="T5" fmla="*/ 3019 h 3020"/>
                <a:gd name="T6" fmla="*/ 5310 w 5311"/>
                <a:gd name="T7" fmla="*/ 1771 h 3020"/>
              </a:gdLst>
              <a:ahLst/>
              <a:cxnLst>
                <a:cxn ang="0">
                  <a:pos x="T0" y="T1"/>
                </a:cxn>
                <a:cxn ang="0">
                  <a:pos x="T2" y="T3"/>
                </a:cxn>
                <a:cxn ang="0">
                  <a:pos x="T4" y="T5"/>
                </a:cxn>
                <a:cxn ang="0">
                  <a:pos x="T6" y="T7"/>
                </a:cxn>
              </a:cxnLst>
              <a:rect l="0" t="0" r="r" b="b"/>
              <a:pathLst>
                <a:path w="5311" h="3020">
                  <a:moveTo>
                    <a:pt x="5310" y="1771"/>
                  </a:moveTo>
                  <a:lnTo>
                    <a:pt x="853" y="0"/>
                  </a:lnTo>
                  <a:lnTo>
                    <a:pt x="0" y="3019"/>
                  </a:lnTo>
                  <a:lnTo>
                    <a:pt x="5310" y="1771"/>
                  </a:lnTo>
                </a:path>
              </a:pathLst>
            </a:custGeom>
            <a:solidFill>
              <a:schemeClr val="accent1">
                <a:lumMod val="50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22" name="Freeform 21">
              <a:extLst>
                <a:ext uri="{FF2B5EF4-FFF2-40B4-BE49-F238E27FC236}">
                  <a16:creationId xmlns:a16="http://schemas.microsoft.com/office/drawing/2014/main" id="{94D00259-0D09-3B5C-2668-0BE487DB94AD}"/>
                </a:ext>
              </a:extLst>
            </p:cNvPr>
            <p:cNvSpPr>
              <a:spLocks noChangeArrowheads="1"/>
            </p:cNvSpPr>
            <p:nvPr/>
          </p:nvSpPr>
          <p:spPr bwMode="auto">
            <a:xfrm>
              <a:off x="1262079" y="-154526"/>
              <a:ext cx="4394261" cy="2112505"/>
            </a:xfrm>
            <a:custGeom>
              <a:avLst/>
              <a:gdLst>
                <a:gd name="T0" fmla="*/ 936 w 4458"/>
                <a:gd name="T1" fmla="*/ 0 h 2145"/>
                <a:gd name="T2" fmla="*/ 0 w 4458"/>
                <a:gd name="T3" fmla="*/ 373 h 2145"/>
                <a:gd name="T4" fmla="*/ 4457 w 4458"/>
                <a:gd name="T5" fmla="*/ 2144 h 2145"/>
                <a:gd name="T6" fmla="*/ 3908 w 4458"/>
                <a:gd name="T7" fmla="*/ 0 h 2145"/>
                <a:gd name="T8" fmla="*/ 936 w 4458"/>
                <a:gd name="T9" fmla="*/ 0 h 2145"/>
              </a:gdLst>
              <a:ahLst/>
              <a:cxnLst>
                <a:cxn ang="0">
                  <a:pos x="T0" y="T1"/>
                </a:cxn>
                <a:cxn ang="0">
                  <a:pos x="T2" y="T3"/>
                </a:cxn>
                <a:cxn ang="0">
                  <a:pos x="T4" y="T5"/>
                </a:cxn>
                <a:cxn ang="0">
                  <a:pos x="T6" y="T7"/>
                </a:cxn>
                <a:cxn ang="0">
                  <a:pos x="T8" y="T9"/>
                </a:cxn>
              </a:cxnLst>
              <a:rect l="0" t="0" r="r" b="b"/>
              <a:pathLst>
                <a:path w="4458" h="2145">
                  <a:moveTo>
                    <a:pt x="936" y="0"/>
                  </a:moveTo>
                  <a:lnTo>
                    <a:pt x="0" y="373"/>
                  </a:lnTo>
                  <a:lnTo>
                    <a:pt x="4457" y="2144"/>
                  </a:lnTo>
                  <a:lnTo>
                    <a:pt x="3908" y="0"/>
                  </a:lnTo>
                  <a:lnTo>
                    <a:pt x="936" y="0"/>
                  </a:lnTo>
                </a:path>
              </a:pathLst>
            </a:custGeom>
            <a:solidFill>
              <a:schemeClr val="accent1">
                <a:lumMod val="75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23" name="Freeform 22">
              <a:extLst>
                <a:ext uri="{FF2B5EF4-FFF2-40B4-BE49-F238E27FC236}">
                  <a16:creationId xmlns:a16="http://schemas.microsoft.com/office/drawing/2014/main" id="{95D5BA12-F443-8542-EA71-5B26DA5E0299}"/>
                </a:ext>
              </a:extLst>
            </p:cNvPr>
            <p:cNvSpPr>
              <a:spLocks noChangeArrowheads="1"/>
            </p:cNvSpPr>
            <p:nvPr/>
          </p:nvSpPr>
          <p:spPr bwMode="auto">
            <a:xfrm>
              <a:off x="1263667" y="-132306"/>
              <a:ext cx="922350" cy="369807"/>
            </a:xfrm>
            <a:custGeom>
              <a:avLst/>
              <a:gdLst>
                <a:gd name="T0" fmla="*/ 72 w 937"/>
                <a:gd name="T1" fmla="*/ 0 h 374"/>
                <a:gd name="T2" fmla="*/ 0 w 937"/>
                <a:gd name="T3" fmla="*/ 373 h 374"/>
                <a:gd name="T4" fmla="*/ 936 w 937"/>
                <a:gd name="T5" fmla="*/ 0 h 374"/>
                <a:gd name="T6" fmla="*/ 72 w 937"/>
                <a:gd name="T7" fmla="*/ 0 h 374"/>
              </a:gdLst>
              <a:ahLst/>
              <a:cxnLst>
                <a:cxn ang="0">
                  <a:pos x="T0" y="T1"/>
                </a:cxn>
                <a:cxn ang="0">
                  <a:pos x="T2" y="T3"/>
                </a:cxn>
                <a:cxn ang="0">
                  <a:pos x="T4" y="T5"/>
                </a:cxn>
                <a:cxn ang="0">
                  <a:pos x="T6" y="T7"/>
                </a:cxn>
              </a:cxnLst>
              <a:rect l="0" t="0" r="r" b="b"/>
              <a:pathLst>
                <a:path w="937" h="374">
                  <a:moveTo>
                    <a:pt x="72" y="0"/>
                  </a:moveTo>
                  <a:lnTo>
                    <a:pt x="0" y="373"/>
                  </a:lnTo>
                  <a:lnTo>
                    <a:pt x="936" y="0"/>
                  </a:lnTo>
                  <a:lnTo>
                    <a:pt x="72" y="0"/>
                  </a:lnTo>
                </a:path>
              </a:pathLst>
            </a:custGeom>
            <a:solidFill>
              <a:schemeClr val="accent1"/>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24" name="Freeform 23">
              <a:extLst>
                <a:ext uri="{FF2B5EF4-FFF2-40B4-BE49-F238E27FC236}">
                  <a16:creationId xmlns:a16="http://schemas.microsoft.com/office/drawing/2014/main" id="{CBE73776-D6AB-A429-B07B-1C2D00531FDF}"/>
                </a:ext>
              </a:extLst>
            </p:cNvPr>
            <p:cNvSpPr>
              <a:spLocks noChangeArrowheads="1"/>
            </p:cNvSpPr>
            <p:nvPr/>
          </p:nvSpPr>
          <p:spPr bwMode="auto">
            <a:xfrm>
              <a:off x="735022" y="-132306"/>
              <a:ext cx="620722" cy="369807"/>
            </a:xfrm>
            <a:custGeom>
              <a:avLst/>
              <a:gdLst>
                <a:gd name="T0" fmla="*/ 0 w 629"/>
                <a:gd name="T1" fmla="*/ 0 h 374"/>
                <a:gd name="T2" fmla="*/ 556 w 629"/>
                <a:gd name="T3" fmla="*/ 373 h 374"/>
                <a:gd name="T4" fmla="*/ 628 w 629"/>
                <a:gd name="T5" fmla="*/ 0 h 374"/>
                <a:gd name="T6" fmla="*/ 0 w 629"/>
                <a:gd name="T7" fmla="*/ 0 h 374"/>
              </a:gdLst>
              <a:ahLst/>
              <a:cxnLst>
                <a:cxn ang="0">
                  <a:pos x="T0" y="T1"/>
                </a:cxn>
                <a:cxn ang="0">
                  <a:pos x="T2" y="T3"/>
                </a:cxn>
                <a:cxn ang="0">
                  <a:pos x="T4" y="T5"/>
                </a:cxn>
                <a:cxn ang="0">
                  <a:pos x="T6" y="T7"/>
                </a:cxn>
              </a:cxnLst>
              <a:rect l="0" t="0" r="r" b="b"/>
              <a:pathLst>
                <a:path w="629" h="374">
                  <a:moveTo>
                    <a:pt x="0" y="0"/>
                  </a:moveTo>
                  <a:lnTo>
                    <a:pt x="556" y="373"/>
                  </a:lnTo>
                  <a:lnTo>
                    <a:pt x="628" y="0"/>
                  </a:lnTo>
                  <a:lnTo>
                    <a:pt x="0" y="0"/>
                  </a:lnTo>
                </a:path>
              </a:pathLst>
            </a:custGeom>
            <a:solidFill>
              <a:schemeClr val="accent1"/>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25" name="Freeform 24">
              <a:extLst>
                <a:ext uri="{FF2B5EF4-FFF2-40B4-BE49-F238E27FC236}">
                  <a16:creationId xmlns:a16="http://schemas.microsoft.com/office/drawing/2014/main" id="{7E2A9963-EEB0-4E95-C1C5-B1BB4DA12566}"/>
                </a:ext>
              </a:extLst>
            </p:cNvPr>
            <p:cNvSpPr>
              <a:spLocks noChangeArrowheads="1"/>
            </p:cNvSpPr>
            <p:nvPr/>
          </p:nvSpPr>
          <p:spPr bwMode="auto">
            <a:xfrm>
              <a:off x="0" y="885061"/>
              <a:ext cx="447681" cy="2260111"/>
            </a:xfrm>
            <a:custGeom>
              <a:avLst/>
              <a:gdLst>
                <a:gd name="T0" fmla="*/ 0 w 453"/>
                <a:gd name="T1" fmla="*/ 2104 h 2292"/>
                <a:gd name="T2" fmla="*/ 452 w 453"/>
                <a:gd name="T3" fmla="*/ 2291 h 2292"/>
                <a:gd name="T4" fmla="*/ 0 w 453"/>
                <a:gd name="T5" fmla="*/ 0 h 2292"/>
                <a:gd name="T6" fmla="*/ 0 w 453"/>
                <a:gd name="T7" fmla="*/ 2104 h 2292"/>
              </a:gdLst>
              <a:ahLst/>
              <a:cxnLst>
                <a:cxn ang="0">
                  <a:pos x="T0" y="T1"/>
                </a:cxn>
                <a:cxn ang="0">
                  <a:pos x="T2" y="T3"/>
                </a:cxn>
                <a:cxn ang="0">
                  <a:pos x="T4" y="T5"/>
                </a:cxn>
                <a:cxn ang="0">
                  <a:pos x="T6" y="T7"/>
                </a:cxn>
              </a:cxnLst>
              <a:rect l="0" t="0" r="r" b="b"/>
              <a:pathLst>
                <a:path w="453" h="2292">
                  <a:moveTo>
                    <a:pt x="0" y="2104"/>
                  </a:moveTo>
                  <a:lnTo>
                    <a:pt x="452" y="2291"/>
                  </a:lnTo>
                  <a:lnTo>
                    <a:pt x="0" y="0"/>
                  </a:lnTo>
                  <a:lnTo>
                    <a:pt x="0" y="2104"/>
                  </a:lnTo>
                </a:path>
              </a:pathLst>
            </a:custGeom>
            <a:solidFill>
              <a:schemeClr val="accent1">
                <a:lumMod val="50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26" name="Freeform 25">
              <a:extLst>
                <a:ext uri="{FF2B5EF4-FFF2-40B4-BE49-F238E27FC236}">
                  <a16:creationId xmlns:a16="http://schemas.microsoft.com/office/drawing/2014/main" id="{490B32E8-7D73-0BBD-A288-7B69429518E6}"/>
                </a:ext>
              </a:extLst>
            </p:cNvPr>
            <p:cNvSpPr>
              <a:spLocks noChangeArrowheads="1"/>
            </p:cNvSpPr>
            <p:nvPr/>
          </p:nvSpPr>
          <p:spPr bwMode="auto">
            <a:xfrm>
              <a:off x="0" y="-156114"/>
              <a:ext cx="1285893" cy="3342552"/>
            </a:xfrm>
            <a:custGeom>
              <a:avLst/>
              <a:gdLst>
                <a:gd name="T0" fmla="*/ 0 w 1306"/>
                <a:gd name="T1" fmla="*/ 0 h 3393"/>
                <a:gd name="T2" fmla="*/ 0 w 1306"/>
                <a:gd name="T3" fmla="*/ 1101 h 3393"/>
                <a:gd name="T4" fmla="*/ 452 w 1306"/>
                <a:gd name="T5" fmla="*/ 3392 h 3393"/>
                <a:gd name="T6" fmla="*/ 1305 w 1306"/>
                <a:gd name="T7" fmla="*/ 373 h 3393"/>
                <a:gd name="T8" fmla="*/ 749 w 1306"/>
                <a:gd name="T9" fmla="*/ 0 h 3393"/>
                <a:gd name="T10" fmla="*/ 0 w 1306"/>
                <a:gd name="T11" fmla="*/ 0 h 3393"/>
              </a:gdLst>
              <a:ahLst/>
              <a:cxnLst>
                <a:cxn ang="0">
                  <a:pos x="T0" y="T1"/>
                </a:cxn>
                <a:cxn ang="0">
                  <a:pos x="T2" y="T3"/>
                </a:cxn>
                <a:cxn ang="0">
                  <a:pos x="T4" y="T5"/>
                </a:cxn>
                <a:cxn ang="0">
                  <a:pos x="T6" y="T7"/>
                </a:cxn>
                <a:cxn ang="0">
                  <a:pos x="T8" y="T9"/>
                </a:cxn>
                <a:cxn ang="0">
                  <a:pos x="T10" y="T11"/>
                </a:cxn>
              </a:cxnLst>
              <a:rect l="0" t="0" r="r" b="b"/>
              <a:pathLst>
                <a:path w="1306" h="3393">
                  <a:moveTo>
                    <a:pt x="0" y="0"/>
                  </a:moveTo>
                  <a:lnTo>
                    <a:pt x="0" y="1101"/>
                  </a:lnTo>
                  <a:lnTo>
                    <a:pt x="452" y="3392"/>
                  </a:lnTo>
                  <a:lnTo>
                    <a:pt x="1305" y="373"/>
                  </a:lnTo>
                  <a:lnTo>
                    <a:pt x="749" y="0"/>
                  </a:lnTo>
                  <a:lnTo>
                    <a:pt x="0" y="0"/>
                  </a:lnTo>
                </a:path>
              </a:pathLst>
            </a:custGeom>
            <a:solidFill>
              <a:schemeClr val="accent1">
                <a:lumMod val="75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27" name="Freeform 26">
              <a:extLst>
                <a:ext uri="{FF2B5EF4-FFF2-40B4-BE49-F238E27FC236}">
                  <a16:creationId xmlns:a16="http://schemas.microsoft.com/office/drawing/2014/main" id="{5CD88034-D100-3CA3-B7D4-1B9B88CE3994}"/>
                </a:ext>
              </a:extLst>
            </p:cNvPr>
            <p:cNvSpPr>
              <a:spLocks noChangeArrowheads="1"/>
            </p:cNvSpPr>
            <p:nvPr/>
          </p:nvSpPr>
          <p:spPr bwMode="auto">
            <a:xfrm>
              <a:off x="8463079" y="1591346"/>
              <a:ext cx="6988272" cy="1787138"/>
            </a:xfrm>
            <a:custGeom>
              <a:avLst/>
              <a:gdLst>
                <a:gd name="T0" fmla="*/ 7092 w 7093"/>
                <a:gd name="T1" fmla="*/ 1811 h 1812"/>
                <a:gd name="T2" fmla="*/ 0 w 7093"/>
                <a:gd name="T3" fmla="*/ 728 h 1812"/>
                <a:gd name="T4" fmla="*/ 2685 w 7093"/>
                <a:gd name="T5" fmla="*/ 0 h 1812"/>
                <a:gd name="T6" fmla="*/ 7092 w 7093"/>
                <a:gd name="T7" fmla="*/ 1811 h 1812"/>
              </a:gdLst>
              <a:ahLst/>
              <a:cxnLst>
                <a:cxn ang="0">
                  <a:pos x="T0" y="T1"/>
                </a:cxn>
                <a:cxn ang="0">
                  <a:pos x="T2" y="T3"/>
                </a:cxn>
                <a:cxn ang="0">
                  <a:pos x="T4" y="T5"/>
                </a:cxn>
                <a:cxn ang="0">
                  <a:pos x="T6" y="T7"/>
                </a:cxn>
              </a:cxnLst>
              <a:rect l="0" t="0" r="r" b="b"/>
              <a:pathLst>
                <a:path w="7093" h="1812">
                  <a:moveTo>
                    <a:pt x="7092" y="1811"/>
                  </a:moveTo>
                  <a:lnTo>
                    <a:pt x="0" y="728"/>
                  </a:lnTo>
                  <a:lnTo>
                    <a:pt x="2685" y="0"/>
                  </a:lnTo>
                  <a:lnTo>
                    <a:pt x="7092" y="1811"/>
                  </a:lnTo>
                </a:path>
              </a:pathLst>
            </a:custGeom>
            <a:solidFill>
              <a:schemeClr val="accent2">
                <a:lumMod val="75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28" name="Freeform 12">
              <a:extLst>
                <a:ext uri="{FF2B5EF4-FFF2-40B4-BE49-F238E27FC236}">
                  <a16:creationId xmlns:a16="http://schemas.microsoft.com/office/drawing/2014/main" id="{3D7B4399-2B9D-3D01-E4B8-70EFC6890D44}"/>
                </a:ext>
              </a:extLst>
            </p:cNvPr>
            <p:cNvSpPr>
              <a:spLocks noChangeArrowheads="1"/>
            </p:cNvSpPr>
            <p:nvPr/>
          </p:nvSpPr>
          <p:spPr bwMode="auto">
            <a:xfrm>
              <a:off x="9774372" y="-124371"/>
              <a:ext cx="2308257" cy="1733175"/>
            </a:xfrm>
            <a:custGeom>
              <a:avLst/>
              <a:gdLst>
                <a:gd name="T0" fmla="*/ 373 w 2343"/>
                <a:gd name="T1" fmla="*/ 0 h 1761"/>
                <a:gd name="T2" fmla="*/ 0 w 2343"/>
                <a:gd name="T3" fmla="*/ 197 h 1761"/>
                <a:gd name="T4" fmla="*/ 1377 w 2343"/>
                <a:gd name="T5" fmla="*/ 1760 h 1761"/>
                <a:gd name="T6" fmla="*/ 2342 w 2343"/>
                <a:gd name="T7" fmla="*/ 0 h 1761"/>
                <a:gd name="T8" fmla="*/ 373 w 2343"/>
                <a:gd name="T9" fmla="*/ 0 h 1761"/>
              </a:gdLst>
              <a:ahLst/>
              <a:cxnLst>
                <a:cxn ang="0">
                  <a:pos x="T0" y="T1"/>
                </a:cxn>
                <a:cxn ang="0">
                  <a:pos x="T2" y="T3"/>
                </a:cxn>
                <a:cxn ang="0">
                  <a:pos x="T4" y="T5"/>
                </a:cxn>
                <a:cxn ang="0">
                  <a:pos x="T6" y="T7"/>
                </a:cxn>
                <a:cxn ang="0">
                  <a:pos x="T8" y="T9"/>
                </a:cxn>
              </a:cxnLst>
              <a:rect l="0" t="0" r="r" b="b"/>
              <a:pathLst>
                <a:path w="2343" h="1761">
                  <a:moveTo>
                    <a:pt x="373" y="0"/>
                  </a:moveTo>
                  <a:lnTo>
                    <a:pt x="0" y="197"/>
                  </a:lnTo>
                  <a:lnTo>
                    <a:pt x="1377" y="1760"/>
                  </a:lnTo>
                  <a:lnTo>
                    <a:pt x="2342" y="0"/>
                  </a:lnTo>
                  <a:lnTo>
                    <a:pt x="373" y="0"/>
                  </a:lnTo>
                </a:path>
              </a:pathLst>
            </a:custGeom>
            <a:solidFill>
              <a:schemeClr val="accent2">
                <a:lumMod val="75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grpSp>
      <p:sp>
        <p:nvSpPr>
          <p:cNvPr id="18" name="Picture Placeholder 13"/>
          <p:cNvSpPr>
            <a:spLocks noGrp="1"/>
          </p:cNvSpPr>
          <p:nvPr>
            <p:ph type="pic" sz="quarter" idx="14"/>
          </p:nvPr>
        </p:nvSpPr>
        <p:spPr>
          <a:xfrm>
            <a:off x="12901752" y="3940392"/>
            <a:ext cx="6780686" cy="3870367"/>
          </a:xfrm>
          <a:prstGeom prst="rect">
            <a:avLst/>
          </a:prstGeom>
          <a:solidFill>
            <a:schemeClr val="bg1">
              <a:lumMod val="95000"/>
            </a:schemeClr>
          </a:solidFill>
          <a:effectLst/>
        </p:spPr>
        <p:txBody>
          <a:bodyPr>
            <a:normAutofit/>
          </a:bodyPr>
          <a:lstStyle>
            <a:lvl1pPr marL="0" indent="0">
              <a:buNone/>
              <a:defRPr sz="2400" b="0" i="0">
                <a:ln>
                  <a:noFill/>
                </a:ln>
                <a:solidFill>
                  <a:schemeClr val="tx2"/>
                </a:solidFill>
                <a:latin typeface="Nunito Light" charset="0"/>
                <a:ea typeface="Nunito Light" charset="0"/>
                <a:cs typeface="Nunito Light" charset="0"/>
              </a:defRPr>
            </a:lvl1pPr>
          </a:lstStyle>
          <a:p>
            <a:pPr lvl="0"/>
            <a:endParaRPr lang="en-US" noProof="0"/>
          </a:p>
        </p:txBody>
      </p:sp>
    </p:spTree>
    <p:extLst>
      <p:ext uri="{BB962C8B-B14F-4D97-AF65-F5344CB8AC3E}">
        <p14:creationId xmlns:p14="http://schemas.microsoft.com/office/powerpoint/2010/main" val="272042849"/>
      </p:ext>
    </p:extLst>
  </p:cSld>
  <p:clrMapOvr>
    <a:masterClrMapping/>
  </p:clrMapOvr>
  <p:transition advClick="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pp features">
    <p:spTree>
      <p:nvGrpSpPr>
        <p:cNvPr id="1" name=""/>
        <p:cNvGrpSpPr/>
        <p:nvPr/>
      </p:nvGrpSpPr>
      <p:grpSpPr>
        <a:xfrm>
          <a:off x="0" y="0"/>
          <a:ext cx="0" cy="0"/>
          <a:chOff x="0" y="0"/>
          <a:chExt cx="0" cy="0"/>
        </a:xfrm>
      </p:grpSpPr>
      <p:sp>
        <p:nvSpPr>
          <p:cNvPr id="4" name="Picture Placeholder 13"/>
          <p:cNvSpPr>
            <a:spLocks noGrp="1"/>
          </p:cNvSpPr>
          <p:nvPr>
            <p:ph type="pic" sz="quarter" idx="14"/>
          </p:nvPr>
        </p:nvSpPr>
        <p:spPr>
          <a:xfrm>
            <a:off x="4770024" y="2436718"/>
            <a:ext cx="4290417" cy="7627435"/>
          </a:xfrm>
          <a:prstGeom prst="rect">
            <a:avLst/>
          </a:prstGeom>
          <a:solidFill>
            <a:schemeClr val="bg1">
              <a:lumMod val="95000"/>
            </a:schemeClr>
          </a:solidFill>
          <a:effectLst/>
        </p:spPr>
        <p:txBody>
          <a:bodyPr>
            <a:normAutofit/>
          </a:bodyPr>
          <a:lstStyle>
            <a:lvl1pPr marL="0" indent="0">
              <a:buNone/>
              <a:defRPr sz="2400" b="0" i="0">
                <a:ln>
                  <a:noFill/>
                </a:ln>
                <a:solidFill>
                  <a:schemeClr val="tx2"/>
                </a:solidFill>
                <a:latin typeface="Nunito Light" charset="0"/>
                <a:ea typeface="Nunito Light" charset="0"/>
                <a:cs typeface="Nunito Light" charset="0"/>
              </a:defRPr>
            </a:lvl1pPr>
          </a:lstStyle>
          <a:p>
            <a:pPr lvl="0"/>
            <a:endParaRPr lang="en-US" noProof="0"/>
          </a:p>
        </p:txBody>
      </p:sp>
      <p:grpSp>
        <p:nvGrpSpPr>
          <p:cNvPr id="29" name="Group 1">
            <a:extLst>
              <a:ext uri="{FF2B5EF4-FFF2-40B4-BE49-F238E27FC236}">
                <a16:creationId xmlns:a16="http://schemas.microsoft.com/office/drawing/2014/main" id="{17A17249-3B14-98FE-7F95-EEF45B04750B}"/>
              </a:ext>
            </a:extLst>
          </p:cNvPr>
          <p:cNvGrpSpPr>
            <a:grpSpLocks/>
          </p:cNvGrpSpPr>
          <p:nvPr userDrawn="1"/>
        </p:nvGrpSpPr>
        <p:grpSpPr bwMode="auto">
          <a:xfrm rot="10800000">
            <a:off x="0" y="11563350"/>
            <a:ext cx="24534813" cy="4305300"/>
            <a:chOff x="0" y="-156114"/>
            <a:chExt cx="24535152" cy="4304369"/>
          </a:xfrm>
        </p:grpSpPr>
        <p:sp>
          <p:nvSpPr>
            <p:cNvPr id="30" name="Freeform 2">
              <a:extLst>
                <a:ext uri="{FF2B5EF4-FFF2-40B4-BE49-F238E27FC236}">
                  <a16:creationId xmlns:a16="http://schemas.microsoft.com/office/drawing/2014/main" id="{C932E12E-AEC3-6F93-3075-78C623730CD7}"/>
                </a:ext>
              </a:extLst>
            </p:cNvPr>
            <p:cNvSpPr>
              <a:spLocks noChangeArrowheads="1"/>
            </p:cNvSpPr>
            <p:nvPr/>
          </p:nvSpPr>
          <p:spPr bwMode="auto">
            <a:xfrm>
              <a:off x="23379435" y="2430951"/>
              <a:ext cx="1135079" cy="1717304"/>
            </a:xfrm>
            <a:custGeom>
              <a:avLst/>
              <a:gdLst>
                <a:gd name="T0" fmla="*/ 0 w 1152"/>
                <a:gd name="T1" fmla="*/ 1739 h 1740"/>
                <a:gd name="T2" fmla="*/ 1151 w 1152"/>
                <a:gd name="T3" fmla="*/ 918 h 1740"/>
                <a:gd name="T4" fmla="*/ 1151 w 1152"/>
                <a:gd name="T5" fmla="*/ 0 h 1740"/>
                <a:gd name="T6" fmla="*/ 0 w 1152"/>
                <a:gd name="T7" fmla="*/ 1739 h 1740"/>
              </a:gdLst>
              <a:ahLst/>
              <a:cxnLst>
                <a:cxn ang="0">
                  <a:pos x="T0" y="T1"/>
                </a:cxn>
                <a:cxn ang="0">
                  <a:pos x="T2" y="T3"/>
                </a:cxn>
                <a:cxn ang="0">
                  <a:pos x="T4" y="T5"/>
                </a:cxn>
                <a:cxn ang="0">
                  <a:pos x="T6" y="T7"/>
                </a:cxn>
              </a:cxnLst>
              <a:rect l="0" t="0" r="r" b="b"/>
              <a:pathLst>
                <a:path w="1152" h="1740">
                  <a:moveTo>
                    <a:pt x="0" y="1739"/>
                  </a:moveTo>
                  <a:lnTo>
                    <a:pt x="1151" y="918"/>
                  </a:lnTo>
                  <a:lnTo>
                    <a:pt x="1151" y="0"/>
                  </a:lnTo>
                  <a:lnTo>
                    <a:pt x="0" y="1739"/>
                  </a:lnTo>
                </a:path>
              </a:pathLst>
            </a:custGeom>
            <a:solidFill>
              <a:schemeClr val="accent3"/>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31" name="Freeform 3">
              <a:extLst>
                <a:ext uri="{FF2B5EF4-FFF2-40B4-BE49-F238E27FC236}">
                  <a16:creationId xmlns:a16="http://schemas.microsoft.com/office/drawing/2014/main" id="{2A21C943-C0D5-48CA-8CAB-481076334907}"/>
                </a:ext>
              </a:extLst>
            </p:cNvPr>
            <p:cNvSpPr>
              <a:spLocks noChangeArrowheads="1"/>
            </p:cNvSpPr>
            <p:nvPr/>
          </p:nvSpPr>
          <p:spPr bwMode="auto">
            <a:xfrm>
              <a:off x="23080981" y="-87866"/>
              <a:ext cx="1455758" cy="4232946"/>
            </a:xfrm>
            <a:custGeom>
              <a:avLst/>
              <a:gdLst>
                <a:gd name="T0" fmla="*/ 0 w 1479"/>
                <a:gd name="T1" fmla="*/ 0 h 4296"/>
                <a:gd name="T2" fmla="*/ 327 w 1479"/>
                <a:gd name="T3" fmla="*/ 4295 h 4296"/>
                <a:gd name="T4" fmla="*/ 1478 w 1479"/>
                <a:gd name="T5" fmla="*/ 2556 h 4296"/>
                <a:gd name="T6" fmla="*/ 1478 w 1479"/>
                <a:gd name="T7" fmla="*/ 0 h 4296"/>
                <a:gd name="T8" fmla="*/ 0 w 1479"/>
                <a:gd name="T9" fmla="*/ 0 h 4296"/>
              </a:gdLst>
              <a:ahLst/>
              <a:cxnLst>
                <a:cxn ang="0">
                  <a:pos x="T0" y="T1"/>
                </a:cxn>
                <a:cxn ang="0">
                  <a:pos x="T2" y="T3"/>
                </a:cxn>
                <a:cxn ang="0">
                  <a:pos x="T4" y="T5"/>
                </a:cxn>
                <a:cxn ang="0">
                  <a:pos x="T6" y="T7"/>
                </a:cxn>
                <a:cxn ang="0">
                  <a:pos x="T8" y="T9"/>
                </a:cxn>
              </a:cxnLst>
              <a:rect l="0" t="0" r="r" b="b"/>
              <a:pathLst>
                <a:path w="1479" h="4296">
                  <a:moveTo>
                    <a:pt x="0" y="0"/>
                  </a:moveTo>
                  <a:lnTo>
                    <a:pt x="327" y="4295"/>
                  </a:lnTo>
                  <a:lnTo>
                    <a:pt x="1478" y="2556"/>
                  </a:lnTo>
                  <a:lnTo>
                    <a:pt x="1478" y="0"/>
                  </a:lnTo>
                  <a:lnTo>
                    <a:pt x="0" y="0"/>
                  </a:lnTo>
                </a:path>
              </a:pathLst>
            </a:custGeom>
            <a:solidFill>
              <a:schemeClr val="accent3">
                <a:lumMod val="60000"/>
                <a:lumOff val="40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32" name="Freeform 4">
              <a:extLst>
                <a:ext uri="{FF2B5EF4-FFF2-40B4-BE49-F238E27FC236}">
                  <a16:creationId xmlns:a16="http://schemas.microsoft.com/office/drawing/2014/main" id="{E67BEAA6-36BC-D0E4-9179-927C8B0854B1}"/>
                </a:ext>
              </a:extLst>
            </p:cNvPr>
            <p:cNvSpPr>
              <a:spLocks noChangeArrowheads="1"/>
            </p:cNvSpPr>
            <p:nvPr/>
          </p:nvSpPr>
          <p:spPr bwMode="auto">
            <a:xfrm>
              <a:off x="20775899" y="-87866"/>
              <a:ext cx="2647987" cy="4232946"/>
            </a:xfrm>
            <a:custGeom>
              <a:avLst/>
              <a:gdLst>
                <a:gd name="T0" fmla="*/ 0 w 2687"/>
                <a:gd name="T1" fmla="*/ 0 h 4296"/>
                <a:gd name="T2" fmla="*/ 2686 w 2687"/>
                <a:gd name="T3" fmla="*/ 4295 h 4296"/>
                <a:gd name="T4" fmla="*/ 2359 w 2687"/>
                <a:gd name="T5" fmla="*/ 0 h 4296"/>
                <a:gd name="T6" fmla="*/ 0 w 2687"/>
                <a:gd name="T7" fmla="*/ 0 h 4296"/>
              </a:gdLst>
              <a:ahLst/>
              <a:cxnLst>
                <a:cxn ang="0">
                  <a:pos x="T0" y="T1"/>
                </a:cxn>
                <a:cxn ang="0">
                  <a:pos x="T2" y="T3"/>
                </a:cxn>
                <a:cxn ang="0">
                  <a:pos x="T4" y="T5"/>
                </a:cxn>
                <a:cxn ang="0">
                  <a:pos x="T6" y="T7"/>
                </a:cxn>
              </a:cxnLst>
              <a:rect l="0" t="0" r="r" b="b"/>
              <a:pathLst>
                <a:path w="2687" h="4296">
                  <a:moveTo>
                    <a:pt x="0" y="0"/>
                  </a:moveTo>
                  <a:lnTo>
                    <a:pt x="2686" y="4295"/>
                  </a:lnTo>
                  <a:lnTo>
                    <a:pt x="2359" y="0"/>
                  </a:lnTo>
                  <a:lnTo>
                    <a:pt x="0" y="0"/>
                  </a:lnTo>
                </a:path>
              </a:pathLst>
            </a:custGeom>
            <a:solidFill>
              <a:schemeClr val="accent3"/>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33" name="Freeform 5">
              <a:extLst>
                <a:ext uri="{FF2B5EF4-FFF2-40B4-BE49-F238E27FC236}">
                  <a16:creationId xmlns:a16="http://schemas.microsoft.com/office/drawing/2014/main" id="{E8EDD097-E38A-63BA-AC30-568ED35D00EE}"/>
                </a:ext>
              </a:extLst>
            </p:cNvPr>
            <p:cNvSpPr>
              <a:spLocks noChangeArrowheads="1"/>
            </p:cNvSpPr>
            <p:nvPr/>
          </p:nvSpPr>
          <p:spPr bwMode="auto">
            <a:xfrm>
              <a:off x="20420294" y="-87866"/>
              <a:ext cx="3003592" cy="4232946"/>
            </a:xfrm>
            <a:custGeom>
              <a:avLst/>
              <a:gdLst>
                <a:gd name="T0" fmla="*/ 0 w 3049"/>
                <a:gd name="T1" fmla="*/ 0 h 4296"/>
                <a:gd name="T2" fmla="*/ 43 w 3049"/>
                <a:gd name="T3" fmla="*/ 3187 h 4296"/>
                <a:gd name="T4" fmla="*/ 3048 w 3049"/>
                <a:gd name="T5" fmla="*/ 4295 h 4296"/>
                <a:gd name="T6" fmla="*/ 362 w 3049"/>
                <a:gd name="T7" fmla="*/ 0 h 4296"/>
                <a:gd name="T8" fmla="*/ 0 w 3049"/>
                <a:gd name="T9" fmla="*/ 0 h 4296"/>
              </a:gdLst>
              <a:ahLst/>
              <a:cxnLst>
                <a:cxn ang="0">
                  <a:pos x="T0" y="T1"/>
                </a:cxn>
                <a:cxn ang="0">
                  <a:pos x="T2" y="T3"/>
                </a:cxn>
                <a:cxn ang="0">
                  <a:pos x="T4" y="T5"/>
                </a:cxn>
                <a:cxn ang="0">
                  <a:pos x="T6" y="T7"/>
                </a:cxn>
                <a:cxn ang="0">
                  <a:pos x="T8" y="T9"/>
                </a:cxn>
              </a:cxnLst>
              <a:rect l="0" t="0" r="r" b="b"/>
              <a:pathLst>
                <a:path w="3049" h="4296">
                  <a:moveTo>
                    <a:pt x="0" y="0"/>
                  </a:moveTo>
                  <a:lnTo>
                    <a:pt x="43" y="3187"/>
                  </a:lnTo>
                  <a:lnTo>
                    <a:pt x="3048" y="4295"/>
                  </a:lnTo>
                  <a:lnTo>
                    <a:pt x="362" y="0"/>
                  </a:lnTo>
                  <a:lnTo>
                    <a:pt x="0" y="0"/>
                  </a:lnTo>
                </a:path>
              </a:pathLst>
            </a:custGeom>
            <a:solidFill>
              <a:schemeClr val="accent3">
                <a:lumMod val="60000"/>
                <a:lumOff val="40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34" name="Freeform 6">
              <a:extLst>
                <a:ext uri="{FF2B5EF4-FFF2-40B4-BE49-F238E27FC236}">
                  <a16:creationId xmlns:a16="http://schemas.microsoft.com/office/drawing/2014/main" id="{28AC17BA-092B-11A7-5D82-DC5C138B734C}"/>
                </a:ext>
              </a:extLst>
            </p:cNvPr>
            <p:cNvSpPr>
              <a:spLocks noChangeArrowheads="1"/>
            </p:cNvSpPr>
            <p:nvPr/>
          </p:nvSpPr>
          <p:spPr bwMode="auto">
            <a:xfrm>
              <a:off x="17678644" y="-89453"/>
              <a:ext cx="2784513" cy="3142570"/>
            </a:xfrm>
            <a:custGeom>
              <a:avLst/>
              <a:gdLst>
                <a:gd name="T0" fmla="*/ 2126 w 2826"/>
                <a:gd name="T1" fmla="*/ 0 h 3188"/>
                <a:gd name="T2" fmla="*/ 0 w 2826"/>
                <a:gd name="T3" fmla="*/ 1954 h 3188"/>
                <a:gd name="T4" fmla="*/ 2825 w 2826"/>
                <a:gd name="T5" fmla="*/ 3187 h 3188"/>
                <a:gd name="T6" fmla="*/ 2782 w 2826"/>
                <a:gd name="T7" fmla="*/ 0 h 3188"/>
                <a:gd name="T8" fmla="*/ 2126 w 2826"/>
                <a:gd name="T9" fmla="*/ 0 h 3188"/>
              </a:gdLst>
              <a:ahLst/>
              <a:cxnLst>
                <a:cxn ang="0">
                  <a:pos x="T0" y="T1"/>
                </a:cxn>
                <a:cxn ang="0">
                  <a:pos x="T2" y="T3"/>
                </a:cxn>
                <a:cxn ang="0">
                  <a:pos x="T4" y="T5"/>
                </a:cxn>
                <a:cxn ang="0">
                  <a:pos x="T6" y="T7"/>
                </a:cxn>
                <a:cxn ang="0">
                  <a:pos x="T8" y="T9"/>
                </a:cxn>
              </a:cxnLst>
              <a:rect l="0" t="0" r="r" b="b"/>
              <a:pathLst>
                <a:path w="2826" h="3188">
                  <a:moveTo>
                    <a:pt x="2126" y="0"/>
                  </a:moveTo>
                  <a:lnTo>
                    <a:pt x="0" y="1954"/>
                  </a:lnTo>
                  <a:lnTo>
                    <a:pt x="2825" y="3187"/>
                  </a:lnTo>
                  <a:lnTo>
                    <a:pt x="2782" y="0"/>
                  </a:lnTo>
                  <a:lnTo>
                    <a:pt x="2126" y="0"/>
                  </a:lnTo>
                </a:path>
              </a:pathLst>
            </a:custGeom>
            <a:solidFill>
              <a:schemeClr val="accent3"/>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35" name="Freeform 7">
              <a:extLst>
                <a:ext uri="{FF2B5EF4-FFF2-40B4-BE49-F238E27FC236}">
                  <a16:creationId xmlns:a16="http://schemas.microsoft.com/office/drawing/2014/main" id="{CA3D9499-F923-3AFC-1AA8-0F6D15A48585}"/>
                </a:ext>
              </a:extLst>
            </p:cNvPr>
            <p:cNvSpPr>
              <a:spLocks noChangeArrowheads="1"/>
            </p:cNvSpPr>
            <p:nvPr/>
          </p:nvSpPr>
          <p:spPr bwMode="auto">
            <a:xfrm>
              <a:off x="17608793" y="-87866"/>
              <a:ext cx="2168555" cy="1925221"/>
            </a:xfrm>
            <a:custGeom>
              <a:avLst/>
              <a:gdLst>
                <a:gd name="T0" fmla="*/ 0 w 2199"/>
                <a:gd name="T1" fmla="*/ 0 h 1955"/>
                <a:gd name="T2" fmla="*/ 72 w 2199"/>
                <a:gd name="T3" fmla="*/ 1954 h 1955"/>
                <a:gd name="T4" fmla="*/ 2198 w 2199"/>
                <a:gd name="T5" fmla="*/ 0 h 1955"/>
                <a:gd name="T6" fmla="*/ 0 w 2199"/>
                <a:gd name="T7" fmla="*/ 0 h 1955"/>
              </a:gdLst>
              <a:ahLst/>
              <a:cxnLst>
                <a:cxn ang="0">
                  <a:pos x="T0" y="T1"/>
                </a:cxn>
                <a:cxn ang="0">
                  <a:pos x="T2" y="T3"/>
                </a:cxn>
                <a:cxn ang="0">
                  <a:pos x="T4" y="T5"/>
                </a:cxn>
                <a:cxn ang="0">
                  <a:pos x="T6" y="T7"/>
                </a:cxn>
              </a:cxnLst>
              <a:rect l="0" t="0" r="r" b="b"/>
              <a:pathLst>
                <a:path w="2199" h="1955">
                  <a:moveTo>
                    <a:pt x="0" y="0"/>
                  </a:moveTo>
                  <a:lnTo>
                    <a:pt x="72" y="1954"/>
                  </a:lnTo>
                  <a:lnTo>
                    <a:pt x="2198" y="0"/>
                  </a:lnTo>
                  <a:lnTo>
                    <a:pt x="0" y="0"/>
                  </a:lnTo>
                </a:path>
              </a:pathLst>
            </a:custGeom>
            <a:solidFill>
              <a:schemeClr val="accent3">
                <a:lumMod val="60000"/>
                <a:lumOff val="40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36" name="Freeform 8">
              <a:extLst>
                <a:ext uri="{FF2B5EF4-FFF2-40B4-BE49-F238E27FC236}">
                  <a16:creationId xmlns:a16="http://schemas.microsoft.com/office/drawing/2014/main" id="{3EA6AF8D-D43C-EB34-94AD-CE6EB4100167}"/>
                </a:ext>
              </a:extLst>
            </p:cNvPr>
            <p:cNvSpPr>
              <a:spLocks noChangeArrowheads="1"/>
            </p:cNvSpPr>
            <p:nvPr/>
          </p:nvSpPr>
          <p:spPr bwMode="auto">
            <a:xfrm>
              <a:off x="14887781" y="-89453"/>
              <a:ext cx="2813089" cy="1926808"/>
            </a:xfrm>
            <a:custGeom>
              <a:avLst/>
              <a:gdLst>
                <a:gd name="T0" fmla="*/ 0 w 2852"/>
                <a:gd name="T1" fmla="*/ 0 h 1955"/>
                <a:gd name="T2" fmla="*/ 2851 w 2852"/>
                <a:gd name="T3" fmla="*/ 1954 h 1955"/>
                <a:gd name="T4" fmla="*/ 2779 w 2852"/>
                <a:gd name="T5" fmla="*/ 0 h 1955"/>
                <a:gd name="T6" fmla="*/ 0 w 2852"/>
                <a:gd name="T7" fmla="*/ 0 h 1955"/>
              </a:gdLst>
              <a:ahLst/>
              <a:cxnLst>
                <a:cxn ang="0">
                  <a:pos x="T0" y="T1"/>
                </a:cxn>
                <a:cxn ang="0">
                  <a:pos x="T2" y="T3"/>
                </a:cxn>
                <a:cxn ang="0">
                  <a:pos x="T4" y="T5"/>
                </a:cxn>
                <a:cxn ang="0">
                  <a:pos x="T6" y="T7"/>
                </a:cxn>
              </a:cxnLst>
              <a:rect l="0" t="0" r="r" b="b"/>
              <a:pathLst>
                <a:path w="2852" h="1955">
                  <a:moveTo>
                    <a:pt x="0" y="0"/>
                  </a:moveTo>
                  <a:lnTo>
                    <a:pt x="2851" y="1954"/>
                  </a:lnTo>
                  <a:lnTo>
                    <a:pt x="2779" y="0"/>
                  </a:lnTo>
                  <a:lnTo>
                    <a:pt x="0" y="0"/>
                  </a:lnTo>
                </a:path>
              </a:pathLst>
            </a:custGeom>
            <a:solidFill>
              <a:schemeClr val="accent3"/>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37" name="Freeform 9">
              <a:extLst>
                <a:ext uri="{FF2B5EF4-FFF2-40B4-BE49-F238E27FC236}">
                  <a16:creationId xmlns:a16="http://schemas.microsoft.com/office/drawing/2014/main" id="{3002D780-BA91-D755-56E8-09CA3C0B0B05}"/>
                </a:ext>
              </a:extLst>
            </p:cNvPr>
            <p:cNvSpPr>
              <a:spLocks noChangeArrowheads="1"/>
            </p:cNvSpPr>
            <p:nvPr/>
          </p:nvSpPr>
          <p:spPr bwMode="auto">
            <a:xfrm>
              <a:off x="13590775" y="-89453"/>
              <a:ext cx="4138670" cy="3520314"/>
            </a:xfrm>
            <a:custGeom>
              <a:avLst/>
              <a:gdLst>
                <a:gd name="T0" fmla="*/ 0 w 4196"/>
                <a:gd name="T1" fmla="*/ 0 h 3572"/>
                <a:gd name="T2" fmla="*/ 1886 w 4196"/>
                <a:gd name="T3" fmla="*/ 3571 h 3572"/>
                <a:gd name="T4" fmla="*/ 4195 w 4196"/>
                <a:gd name="T5" fmla="*/ 1954 h 3572"/>
                <a:gd name="T6" fmla="*/ 1344 w 4196"/>
                <a:gd name="T7" fmla="*/ 0 h 3572"/>
                <a:gd name="T8" fmla="*/ 0 w 4196"/>
                <a:gd name="T9" fmla="*/ 0 h 3572"/>
              </a:gdLst>
              <a:ahLst/>
              <a:cxnLst>
                <a:cxn ang="0">
                  <a:pos x="T0" y="T1"/>
                </a:cxn>
                <a:cxn ang="0">
                  <a:pos x="T2" y="T3"/>
                </a:cxn>
                <a:cxn ang="0">
                  <a:pos x="T4" y="T5"/>
                </a:cxn>
                <a:cxn ang="0">
                  <a:pos x="T6" y="T7"/>
                </a:cxn>
                <a:cxn ang="0">
                  <a:pos x="T8" y="T9"/>
                </a:cxn>
              </a:cxnLst>
              <a:rect l="0" t="0" r="r" b="b"/>
              <a:pathLst>
                <a:path w="4196" h="3572">
                  <a:moveTo>
                    <a:pt x="0" y="0"/>
                  </a:moveTo>
                  <a:lnTo>
                    <a:pt x="1886" y="3571"/>
                  </a:lnTo>
                  <a:lnTo>
                    <a:pt x="4195" y="1954"/>
                  </a:lnTo>
                  <a:lnTo>
                    <a:pt x="1344" y="0"/>
                  </a:lnTo>
                  <a:lnTo>
                    <a:pt x="0" y="0"/>
                  </a:lnTo>
                </a:path>
              </a:pathLst>
            </a:custGeom>
            <a:solidFill>
              <a:schemeClr val="accent3">
                <a:lumMod val="60000"/>
                <a:lumOff val="40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38" name="Freeform 10">
              <a:extLst>
                <a:ext uri="{FF2B5EF4-FFF2-40B4-BE49-F238E27FC236}">
                  <a16:creationId xmlns:a16="http://schemas.microsoft.com/office/drawing/2014/main" id="{125275C1-CF6F-2C9F-FE3A-2B867610D527}"/>
                </a:ext>
              </a:extLst>
            </p:cNvPr>
            <p:cNvSpPr>
              <a:spLocks noChangeArrowheads="1"/>
            </p:cNvSpPr>
            <p:nvPr/>
          </p:nvSpPr>
          <p:spPr bwMode="auto">
            <a:xfrm>
              <a:off x="11106303" y="-111674"/>
              <a:ext cx="4345047" cy="3520314"/>
            </a:xfrm>
            <a:custGeom>
              <a:avLst/>
              <a:gdLst>
                <a:gd name="T0" fmla="*/ 965 w 4408"/>
                <a:gd name="T1" fmla="*/ 0 h 3572"/>
                <a:gd name="T2" fmla="*/ 0 w 4408"/>
                <a:gd name="T3" fmla="*/ 1760 h 3572"/>
                <a:gd name="T4" fmla="*/ 4407 w 4408"/>
                <a:gd name="T5" fmla="*/ 3571 h 3572"/>
                <a:gd name="T6" fmla="*/ 2521 w 4408"/>
                <a:gd name="T7" fmla="*/ 0 h 3572"/>
                <a:gd name="T8" fmla="*/ 965 w 4408"/>
                <a:gd name="T9" fmla="*/ 0 h 3572"/>
              </a:gdLst>
              <a:ahLst/>
              <a:cxnLst>
                <a:cxn ang="0">
                  <a:pos x="T0" y="T1"/>
                </a:cxn>
                <a:cxn ang="0">
                  <a:pos x="T2" y="T3"/>
                </a:cxn>
                <a:cxn ang="0">
                  <a:pos x="T4" y="T5"/>
                </a:cxn>
                <a:cxn ang="0">
                  <a:pos x="T6" y="T7"/>
                </a:cxn>
                <a:cxn ang="0">
                  <a:pos x="T8" y="T9"/>
                </a:cxn>
              </a:cxnLst>
              <a:rect l="0" t="0" r="r" b="b"/>
              <a:pathLst>
                <a:path w="4408" h="3572">
                  <a:moveTo>
                    <a:pt x="965" y="0"/>
                  </a:moveTo>
                  <a:lnTo>
                    <a:pt x="0" y="1760"/>
                  </a:lnTo>
                  <a:lnTo>
                    <a:pt x="4407" y="3571"/>
                  </a:lnTo>
                  <a:lnTo>
                    <a:pt x="2521" y="0"/>
                  </a:lnTo>
                  <a:lnTo>
                    <a:pt x="965" y="0"/>
                  </a:lnTo>
                </a:path>
              </a:pathLst>
            </a:custGeom>
            <a:solidFill>
              <a:schemeClr val="accent2"/>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39" name="Freeform 11">
              <a:extLst>
                <a:ext uri="{FF2B5EF4-FFF2-40B4-BE49-F238E27FC236}">
                  <a16:creationId xmlns:a16="http://schemas.microsoft.com/office/drawing/2014/main" id="{29816422-2503-3739-78A5-DEC17F3561D6}"/>
                </a:ext>
              </a:extLst>
            </p:cNvPr>
            <p:cNvSpPr>
              <a:spLocks noChangeArrowheads="1"/>
            </p:cNvSpPr>
            <p:nvPr/>
          </p:nvSpPr>
          <p:spPr bwMode="auto">
            <a:xfrm>
              <a:off x="9791835" y="-89453"/>
              <a:ext cx="368305" cy="196807"/>
            </a:xfrm>
            <a:custGeom>
              <a:avLst/>
              <a:gdLst>
                <a:gd name="T0" fmla="*/ 112 w 374"/>
                <a:gd name="T1" fmla="*/ 0 h 198"/>
                <a:gd name="T2" fmla="*/ 0 w 374"/>
                <a:gd name="T3" fmla="*/ 197 h 198"/>
                <a:gd name="T4" fmla="*/ 373 w 374"/>
                <a:gd name="T5" fmla="*/ 0 h 198"/>
                <a:gd name="T6" fmla="*/ 112 w 374"/>
                <a:gd name="T7" fmla="*/ 0 h 198"/>
              </a:gdLst>
              <a:ahLst/>
              <a:cxnLst>
                <a:cxn ang="0">
                  <a:pos x="T0" y="T1"/>
                </a:cxn>
                <a:cxn ang="0">
                  <a:pos x="T2" y="T3"/>
                </a:cxn>
                <a:cxn ang="0">
                  <a:pos x="T4" y="T5"/>
                </a:cxn>
                <a:cxn ang="0">
                  <a:pos x="T6" y="T7"/>
                </a:cxn>
              </a:cxnLst>
              <a:rect l="0" t="0" r="r" b="b"/>
              <a:pathLst>
                <a:path w="374" h="198">
                  <a:moveTo>
                    <a:pt x="112" y="0"/>
                  </a:moveTo>
                  <a:lnTo>
                    <a:pt x="0" y="197"/>
                  </a:lnTo>
                  <a:lnTo>
                    <a:pt x="373" y="0"/>
                  </a:lnTo>
                  <a:lnTo>
                    <a:pt x="112" y="0"/>
                  </a:lnTo>
                </a:path>
              </a:pathLst>
            </a:custGeom>
            <a:solidFill>
              <a:schemeClr val="accent2">
                <a:lumMod val="75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40" name="Freeform 13">
              <a:extLst>
                <a:ext uri="{FF2B5EF4-FFF2-40B4-BE49-F238E27FC236}">
                  <a16:creationId xmlns:a16="http://schemas.microsoft.com/office/drawing/2014/main" id="{290D64CE-02C2-82AC-C808-C17A653E1737}"/>
                </a:ext>
              </a:extLst>
            </p:cNvPr>
            <p:cNvSpPr>
              <a:spLocks noChangeArrowheads="1"/>
            </p:cNvSpPr>
            <p:nvPr/>
          </p:nvSpPr>
          <p:spPr bwMode="auto">
            <a:xfrm>
              <a:off x="9696584" y="-89453"/>
              <a:ext cx="225428" cy="196807"/>
            </a:xfrm>
            <a:custGeom>
              <a:avLst/>
              <a:gdLst>
                <a:gd name="T0" fmla="*/ 0 w 231"/>
                <a:gd name="T1" fmla="*/ 0 h 198"/>
                <a:gd name="T2" fmla="*/ 118 w 231"/>
                <a:gd name="T3" fmla="*/ 197 h 198"/>
                <a:gd name="T4" fmla="*/ 230 w 231"/>
                <a:gd name="T5" fmla="*/ 0 h 198"/>
                <a:gd name="T6" fmla="*/ 0 w 231"/>
                <a:gd name="T7" fmla="*/ 0 h 198"/>
              </a:gdLst>
              <a:ahLst/>
              <a:cxnLst>
                <a:cxn ang="0">
                  <a:pos x="T0" y="T1"/>
                </a:cxn>
                <a:cxn ang="0">
                  <a:pos x="T2" y="T3"/>
                </a:cxn>
                <a:cxn ang="0">
                  <a:pos x="T4" y="T5"/>
                </a:cxn>
                <a:cxn ang="0">
                  <a:pos x="T6" y="T7"/>
                </a:cxn>
              </a:cxnLst>
              <a:rect l="0" t="0" r="r" b="b"/>
              <a:pathLst>
                <a:path w="231" h="198">
                  <a:moveTo>
                    <a:pt x="0" y="0"/>
                  </a:moveTo>
                  <a:lnTo>
                    <a:pt x="118" y="197"/>
                  </a:lnTo>
                  <a:lnTo>
                    <a:pt x="230" y="0"/>
                  </a:lnTo>
                  <a:lnTo>
                    <a:pt x="0" y="0"/>
                  </a:lnTo>
                </a:path>
              </a:pathLst>
            </a:custGeom>
            <a:solidFill>
              <a:schemeClr val="accent2">
                <a:lumMod val="75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41" name="Freeform 14">
              <a:extLst>
                <a:ext uri="{FF2B5EF4-FFF2-40B4-BE49-F238E27FC236}">
                  <a16:creationId xmlns:a16="http://schemas.microsoft.com/office/drawing/2014/main" id="{804463AF-D06D-A75E-AF42-EDF783745B2B}"/>
                </a:ext>
              </a:extLst>
            </p:cNvPr>
            <p:cNvSpPr>
              <a:spLocks noChangeArrowheads="1"/>
            </p:cNvSpPr>
            <p:nvPr/>
          </p:nvSpPr>
          <p:spPr bwMode="auto">
            <a:xfrm>
              <a:off x="8502767" y="61327"/>
              <a:ext cx="2646399" cy="2260111"/>
            </a:xfrm>
            <a:custGeom>
              <a:avLst/>
              <a:gdLst>
                <a:gd name="T0" fmla="*/ 2685 w 2686"/>
                <a:gd name="T1" fmla="*/ 1563 h 2292"/>
                <a:gd name="T2" fmla="*/ 1308 w 2686"/>
                <a:gd name="T3" fmla="*/ 0 h 2292"/>
                <a:gd name="T4" fmla="*/ 0 w 2686"/>
                <a:gd name="T5" fmla="*/ 2291 h 2292"/>
                <a:gd name="T6" fmla="*/ 2685 w 2686"/>
                <a:gd name="T7" fmla="*/ 1563 h 2292"/>
              </a:gdLst>
              <a:ahLst/>
              <a:cxnLst>
                <a:cxn ang="0">
                  <a:pos x="T0" y="T1"/>
                </a:cxn>
                <a:cxn ang="0">
                  <a:pos x="T2" y="T3"/>
                </a:cxn>
                <a:cxn ang="0">
                  <a:pos x="T4" y="T5"/>
                </a:cxn>
                <a:cxn ang="0">
                  <a:pos x="T6" y="T7"/>
                </a:cxn>
              </a:cxnLst>
              <a:rect l="0" t="0" r="r" b="b"/>
              <a:pathLst>
                <a:path w="2686" h="2292">
                  <a:moveTo>
                    <a:pt x="2685" y="1563"/>
                  </a:moveTo>
                  <a:lnTo>
                    <a:pt x="1308" y="0"/>
                  </a:lnTo>
                  <a:lnTo>
                    <a:pt x="0" y="2291"/>
                  </a:lnTo>
                  <a:lnTo>
                    <a:pt x="2685" y="1563"/>
                  </a:lnTo>
                </a:path>
              </a:pathLst>
            </a:custGeom>
            <a:solidFill>
              <a:schemeClr val="accent2"/>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42" name="Freeform 15">
              <a:extLst>
                <a:ext uri="{FF2B5EF4-FFF2-40B4-BE49-F238E27FC236}">
                  <a16:creationId xmlns:a16="http://schemas.microsoft.com/office/drawing/2014/main" id="{186AF349-6C6D-1611-A555-89BBAF0C11EC}"/>
                </a:ext>
              </a:extLst>
            </p:cNvPr>
            <p:cNvSpPr>
              <a:spLocks noChangeArrowheads="1"/>
            </p:cNvSpPr>
            <p:nvPr/>
          </p:nvSpPr>
          <p:spPr bwMode="auto">
            <a:xfrm>
              <a:off x="6819994" y="61327"/>
              <a:ext cx="2984541" cy="2260111"/>
            </a:xfrm>
            <a:custGeom>
              <a:avLst/>
              <a:gdLst>
                <a:gd name="T0" fmla="*/ 3029 w 3030"/>
                <a:gd name="T1" fmla="*/ 0 h 2292"/>
                <a:gd name="T2" fmla="*/ 0 w 3030"/>
                <a:gd name="T3" fmla="*/ 624 h 2292"/>
                <a:gd name="T4" fmla="*/ 1721 w 3030"/>
                <a:gd name="T5" fmla="*/ 2291 h 2292"/>
                <a:gd name="T6" fmla="*/ 3029 w 3030"/>
                <a:gd name="T7" fmla="*/ 0 h 2292"/>
              </a:gdLst>
              <a:ahLst/>
              <a:cxnLst>
                <a:cxn ang="0">
                  <a:pos x="T0" y="T1"/>
                </a:cxn>
                <a:cxn ang="0">
                  <a:pos x="T2" y="T3"/>
                </a:cxn>
                <a:cxn ang="0">
                  <a:pos x="T4" y="T5"/>
                </a:cxn>
                <a:cxn ang="0">
                  <a:pos x="T6" y="T7"/>
                </a:cxn>
              </a:cxnLst>
              <a:rect l="0" t="0" r="r" b="b"/>
              <a:pathLst>
                <a:path w="3030" h="2292">
                  <a:moveTo>
                    <a:pt x="3029" y="0"/>
                  </a:moveTo>
                  <a:lnTo>
                    <a:pt x="0" y="624"/>
                  </a:lnTo>
                  <a:lnTo>
                    <a:pt x="1721" y="2291"/>
                  </a:lnTo>
                  <a:lnTo>
                    <a:pt x="3029" y="0"/>
                  </a:lnTo>
                </a:path>
              </a:pathLst>
            </a:custGeom>
            <a:solidFill>
              <a:schemeClr val="accent2">
                <a:lumMod val="75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43" name="Freeform 16">
              <a:extLst>
                <a:ext uri="{FF2B5EF4-FFF2-40B4-BE49-F238E27FC236}">
                  <a16:creationId xmlns:a16="http://schemas.microsoft.com/office/drawing/2014/main" id="{C39908A3-ECDF-29CC-28B6-43FC5A3A9927}"/>
                </a:ext>
              </a:extLst>
            </p:cNvPr>
            <p:cNvSpPr>
              <a:spLocks noChangeArrowheads="1"/>
            </p:cNvSpPr>
            <p:nvPr/>
          </p:nvSpPr>
          <p:spPr bwMode="auto">
            <a:xfrm>
              <a:off x="6829519" y="-89453"/>
              <a:ext cx="2986128" cy="809450"/>
            </a:xfrm>
            <a:custGeom>
              <a:avLst/>
              <a:gdLst>
                <a:gd name="T0" fmla="*/ 61 w 3030"/>
                <a:gd name="T1" fmla="*/ 0 h 822"/>
                <a:gd name="T2" fmla="*/ 0 w 3030"/>
                <a:gd name="T3" fmla="*/ 821 h 822"/>
                <a:gd name="T4" fmla="*/ 3029 w 3030"/>
                <a:gd name="T5" fmla="*/ 197 h 822"/>
                <a:gd name="T6" fmla="*/ 2911 w 3030"/>
                <a:gd name="T7" fmla="*/ 0 h 822"/>
                <a:gd name="T8" fmla="*/ 61 w 3030"/>
                <a:gd name="T9" fmla="*/ 0 h 822"/>
              </a:gdLst>
              <a:ahLst/>
              <a:cxnLst>
                <a:cxn ang="0">
                  <a:pos x="T0" y="T1"/>
                </a:cxn>
                <a:cxn ang="0">
                  <a:pos x="T2" y="T3"/>
                </a:cxn>
                <a:cxn ang="0">
                  <a:pos x="T4" y="T5"/>
                </a:cxn>
                <a:cxn ang="0">
                  <a:pos x="T6" y="T7"/>
                </a:cxn>
                <a:cxn ang="0">
                  <a:pos x="T8" y="T9"/>
                </a:cxn>
              </a:cxnLst>
              <a:rect l="0" t="0" r="r" b="b"/>
              <a:pathLst>
                <a:path w="3030" h="822">
                  <a:moveTo>
                    <a:pt x="61" y="0"/>
                  </a:moveTo>
                  <a:lnTo>
                    <a:pt x="0" y="821"/>
                  </a:lnTo>
                  <a:lnTo>
                    <a:pt x="3029" y="197"/>
                  </a:lnTo>
                  <a:lnTo>
                    <a:pt x="2911" y="0"/>
                  </a:lnTo>
                  <a:lnTo>
                    <a:pt x="61" y="0"/>
                  </a:lnTo>
                </a:path>
              </a:pathLst>
            </a:custGeom>
            <a:solidFill>
              <a:schemeClr val="accent2">
                <a:lumMod val="50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44" name="Freeform 17">
              <a:extLst>
                <a:ext uri="{FF2B5EF4-FFF2-40B4-BE49-F238E27FC236}">
                  <a16:creationId xmlns:a16="http://schemas.microsoft.com/office/drawing/2014/main" id="{DE41E207-1096-D935-0C7B-D0716D339FD4}"/>
                </a:ext>
              </a:extLst>
            </p:cNvPr>
            <p:cNvSpPr>
              <a:spLocks noChangeArrowheads="1"/>
            </p:cNvSpPr>
            <p:nvPr/>
          </p:nvSpPr>
          <p:spPr bwMode="auto">
            <a:xfrm>
              <a:off x="5973845" y="-89453"/>
              <a:ext cx="942988" cy="809450"/>
            </a:xfrm>
            <a:custGeom>
              <a:avLst/>
              <a:gdLst>
                <a:gd name="T0" fmla="*/ 0 w 955"/>
                <a:gd name="T1" fmla="*/ 0 h 822"/>
                <a:gd name="T2" fmla="*/ 893 w 955"/>
                <a:gd name="T3" fmla="*/ 821 h 822"/>
                <a:gd name="T4" fmla="*/ 954 w 955"/>
                <a:gd name="T5" fmla="*/ 0 h 822"/>
                <a:gd name="T6" fmla="*/ 0 w 955"/>
                <a:gd name="T7" fmla="*/ 0 h 822"/>
              </a:gdLst>
              <a:ahLst/>
              <a:cxnLst>
                <a:cxn ang="0">
                  <a:pos x="T0" y="T1"/>
                </a:cxn>
                <a:cxn ang="0">
                  <a:pos x="T2" y="T3"/>
                </a:cxn>
                <a:cxn ang="0">
                  <a:pos x="T4" y="T5"/>
                </a:cxn>
                <a:cxn ang="0">
                  <a:pos x="T6" y="T7"/>
                </a:cxn>
              </a:cxnLst>
              <a:rect l="0" t="0" r="r" b="b"/>
              <a:pathLst>
                <a:path w="955" h="822">
                  <a:moveTo>
                    <a:pt x="0" y="0"/>
                  </a:moveTo>
                  <a:lnTo>
                    <a:pt x="893" y="821"/>
                  </a:lnTo>
                  <a:lnTo>
                    <a:pt x="954" y="0"/>
                  </a:lnTo>
                  <a:lnTo>
                    <a:pt x="0" y="0"/>
                  </a:lnTo>
                </a:path>
              </a:pathLst>
            </a:custGeom>
            <a:solidFill>
              <a:schemeClr val="accent1"/>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45" name="Freeform 18">
              <a:extLst>
                <a:ext uri="{FF2B5EF4-FFF2-40B4-BE49-F238E27FC236}">
                  <a16:creationId xmlns:a16="http://schemas.microsoft.com/office/drawing/2014/main" id="{71219AE6-2062-439C-6F6F-5FDE142A90B5}"/>
                </a:ext>
              </a:extLst>
            </p:cNvPr>
            <p:cNvSpPr>
              <a:spLocks noChangeArrowheads="1"/>
            </p:cNvSpPr>
            <p:nvPr/>
          </p:nvSpPr>
          <p:spPr bwMode="auto">
            <a:xfrm>
              <a:off x="5608714" y="677144"/>
              <a:ext cx="2916278" cy="1642707"/>
            </a:xfrm>
            <a:custGeom>
              <a:avLst/>
              <a:gdLst>
                <a:gd name="T0" fmla="*/ 2958 w 2959"/>
                <a:gd name="T1" fmla="*/ 1667 h 1668"/>
                <a:gd name="T2" fmla="*/ 1237 w 2959"/>
                <a:gd name="T3" fmla="*/ 0 h 1668"/>
                <a:gd name="T4" fmla="*/ 0 w 2959"/>
                <a:gd name="T5" fmla="*/ 1323 h 1668"/>
                <a:gd name="T6" fmla="*/ 2958 w 2959"/>
                <a:gd name="T7" fmla="*/ 1667 h 1668"/>
              </a:gdLst>
              <a:ahLst/>
              <a:cxnLst>
                <a:cxn ang="0">
                  <a:pos x="T0" y="T1"/>
                </a:cxn>
                <a:cxn ang="0">
                  <a:pos x="T2" y="T3"/>
                </a:cxn>
                <a:cxn ang="0">
                  <a:pos x="T4" y="T5"/>
                </a:cxn>
                <a:cxn ang="0">
                  <a:pos x="T6" y="T7"/>
                </a:cxn>
              </a:cxnLst>
              <a:rect l="0" t="0" r="r" b="b"/>
              <a:pathLst>
                <a:path w="2959" h="1668">
                  <a:moveTo>
                    <a:pt x="2958" y="1667"/>
                  </a:moveTo>
                  <a:lnTo>
                    <a:pt x="1237" y="0"/>
                  </a:lnTo>
                  <a:lnTo>
                    <a:pt x="0" y="1323"/>
                  </a:lnTo>
                  <a:lnTo>
                    <a:pt x="2958" y="1667"/>
                  </a:lnTo>
                </a:path>
              </a:pathLst>
            </a:custGeom>
            <a:solidFill>
              <a:schemeClr val="accent2"/>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46" name="Freeform 19">
              <a:extLst>
                <a:ext uri="{FF2B5EF4-FFF2-40B4-BE49-F238E27FC236}">
                  <a16:creationId xmlns:a16="http://schemas.microsoft.com/office/drawing/2014/main" id="{66327E13-B596-4F79-AEB9-A2A91D6BA47D}"/>
                </a:ext>
              </a:extLst>
            </p:cNvPr>
            <p:cNvSpPr>
              <a:spLocks noChangeArrowheads="1"/>
            </p:cNvSpPr>
            <p:nvPr/>
          </p:nvSpPr>
          <p:spPr bwMode="auto">
            <a:xfrm>
              <a:off x="5091182" y="-154526"/>
              <a:ext cx="1758974" cy="2112505"/>
            </a:xfrm>
            <a:custGeom>
              <a:avLst/>
              <a:gdLst>
                <a:gd name="T0" fmla="*/ 0 w 1787"/>
                <a:gd name="T1" fmla="*/ 0 h 2145"/>
                <a:gd name="T2" fmla="*/ 549 w 1787"/>
                <a:gd name="T3" fmla="*/ 2144 h 2145"/>
                <a:gd name="T4" fmla="*/ 1786 w 1787"/>
                <a:gd name="T5" fmla="*/ 821 h 2145"/>
                <a:gd name="T6" fmla="*/ 893 w 1787"/>
                <a:gd name="T7" fmla="*/ 0 h 2145"/>
                <a:gd name="T8" fmla="*/ 0 w 1787"/>
                <a:gd name="T9" fmla="*/ 0 h 2145"/>
              </a:gdLst>
              <a:ahLst/>
              <a:cxnLst>
                <a:cxn ang="0">
                  <a:pos x="T0" y="T1"/>
                </a:cxn>
                <a:cxn ang="0">
                  <a:pos x="T2" y="T3"/>
                </a:cxn>
                <a:cxn ang="0">
                  <a:pos x="T4" y="T5"/>
                </a:cxn>
                <a:cxn ang="0">
                  <a:pos x="T6" y="T7"/>
                </a:cxn>
                <a:cxn ang="0">
                  <a:pos x="T8" y="T9"/>
                </a:cxn>
              </a:cxnLst>
              <a:rect l="0" t="0" r="r" b="b"/>
              <a:pathLst>
                <a:path w="1787" h="2145">
                  <a:moveTo>
                    <a:pt x="0" y="0"/>
                  </a:moveTo>
                  <a:lnTo>
                    <a:pt x="549" y="2144"/>
                  </a:lnTo>
                  <a:lnTo>
                    <a:pt x="1786" y="821"/>
                  </a:lnTo>
                  <a:lnTo>
                    <a:pt x="893" y="0"/>
                  </a:lnTo>
                  <a:lnTo>
                    <a:pt x="0" y="0"/>
                  </a:lnTo>
                </a:path>
              </a:pathLst>
            </a:custGeom>
            <a:solidFill>
              <a:schemeClr val="accent1"/>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47" name="Freeform 20">
              <a:extLst>
                <a:ext uri="{FF2B5EF4-FFF2-40B4-BE49-F238E27FC236}">
                  <a16:creationId xmlns:a16="http://schemas.microsoft.com/office/drawing/2014/main" id="{ACEF1560-FD7B-BC67-3B9D-C91B3BDEA471}"/>
                </a:ext>
              </a:extLst>
            </p:cNvPr>
            <p:cNvSpPr>
              <a:spLocks noChangeArrowheads="1"/>
            </p:cNvSpPr>
            <p:nvPr/>
          </p:nvSpPr>
          <p:spPr bwMode="auto">
            <a:xfrm>
              <a:off x="441331" y="193060"/>
              <a:ext cx="5232472" cy="2975919"/>
            </a:xfrm>
            <a:custGeom>
              <a:avLst/>
              <a:gdLst>
                <a:gd name="T0" fmla="*/ 5310 w 5311"/>
                <a:gd name="T1" fmla="*/ 1771 h 3020"/>
                <a:gd name="T2" fmla="*/ 853 w 5311"/>
                <a:gd name="T3" fmla="*/ 0 h 3020"/>
                <a:gd name="T4" fmla="*/ 0 w 5311"/>
                <a:gd name="T5" fmla="*/ 3019 h 3020"/>
                <a:gd name="T6" fmla="*/ 5310 w 5311"/>
                <a:gd name="T7" fmla="*/ 1771 h 3020"/>
              </a:gdLst>
              <a:ahLst/>
              <a:cxnLst>
                <a:cxn ang="0">
                  <a:pos x="T0" y="T1"/>
                </a:cxn>
                <a:cxn ang="0">
                  <a:pos x="T2" y="T3"/>
                </a:cxn>
                <a:cxn ang="0">
                  <a:pos x="T4" y="T5"/>
                </a:cxn>
                <a:cxn ang="0">
                  <a:pos x="T6" y="T7"/>
                </a:cxn>
              </a:cxnLst>
              <a:rect l="0" t="0" r="r" b="b"/>
              <a:pathLst>
                <a:path w="5311" h="3020">
                  <a:moveTo>
                    <a:pt x="5310" y="1771"/>
                  </a:moveTo>
                  <a:lnTo>
                    <a:pt x="853" y="0"/>
                  </a:lnTo>
                  <a:lnTo>
                    <a:pt x="0" y="3019"/>
                  </a:lnTo>
                  <a:lnTo>
                    <a:pt x="5310" y="1771"/>
                  </a:lnTo>
                </a:path>
              </a:pathLst>
            </a:custGeom>
            <a:solidFill>
              <a:schemeClr val="accent1">
                <a:lumMod val="50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48" name="Freeform 21">
              <a:extLst>
                <a:ext uri="{FF2B5EF4-FFF2-40B4-BE49-F238E27FC236}">
                  <a16:creationId xmlns:a16="http://schemas.microsoft.com/office/drawing/2014/main" id="{C1E76DF5-7BE5-29D0-94C7-B61D13C558D9}"/>
                </a:ext>
              </a:extLst>
            </p:cNvPr>
            <p:cNvSpPr>
              <a:spLocks noChangeArrowheads="1"/>
            </p:cNvSpPr>
            <p:nvPr/>
          </p:nvSpPr>
          <p:spPr bwMode="auto">
            <a:xfrm>
              <a:off x="1262079" y="-154526"/>
              <a:ext cx="4394261" cy="2112505"/>
            </a:xfrm>
            <a:custGeom>
              <a:avLst/>
              <a:gdLst>
                <a:gd name="T0" fmla="*/ 936 w 4458"/>
                <a:gd name="T1" fmla="*/ 0 h 2145"/>
                <a:gd name="T2" fmla="*/ 0 w 4458"/>
                <a:gd name="T3" fmla="*/ 373 h 2145"/>
                <a:gd name="T4" fmla="*/ 4457 w 4458"/>
                <a:gd name="T5" fmla="*/ 2144 h 2145"/>
                <a:gd name="T6" fmla="*/ 3908 w 4458"/>
                <a:gd name="T7" fmla="*/ 0 h 2145"/>
                <a:gd name="T8" fmla="*/ 936 w 4458"/>
                <a:gd name="T9" fmla="*/ 0 h 2145"/>
              </a:gdLst>
              <a:ahLst/>
              <a:cxnLst>
                <a:cxn ang="0">
                  <a:pos x="T0" y="T1"/>
                </a:cxn>
                <a:cxn ang="0">
                  <a:pos x="T2" y="T3"/>
                </a:cxn>
                <a:cxn ang="0">
                  <a:pos x="T4" y="T5"/>
                </a:cxn>
                <a:cxn ang="0">
                  <a:pos x="T6" y="T7"/>
                </a:cxn>
                <a:cxn ang="0">
                  <a:pos x="T8" y="T9"/>
                </a:cxn>
              </a:cxnLst>
              <a:rect l="0" t="0" r="r" b="b"/>
              <a:pathLst>
                <a:path w="4458" h="2145">
                  <a:moveTo>
                    <a:pt x="936" y="0"/>
                  </a:moveTo>
                  <a:lnTo>
                    <a:pt x="0" y="373"/>
                  </a:lnTo>
                  <a:lnTo>
                    <a:pt x="4457" y="2144"/>
                  </a:lnTo>
                  <a:lnTo>
                    <a:pt x="3908" y="0"/>
                  </a:lnTo>
                  <a:lnTo>
                    <a:pt x="936" y="0"/>
                  </a:lnTo>
                </a:path>
              </a:pathLst>
            </a:custGeom>
            <a:solidFill>
              <a:schemeClr val="accent1">
                <a:lumMod val="75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49" name="Freeform 22">
              <a:extLst>
                <a:ext uri="{FF2B5EF4-FFF2-40B4-BE49-F238E27FC236}">
                  <a16:creationId xmlns:a16="http://schemas.microsoft.com/office/drawing/2014/main" id="{CE8DC7A9-CCED-6D5D-A722-8F8E2788A8F1}"/>
                </a:ext>
              </a:extLst>
            </p:cNvPr>
            <p:cNvSpPr>
              <a:spLocks noChangeArrowheads="1"/>
            </p:cNvSpPr>
            <p:nvPr/>
          </p:nvSpPr>
          <p:spPr bwMode="auto">
            <a:xfrm>
              <a:off x="1263667" y="-132306"/>
              <a:ext cx="922350" cy="369807"/>
            </a:xfrm>
            <a:custGeom>
              <a:avLst/>
              <a:gdLst>
                <a:gd name="T0" fmla="*/ 72 w 937"/>
                <a:gd name="T1" fmla="*/ 0 h 374"/>
                <a:gd name="T2" fmla="*/ 0 w 937"/>
                <a:gd name="T3" fmla="*/ 373 h 374"/>
                <a:gd name="T4" fmla="*/ 936 w 937"/>
                <a:gd name="T5" fmla="*/ 0 h 374"/>
                <a:gd name="T6" fmla="*/ 72 w 937"/>
                <a:gd name="T7" fmla="*/ 0 h 374"/>
              </a:gdLst>
              <a:ahLst/>
              <a:cxnLst>
                <a:cxn ang="0">
                  <a:pos x="T0" y="T1"/>
                </a:cxn>
                <a:cxn ang="0">
                  <a:pos x="T2" y="T3"/>
                </a:cxn>
                <a:cxn ang="0">
                  <a:pos x="T4" y="T5"/>
                </a:cxn>
                <a:cxn ang="0">
                  <a:pos x="T6" y="T7"/>
                </a:cxn>
              </a:cxnLst>
              <a:rect l="0" t="0" r="r" b="b"/>
              <a:pathLst>
                <a:path w="937" h="374">
                  <a:moveTo>
                    <a:pt x="72" y="0"/>
                  </a:moveTo>
                  <a:lnTo>
                    <a:pt x="0" y="373"/>
                  </a:lnTo>
                  <a:lnTo>
                    <a:pt x="936" y="0"/>
                  </a:lnTo>
                  <a:lnTo>
                    <a:pt x="72" y="0"/>
                  </a:lnTo>
                </a:path>
              </a:pathLst>
            </a:custGeom>
            <a:solidFill>
              <a:schemeClr val="accent1"/>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50" name="Freeform 23">
              <a:extLst>
                <a:ext uri="{FF2B5EF4-FFF2-40B4-BE49-F238E27FC236}">
                  <a16:creationId xmlns:a16="http://schemas.microsoft.com/office/drawing/2014/main" id="{9B2CD41A-22A4-F6C8-6CFE-C1793EBE4BF6}"/>
                </a:ext>
              </a:extLst>
            </p:cNvPr>
            <p:cNvSpPr>
              <a:spLocks noChangeArrowheads="1"/>
            </p:cNvSpPr>
            <p:nvPr/>
          </p:nvSpPr>
          <p:spPr bwMode="auto">
            <a:xfrm>
              <a:off x="735022" y="-132306"/>
              <a:ext cx="620722" cy="369807"/>
            </a:xfrm>
            <a:custGeom>
              <a:avLst/>
              <a:gdLst>
                <a:gd name="T0" fmla="*/ 0 w 629"/>
                <a:gd name="T1" fmla="*/ 0 h 374"/>
                <a:gd name="T2" fmla="*/ 556 w 629"/>
                <a:gd name="T3" fmla="*/ 373 h 374"/>
                <a:gd name="T4" fmla="*/ 628 w 629"/>
                <a:gd name="T5" fmla="*/ 0 h 374"/>
                <a:gd name="T6" fmla="*/ 0 w 629"/>
                <a:gd name="T7" fmla="*/ 0 h 374"/>
              </a:gdLst>
              <a:ahLst/>
              <a:cxnLst>
                <a:cxn ang="0">
                  <a:pos x="T0" y="T1"/>
                </a:cxn>
                <a:cxn ang="0">
                  <a:pos x="T2" y="T3"/>
                </a:cxn>
                <a:cxn ang="0">
                  <a:pos x="T4" y="T5"/>
                </a:cxn>
                <a:cxn ang="0">
                  <a:pos x="T6" y="T7"/>
                </a:cxn>
              </a:cxnLst>
              <a:rect l="0" t="0" r="r" b="b"/>
              <a:pathLst>
                <a:path w="629" h="374">
                  <a:moveTo>
                    <a:pt x="0" y="0"/>
                  </a:moveTo>
                  <a:lnTo>
                    <a:pt x="556" y="373"/>
                  </a:lnTo>
                  <a:lnTo>
                    <a:pt x="628" y="0"/>
                  </a:lnTo>
                  <a:lnTo>
                    <a:pt x="0" y="0"/>
                  </a:lnTo>
                </a:path>
              </a:pathLst>
            </a:custGeom>
            <a:solidFill>
              <a:schemeClr val="accent1"/>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51" name="Freeform 24">
              <a:extLst>
                <a:ext uri="{FF2B5EF4-FFF2-40B4-BE49-F238E27FC236}">
                  <a16:creationId xmlns:a16="http://schemas.microsoft.com/office/drawing/2014/main" id="{8CA843F6-B27F-D2F9-22D9-2037BCBC8687}"/>
                </a:ext>
              </a:extLst>
            </p:cNvPr>
            <p:cNvSpPr>
              <a:spLocks noChangeArrowheads="1"/>
            </p:cNvSpPr>
            <p:nvPr/>
          </p:nvSpPr>
          <p:spPr bwMode="auto">
            <a:xfrm>
              <a:off x="0" y="885061"/>
              <a:ext cx="447681" cy="2260111"/>
            </a:xfrm>
            <a:custGeom>
              <a:avLst/>
              <a:gdLst>
                <a:gd name="T0" fmla="*/ 0 w 453"/>
                <a:gd name="T1" fmla="*/ 2104 h 2292"/>
                <a:gd name="T2" fmla="*/ 452 w 453"/>
                <a:gd name="T3" fmla="*/ 2291 h 2292"/>
                <a:gd name="T4" fmla="*/ 0 w 453"/>
                <a:gd name="T5" fmla="*/ 0 h 2292"/>
                <a:gd name="T6" fmla="*/ 0 w 453"/>
                <a:gd name="T7" fmla="*/ 2104 h 2292"/>
              </a:gdLst>
              <a:ahLst/>
              <a:cxnLst>
                <a:cxn ang="0">
                  <a:pos x="T0" y="T1"/>
                </a:cxn>
                <a:cxn ang="0">
                  <a:pos x="T2" y="T3"/>
                </a:cxn>
                <a:cxn ang="0">
                  <a:pos x="T4" y="T5"/>
                </a:cxn>
                <a:cxn ang="0">
                  <a:pos x="T6" y="T7"/>
                </a:cxn>
              </a:cxnLst>
              <a:rect l="0" t="0" r="r" b="b"/>
              <a:pathLst>
                <a:path w="453" h="2292">
                  <a:moveTo>
                    <a:pt x="0" y="2104"/>
                  </a:moveTo>
                  <a:lnTo>
                    <a:pt x="452" y="2291"/>
                  </a:lnTo>
                  <a:lnTo>
                    <a:pt x="0" y="0"/>
                  </a:lnTo>
                  <a:lnTo>
                    <a:pt x="0" y="2104"/>
                  </a:lnTo>
                </a:path>
              </a:pathLst>
            </a:custGeom>
            <a:solidFill>
              <a:schemeClr val="accent1">
                <a:lumMod val="50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52" name="Freeform 25">
              <a:extLst>
                <a:ext uri="{FF2B5EF4-FFF2-40B4-BE49-F238E27FC236}">
                  <a16:creationId xmlns:a16="http://schemas.microsoft.com/office/drawing/2014/main" id="{CF36BF8E-4F0B-2685-20CE-C3F70CB09EAE}"/>
                </a:ext>
              </a:extLst>
            </p:cNvPr>
            <p:cNvSpPr>
              <a:spLocks noChangeArrowheads="1"/>
            </p:cNvSpPr>
            <p:nvPr/>
          </p:nvSpPr>
          <p:spPr bwMode="auto">
            <a:xfrm>
              <a:off x="0" y="-156114"/>
              <a:ext cx="1285893" cy="3342552"/>
            </a:xfrm>
            <a:custGeom>
              <a:avLst/>
              <a:gdLst>
                <a:gd name="T0" fmla="*/ 0 w 1306"/>
                <a:gd name="T1" fmla="*/ 0 h 3393"/>
                <a:gd name="T2" fmla="*/ 0 w 1306"/>
                <a:gd name="T3" fmla="*/ 1101 h 3393"/>
                <a:gd name="T4" fmla="*/ 452 w 1306"/>
                <a:gd name="T5" fmla="*/ 3392 h 3393"/>
                <a:gd name="T6" fmla="*/ 1305 w 1306"/>
                <a:gd name="T7" fmla="*/ 373 h 3393"/>
                <a:gd name="T8" fmla="*/ 749 w 1306"/>
                <a:gd name="T9" fmla="*/ 0 h 3393"/>
                <a:gd name="T10" fmla="*/ 0 w 1306"/>
                <a:gd name="T11" fmla="*/ 0 h 3393"/>
              </a:gdLst>
              <a:ahLst/>
              <a:cxnLst>
                <a:cxn ang="0">
                  <a:pos x="T0" y="T1"/>
                </a:cxn>
                <a:cxn ang="0">
                  <a:pos x="T2" y="T3"/>
                </a:cxn>
                <a:cxn ang="0">
                  <a:pos x="T4" y="T5"/>
                </a:cxn>
                <a:cxn ang="0">
                  <a:pos x="T6" y="T7"/>
                </a:cxn>
                <a:cxn ang="0">
                  <a:pos x="T8" y="T9"/>
                </a:cxn>
                <a:cxn ang="0">
                  <a:pos x="T10" y="T11"/>
                </a:cxn>
              </a:cxnLst>
              <a:rect l="0" t="0" r="r" b="b"/>
              <a:pathLst>
                <a:path w="1306" h="3393">
                  <a:moveTo>
                    <a:pt x="0" y="0"/>
                  </a:moveTo>
                  <a:lnTo>
                    <a:pt x="0" y="1101"/>
                  </a:lnTo>
                  <a:lnTo>
                    <a:pt x="452" y="3392"/>
                  </a:lnTo>
                  <a:lnTo>
                    <a:pt x="1305" y="373"/>
                  </a:lnTo>
                  <a:lnTo>
                    <a:pt x="749" y="0"/>
                  </a:lnTo>
                  <a:lnTo>
                    <a:pt x="0" y="0"/>
                  </a:lnTo>
                </a:path>
              </a:pathLst>
            </a:custGeom>
            <a:solidFill>
              <a:schemeClr val="accent1">
                <a:lumMod val="75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53" name="Freeform 26">
              <a:extLst>
                <a:ext uri="{FF2B5EF4-FFF2-40B4-BE49-F238E27FC236}">
                  <a16:creationId xmlns:a16="http://schemas.microsoft.com/office/drawing/2014/main" id="{D0071455-A33E-9F0D-FB11-CD30C904FCB4}"/>
                </a:ext>
              </a:extLst>
            </p:cNvPr>
            <p:cNvSpPr>
              <a:spLocks noChangeArrowheads="1"/>
            </p:cNvSpPr>
            <p:nvPr/>
          </p:nvSpPr>
          <p:spPr bwMode="auto">
            <a:xfrm>
              <a:off x="8463079" y="1591346"/>
              <a:ext cx="6988272" cy="1787138"/>
            </a:xfrm>
            <a:custGeom>
              <a:avLst/>
              <a:gdLst>
                <a:gd name="T0" fmla="*/ 7092 w 7093"/>
                <a:gd name="T1" fmla="*/ 1811 h 1812"/>
                <a:gd name="T2" fmla="*/ 0 w 7093"/>
                <a:gd name="T3" fmla="*/ 728 h 1812"/>
                <a:gd name="T4" fmla="*/ 2685 w 7093"/>
                <a:gd name="T5" fmla="*/ 0 h 1812"/>
                <a:gd name="T6" fmla="*/ 7092 w 7093"/>
                <a:gd name="T7" fmla="*/ 1811 h 1812"/>
              </a:gdLst>
              <a:ahLst/>
              <a:cxnLst>
                <a:cxn ang="0">
                  <a:pos x="T0" y="T1"/>
                </a:cxn>
                <a:cxn ang="0">
                  <a:pos x="T2" y="T3"/>
                </a:cxn>
                <a:cxn ang="0">
                  <a:pos x="T4" y="T5"/>
                </a:cxn>
                <a:cxn ang="0">
                  <a:pos x="T6" y="T7"/>
                </a:cxn>
              </a:cxnLst>
              <a:rect l="0" t="0" r="r" b="b"/>
              <a:pathLst>
                <a:path w="7093" h="1812">
                  <a:moveTo>
                    <a:pt x="7092" y="1811"/>
                  </a:moveTo>
                  <a:lnTo>
                    <a:pt x="0" y="728"/>
                  </a:lnTo>
                  <a:lnTo>
                    <a:pt x="2685" y="0"/>
                  </a:lnTo>
                  <a:lnTo>
                    <a:pt x="7092" y="1811"/>
                  </a:lnTo>
                </a:path>
              </a:pathLst>
            </a:custGeom>
            <a:solidFill>
              <a:schemeClr val="accent2">
                <a:lumMod val="75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54" name="Freeform 12">
              <a:extLst>
                <a:ext uri="{FF2B5EF4-FFF2-40B4-BE49-F238E27FC236}">
                  <a16:creationId xmlns:a16="http://schemas.microsoft.com/office/drawing/2014/main" id="{84184B8B-35DC-A7C4-7B31-EEF714D9A742}"/>
                </a:ext>
              </a:extLst>
            </p:cNvPr>
            <p:cNvSpPr>
              <a:spLocks noChangeArrowheads="1"/>
            </p:cNvSpPr>
            <p:nvPr/>
          </p:nvSpPr>
          <p:spPr bwMode="auto">
            <a:xfrm>
              <a:off x="9774372" y="-124371"/>
              <a:ext cx="2308257" cy="1733175"/>
            </a:xfrm>
            <a:custGeom>
              <a:avLst/>
              <a:gdLst>
                <a:gd name="T0" fmla="*/ 373 w 2343"/>
                <a:gd name="T1" fmla="*/ 0 h 1761"/>
                <a:gd name="T2" fmla="*/ 0 w 2343"/>
                <a:gd name="T3" fmla="*/ 197 h 1761"/>
                <a:gd name="T4" fmla="*/ 1377 w 2343"/>
                <a:gd name="T5" fmla="*/ 1760 h 1761"/>
                <a:gd name="T6" fmla="*/ 2342 w 2343"/>
                <a:gd name="T7" fmla="*/ 0 h 1761"/>
                <a:gd name="T8" fmla="*/ 373 w 2343"/>
                <a:gd name="T9" fmla="*/ 0 h 1761"/>
              </a:gdLst>
              <a:ahLst/>
              <a:cxnLst>
                <a:cxn ang="0">
                  <a:pos x="T0" y="T1"/>
                </a:cxn>
                <a:cxn ang="0">
                  <a:pos x="T2" y="T3"/>
                </a:cxn>
                <a:cxn ang="0">
                  <a:pos x="T4" y="T5"/>
                </a:cxn>
                <a:cxn ang="0">
                  <a:pos x="T6" y="T7"/>
                </a:cxn>
                <a:cxn ang="0">
                  <a:pos x="T8" y="T9"/>
                </a:cxn>
              </a:cxnLst>
              <a:rect l="0" t="0" r="r" b="b"/>
              <a:pathLst>
                <a:path w="2343" h="1761">
                  <a:moveTo>
                    <a:pt x="373" y="0"/>
                  </a:moveTo>
                  <a:lnTo>
                    <a:pt x="0" y="197"/>
                  </a:lnTo>
                  <a:lnTo>
                    <a:pt x="1377" y="1760"/>
                  </a:lnTo>
                  <a:lnTo>
                    <a:pt x="2342" y="0"/>
                  </a:lnTo>
                  <a:lnTo>
                    <a:pt x="373" y="0"/>
                  </a:lnTo>
                </a:path>
              </a:pathLst>
            </a:custGeom>
            <a:solidFill>
              <a:schemeClr val="accent2">
                <a:lumMod val="75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grpSp>
    </p:spTree>
    <p:extLst>
      <p:ext uri="{BB962C8B-B14F-4D97-AF65-F5344CB8AC3E}">
        <p14:creationId xmlns:p14="http://schemas.microsoft.com/office/powerpoint/2010/main" val="1849245035"/>
      </p:ext>
    </p:extLst>
  </p:cSld>
  <p:clrMapOvr>
    <a:masterClrMapping/>
  </p:clrMapOvr>
  <p:transition advClick="0"/>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App features">
    <p:spTree>
      <p:nvGrpSpPr>
        <p:cNvPr id="1" name=""/>
        <p:cNvGrpSpPr/>
        <p:nvPr/>
      </p:nvGrpSpPr>
      <p:grpSpPr>
        <a:xfrm>
          <a:off x="0" y="0"/>
          <a:ext cx="0" cy="0"/>
          <a:chOff x="0" y="0"/>
          <a:chExt cx="0" cy="0"/>
        </a:xfrm>
      </p:grpSpPr>
      <p:sp>
        <p:nvSpPr>
          <p:cNvPr id="5" name="Picture Placeholder 13"/>
          <p:cNvSpPr>
            <a:spLocks noGrp="1"/>
          </p:cNvSpPr>
          <p:nvPr>
            <p:ph type="pic" sz="quarter" idx="14"/>
          </p:nvPr>
        </p:nvSpPr>
        <p:spPr>
          <a:xfrm>
            <a:off x="3410890" y="3912686"/>
            <a:ext cx="7567384" cy="4780342"/>
          </a:xfrm>
          <a:prstGeom prst="rect">
            <a:avLst/>
          </a:prstGeom>
          <a:solidFill>
            <a:schemeClr val="bg1">
              <a:lumMod val="95000"/>
            </a:schemeClr>
          </a:solidFill>
          <a:effectLst/>
        </p:spPr>
        <p:txBody>
          <a:bodyPr>
            <a:normAutofit/>
          </a:bodyPr>
          <a:lstStyle>
            <a:lvl1pPr marL="0" indent="0">
              <a:buNone/>
              <a:defRPr sz="2400" b="0" i="0">
                <a:ln>
                  <a:noFill/>
                </a:ln>
                <a:solidFill>
                  <a:schemeClr val="tx2"/>
                </a:solidFill>
                <a:latin typeface="Nunito Light" charset="0"/>
                <a:ea typeface="Nunito Light" charset="0"/>
                <a:cs typeface="Nunito Light" charset="0"/>
              </a:defRPr>
            </a:lvl1pPr>
          </a:lstStyle>
          <a:p>
            <a:pPr lvl="0"/>
            <a:endParaRPr lang="en-US" noProof="0"/>
          </a:p>
        </p:txBody>
      </p:sp>
      <p:grpSp>
        <p:nvGrpSpPr>
          <p:cNvPr id="29" name="Group 1">
            <a:extLst>
              <a:ext uri="{FF2B5EF4-FFF2-40B4-BE49-F238E27FC236}">
                <a16:creationId xmlns:a16="http://schemas.microsoft.com/office/drawing/2014/main" id="{F72D6010-801F-2438-2C6C-51DAEF5F5BBF}"/>
              </a:ext>
            </a:extLst>
          </p:cNvPr>
          <p:cNvGrpSpPr>
            <a:grpSpLocks/>
          </p:cNvGrpSpPr>
          <p:nvPr userDrawn="1"/>
        </p:nvGrpSpPr>
        <p:grpSpPr bwMode="auto">
          <a:xfrm rot="10800000">
            <a:off x="0" y="11563350"/>
            <a:ext cx="24534813" cy="4305300"/>
            <a:chOff x="0" y="-156114"/>
            <a:chExt cx="24535152" cy="4304369"/>
          </a:xfrm>
        </p:grpSpPr>
        <p:sp>
          <p:nvSpPr>
            <p:cNvPr id="30" name="Freeform 2">
              <a:extLst>
                <a:ext uri="{FF2B5EF4-FFF2-40B4-BE49-F238E27FC236}">
                  <a16:creationId xmlns:a16="http://schemas.microsoft.com/office/drawing/2014/main" id="{443DF873-4538-ADE8-538A-339FDD53C27C}"/>
                </a:ext>
              </a:extLst>
            </p:cNvPr>
            <p:cNvSpPr>
              <a:spLocks noChangeArrowheads="1"/>
            </p:cNvSpPr>
            <p:nvPr/>
          </p:nvSpPr>
          <p:spPr bwMode="auto">
            <a:xfrm>
              <a:off x="23379435" y="2430951"/>
              <a:ext cx="1135079" cy="1717304"/>
            </a:xfrm>
            <a:custGeom>
              <a:avLst/>
              <a:gdLst>
                <a:gd name="T0" fmla="*/ 0 w 1152"/>
                <a:gd name="T1" fmla="*/ 1739 h 1740"/>
                <a:gd name="T2" fmla="*/ 1151 w 1152"/>
                <a:gd name="T3" fmla="*/ 918 h 1740"/>
                <a:gd name="T4" fmla="*/ 1151 w 1152"/>
                <a:gd name="T5" fmla="*/ 0 h 1740"/>
                <a:gd name="T6" fmla="*/ 0 w 1152"/>
                <a:gd name="T7" fmla="*/ 1739 h 1740"/>
              </a:gdLst>
              <a:ahLst/>
              <a:cxnLst>
                <a:cxn ang="0">
                  <a:pos x="T0" y="T1"/>
                </a:cxn>
                <a:cxn ang="0">
                  <a:pos x="T2" y="T3"/>
                </a:cxn>
                <a:cxn ang="0">
                  <a:pos x="T4" y="T5"/>
                </a:cxn>
                <a:cxn ang="0">
                  <a:pos x="T6" y="T7"/>
                </a:cxn>
              </a:cxnLst>
              <a:rect l="0" t="0" r="r" b="b"/>
              <a:pathLst>
                <a:path w="1152" h="1740">
                  <a:moveTo>
                    <a:pt x="0" y="1739"/>
                  </a:moveTo>
                  <a:lnTo>
                    <a:pt x="1151" y="918"/>
                  </a:lnTo>
                  <a:lnTo>
                    <a:pt x="1151" y="0"/>
                  </a:lnTo>
                  <a:lnTo>
                    <a:pt x="0" y="1739"/>
                  </a:lnTo>
                </a:path>
              </a:pathLst>
            </a:custGeom>
            <a:solidFill>
              <a:schemeClr val="accent3"/>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31" name="Freeform 3">
              <a:extLst>
                <a:ext uri="{FF2B5EF4-FFF2-40B4-BE49-F238E27FC236}">
                  <a16:creationId xmlns:a16="http://schemas.microsoft.com/office/drawing/2014/main" id="{149EA43B-6164-7686-B05A-B540A1EFEA79}"/>
                </a:ext>
              </a:extLst>
            </p:cNvPr>
            <p:cNvSpPr>
              <a:spLocks noChangeArrowheads="1"/>
            </p:cNvSpPr>
            <p:nvPr/>
          </p:nvSpPr>
          <p:spPr bwMode="auto">
            <a:xfrm>
              <a:off x="23080981" y="-87866"/>
              <a:ext cx="1455758" cy="4232946"/>
            </a:xfrm>
            <a:custGeom>
              <a:avLst/>
              <a:gdLst>
                <a:gd name="T0" fmla="*/ 0 w 1479"/>
                <a:gd name="T1" fmla="*/ 0 h 4296"/>
                <a:gd name="T2" fmla="*/ 327 w 1479"/>
                <a:gd name="T3" fmla="*/ 4295 h 4296"/>
                <a:gd name="T4" fmla="*/ 1478 w 1479"/>
                <a:gd name="T5" fmla="*/ 2556 h 4296"/>
                <a:gd name="T6" fmla="*/ 1478 w 1479"/>
                <a:gd name="T7" fmla="*/ 0 h 4296"/>
                <a:gd name="T8" fmla="*/ 0 w 1479"/>
                <a:gd name="T9" fmla="*/ 0 h 4296"/>
              </a:gdLst>
              <a:ahLst/>
              <a:cxnLst>
                <a:cxn ang="0">
                  <a:pos x="T0" y="T1"/>
                </a:cxn>
                <a:cxn ang="0">
                  <a:pos x="T2" y="T3"/>
                </a:cxn>
                <a:cxn ang="0">
                  <a:pos x="T4" y="T5"/>
                </a:cxn>
                <a:cxn ang="0">
                  <a:pos x="T6" y="T7"/>
                </a:cxn>
                <a:cxn ang="0">
                  <a:pos x="T8" y="T9"/>
                </a:cxn>
              </a:cxnLst>
              <a:rect l="0" t="0" r="r" b="b"/>
              <a:pathLst>
                <a:path w="1479" h="4296">
                  <a:moveTo>
                    <a:pt x="0" y="0"/>
                  </a:moveTo>
                  <a:lnTo>
                    <a:pt x="327" y="4295"/>
                  </a:lnTo>
                  <a:lnTo>
                    <a:pt x="1478" y="2556"/>
                  </a:lnTo>
                  <a:lnTo>
                    <a:pt x="1478" y="0"/>
                  </a:lnTo>
                  <a:lnTo>
                    <a:pt x="0" y="0"/>
                  </a:lnTo>
                </a:path>
              </a:pathLst>
            </a:custGeom>
            <a:solidFill>
              <a:schemeClr val="accent3">
                <a:lumMod val="60000"/>
                <a:lumOff val="40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32" name="Freeform 4">
              <a:extLst>
                <a:ext uri="{FF2B5EF4-FFF2-40B4-BE49-F238E27FC236}">
                  <a16:creationId xmlns:a16="http://schemas.microsoft.com/office/drawing/2014/main" id="{5381ABB4-92D1-4AF8-F08C-9A35ABF79BC4}"/>
                </a:ext>
              </a:extLst>
            </p:cNvPr>
            <p:cNvSpPr>
              <a:spLocks noChangeArrowheads="1"/>
            </p:cNvSpPr>
            <p:nvPr/>
          </p:nvSpPr>
          <p:spPr bwMode="auto">
            <a:xfrm>
              <a:off x="20775899" y="-87866"/>
              <a:ext cx="2647987" cy="4232946"/>
            </a:xfrm>
            <a:custGeom>
              <a:avLst/>
              <a:gdLst>
                <a:gd name="T0" fmla="*/ 0 w 2687"/>
                <a:gd name="T1" fmla="*/ 0 h 4296"/>
                <a:gd name="T2" fmla="*/ 2686 w 2687"/>
                <a:gd name="T3" fmla="*/ 4295 h 4296"/>
                <a:gd name="T4" fmla="*/ 2359 w 2687"/>
                <a:gd name="T5" fmla="*/ 0 h 4296"/>
                <a:gd name="T6" fmla="*/ 0 w 2687"/>
                <a:gd name="T7" fmla="*/ 0 h 4296"/>
              </a:gdLst>
              <a:ahLst/>
              <a:cxnLst>
                <a:cxn ang="0">
                  <a:pos x="T0" y="T1"/>
                </a:cxn>
                <a:cxn ang="0">
                  <a:pos x="T2" y="T3"/>
                </a:cxn>
                <a:cxn ang="0">
                  <a:pos x="T4" y="T5"/>
                </a:cxn>
                <a:cxn ang="0">
                  <a:pos x="T6" y="T7"/>
                </a:cxn>
              </a:cxnLst>
              <a:rect l="0" t="0" r="r" b="b"/>
              <a:pathLst>
                <a:path w="2687" h="4296">
                  <a:moveTo>
                    <a:pt x="0" y="0"/>
                  </a:moveTo>
                  <a:lnTo>
                    <a:pt x="2686" y="4295"/>
                  </a:lnTo>
                  <a:lnTo>
                    <a:pt x="2359" y="0"/>
                  </a:lnTo>
                  <a:lnTo>
                    <a:pt x="0" y="0"/>
                  </a:lnTo>
                </a:path>
              </a:pathLst>
            </a:custGeom>
            <a:solidFill>
              <a:schemeClr val="accent3"/>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33" name="Freeform 5">
              <a:extLst>
                <a:ext uri="{FF2B5EF4-FFF2-40B4-BE49-F238E27FC236}">
                  <a16:creationId xmlns:a16="http://schemas.microsoft.com/office/drawing/2014/main" id="{75296C87-6F59-0AE8-3174-86B65101FBCF}"/>
                </a:ext>
              </a:extLst>
            </p:cNvPr>
            <p:cNvSpPr>
              <a:spLocks noChangeArrowheads="1"/>
            </p:cNvSpPr>
            <p:nvPr/>
          </p:nvSpPr>
          <p:spPr bwMode="auto">
            <a:xfrm>
              <a:off x="20420294" y="-87866"/>
              <a:ext cx="3003592" cy="4232946"/>
            </a:xfrm>
            <a:custGeom>
              <a:avLst/>
              <a:gdLst>
                <a:gd name="T0" fmla="*/ 0 w 3049"/>
                <a:gd name="T1" fmla="*/ 0 h 4296"/>
                <a:gd name="T2" fmla="*/ 43 w 3049"/>
                <a:gd name="T3" fmla="*/ 3187 h 4296"/>
                <a:gd name="T4" fmla="*/ 3048 w 3049"/>
                <a:gd name="T5" fmla="*/ 4295 h 4296"/>
                <a:gd name="T6" fmla="*/ 362 w 3049"/>
                <a:gd name="T7" fmla="*/ 0 h 4296"/>
                <a:gd name="T8" fmla="*/ 0 w 3049"/>
                <a:gd name="T9" fmla="*/ 0 h 4296"/>
              </a:gdLst>
              <a:ahLst/>
              <a:cxnLst>
                <a:cxn ang="0">
                  <a:pos x="T0" y="T1"/>
                </a:cxn>
                <a:cxn ang="0">
                  <a:pos x="T2" y="T3"/>
                </a:cxn>
                <a:cxn ang="0">
                  <a:pos x="T4" y="T5"/>
                </a:cxn>
                <a:cxn ang="0">
                  <a:pos x="T6" y="T7"/>
                </a:cxn>
                <a:cxn ang="0">
                  <a:pos x="T8" y="T9"/>
                </a:cxn>
              </a:cxnLst>
              <a:rect l="0" t="0" r="r" b="b"/>
              <a:pathLst>
                <a:path w="3049" h="4296">
                  <a:moveTo>
                    <a:pt x="0" y="0"/>
                  </a:moveTo>
                  <a:lnTo>
                    <a:pt x="43" y="3187"/>
                  </a:lnTo>
                  <a:lnTo>
                    <a:pt x="3048" y="4295"/>
                  </a:lnTo>
                  <a:lnTo>
                    <a:pt x="362" y="0"/>
                  </a:lnTo>
                  <a:lnTo>
                    <a:pt x="0" y="0"/>
                  </a:lnTo>
                </a:path>
              </a:pathLst>
            </a:custGeom>
            <a:solidFill>
              <a:schemeClr val="accent3">
                <a:lumMod val="60000"/>
                <a:lumOff val="40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34" name="Freeform 6">
              <a:extLst>
                <a:ext uri="{FF2B5EF4-FFF2-40B4-BE49-F238E27FC236}">
                  <a16:creationId xmlns:a16="http://schemas.microsoft.com/office/drawing/2014/main" id="{CD273184-BD0F-0C6B-1827-808896E0ED09}"/>
                </a:ext>
              </a:extLst>
            </p:cNvPr>
            <p:cNvSpPr>
              <a:spLocks noChangeArrowheads="1"/>
            </p:cNvSpPr>
            <p:nvPr/>
          </p:nvSpPr>
          <p:spPr bwMode="auto">
            <a:xfrm>
              <a:off x="17678644" y="-89453"/>
              <a:ext cx="2784513" cy="3142570"/>
            </a:xfrm>
            <a:custGeom>
              <a:avLst/>
              <a:gdLst>
                <a:gd name="T0" fmla="*/ 2126 w 2826"/>
                <a:gd name="T1" fmla="*/ 0 h 3188"/>
                <a:gd name="T2" fmla="*/ 0 w 2826"/>
                <a:gd name="T3" fmla="*/ 1954 h 3188"/>
                <a:gd name="T4" fmla="*/ 2825 w 2826"/>
                <a:gd name="T5" fmla="*/ 3187 h 3188"/>
                <a:gd name="T6" fmla="*/ 2782 w 2826"/>
                <a:gd name="T7" fmla="*/ 0 h 3188"/>
                <a:gd name="T8" fmla="*/ 2126 w 2826"/>
                <a:gd name="T9" fmla="*/ 0 h 3188"/>
              </a:gdLst>
              <a:ahLst/>
              <a:cxnLst>
                <a:cxn ang="0">
                  <a:pos x="T0" y="T1"/>
                </a:cxn>
                <a:cxn ang="0">
                  <a:pos x="T2" y="T3"/>
                </a:cxn>
                <a:cxn ang="0">
                  <a:pos x="T4" y="T5"/>
                </a:cxn>
                <a:cxn ang="0">
                  <a:pos x="T6" y="T7"/>
                </a:cxn>
                <a:cxn ang="0">
                  <a:pos x="T8" y="T9"/>
                </a:cxn>
              </a:cxnLst>
              <a:rect l="0" t="0" r="r" b="b"/>
              <a:pathLst>
                <a:path w="2826" h="3188">
                  <a:moveTo>
                    <a:pt x="2126" y="0"/>
                  </a:moveTo>
                  <a:lnTo>
                    <a:pt x="0" y="1954"/>
                  </a:lnTo>
                  <a:lnTo>
                    <a:pt x="2825" y="3187"/>
                  </a:lnTo>
                  <a:lnTo>
                    <a:pt x="2782" y="0"/>
                  </a:lnTo>
                  <a:lnTo>
                    <a:pt x="2126" y="0"/>
                  </a:lnTo>
                </a:path>
              </a:pathLst>
            </a:custGeom>
            <a:solidFill>
              <a:schemeClr val="accent3"/>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35" name="Freeform 7">
              <a:extLst>
                <a:ext uri="{FF2B5EF4-FFF2-40B4-BE49-F238E27FC236}">
                  <a16:creationId xmlns:a16="http://schemas.microsoft.com/office/drawing/2014/main" id="{CD09D89C-F380-6D17-2200-9FD7A7084582}"/>
                </a:ext>
              </a:extLst>
            </p:cNvPr>
            <p:cNvSpPr>
              <a:spLocks noChangeArrowheads="1"/>
            </p:cNvSpPr>
            <p:nvPr/>
          </p:nvSpPr>
          <p:spPr bwMode="auto">
            <a:xfrm>
              <a:off x="17608793" y="-87866"/>
              <a:ext cx="2168555" cy="1925221"/>
            </a:xfrm>
            <a:custGeom>
              <a:avLst/>
              <a:gdLst>
                <a:gd name="T0" fmla="*/ 0 w 2199"/>
                <a:gd name="T1" fmla="*/ 0 h 1955"/>
                <a:gd name="T2" fmla="*/ 72 w 2199"/>
                <a:gd name="T3" fmla="*/ 1954 h 1955"/>
                <a:gd name="T4" fmla="*/ 2198 w 2199"/>
                <a:gd name="T5" fmla="*/ 0 h 1955"/>
                <a:gd name="T6" fmla="*/ 0 w 2199"/>
                <a:gd name="T7" fmla="*/ 0 h 1955"/>
              </a:gdLst>
              <a:ahLst/>
              <a:cxnLst>
                <a:cxn ang="0">
                  <a:pos x="T0" y="T1"/>
                </a:cxn>
                <a:cxn ang="0">
                  <a:pos x="T2" y="T3"/>
                </a:cxn>
                <a:cxn ang="0">
                  <a:pos x="T4" y="T5"/>
                </a:cxn>
                <a:cxn ang="0">
                  <a:pos x="T6" y="T7"/>
                </a:cxn>
              </a:cxnLst>
              <a:rect l="0" t="0" r="r" b="b"/>
              <a:pathLst>
                <a:path w="2199" h="1955">
                  <a:moveTo>
                    <a:pt x="0" y="0"/>
                  </a:moveTo>
                  <a:lnTo>
                    <a:pt x="72" y="1954"/>
                  </a:lnTo>
                  <a:lnTo>
                    <a:pt x="2198" y="0"/>
                  </a:lnTo>
                  <a:lnTo>
                    <a:pt x="0" y="0"/>
                  </a:lnTo>
                </a:path>
              </a:pathLst>
            </a:custGeom>
            <a:solidFill>
              <a:schemeClr val="accent3">
                <a:lumMod val="60000"/>
                <a:lumOff val="40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36" name="Freeform 8">
              <a:extLst>
                <a:ext uri="{FF2B5EF4-FFF2-40B4-BE49-F238E27FC236}">
                  <a16:creationId xmlns:a16="http://schemas.microsoft.com/office/drawing/2014/main" id="{46C2E910-A23B-CB18-1179-FF68FB7CF50E}"/>
                </a:ext>
              </a:extLst>
            </p:cNvPr>
            <p:cNvSpPr>
              <a:spLocks noChangeArrowheads="1"/>
            </p:cNvSpPr>
            <p:nvPr/>
          </p:nvSpPr>
          <p:spPr bwMode="auto">
            <a:xfrm>
              <a:off x="14887781" y="-89453"/>
              <a:ext cx="2813089" cy="1926808"/>
            </a:xfrm>
            <a:custGeom>
              <a:avLst/>
              <a:gdLst>
                <a:gd name="T0" fmla="*/ 0 w 2852"/>
                <a:gd name="T1" fmla="*/ 0 h 1955"/>
                <a:gd name="T2" fmla="*/ 2851 w 2852"/>
                <a:gd name="T3" fmla="*/ 1954 h 1955"/>
                <a:gd name="T4" fmla="*/ 2779 w 2852"/>
                <a:gd name="T5" fmla="*/ 0 h 1955"/>
                <a:gd name="T6" fmla="*/ 0 w 2852"/>
                <a:gd name="T7" fmla="*/ 0 h 1955"/>
              </a:gdLst>
              <a:ahLst/>
              <a:cxnLst>
                <a:cxn ang="0">
                  <a:pos x="T0" y="T1"/>
                </a:cxn>
                <a:cxn ang="0">
                  <a:pos x="T2" y="T3"/>
                </a:cxn>
                <a:cxn ang="0">
                  <a:pos x="T4" y="T5"/>
                </a:cxn>
                <a:cxn ang="0">
                  <a:pos x="T6" y="T7"/>
                </a:cxn>
              </a:cxnLst>
              <a:rect l="0" t="0" r="r" b="b"/>
              <a:pathLst>
                <a:path w="2852" h="1955">
                  <a:moveTo>
                    <a:pt x="0" y="0"/>
                  </a:moveTo>
                  <a:lnTo>
                    <a:pt x="2851" y="1954"/>
                  </a:lnTo>
                  <a:lnTo>
                    <a:pt x="2779" y="0"/>
                  </a:lnTo>
                  <a:lnTo>
                    <a:pt x="0" y="0"/>
                  </a:lnTo>
                </a:path>
              </a:pathLst>
            </a:custGeom>
            <a:solidFill>
              <a:schemeClr val="accent3"/>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37" name="Freeform 9">
              <a:extLst>
                <a:ext uri="{FF2B5EF4-FFF2-40B4-BE49-F238E27FC236}">
                  <a16:creationId xmlns:a16="http://schemas.microsoft.com/office/drawing/2014/main" id="{63B7D182-8F9C-ACDF-6DA6-A0FC98946903}"/>
                </a:ext>
              </a:extLst>
            </p:cNvPr>
            <p:cNvSpPr>
              <a:spLocks noChangeArrowheads="1"/>
            </p:cNvSpPr>
            <p:nvPr/>
          </p:nvSpPr>
          <p:spPr bwMode="auto">
            <a:xfrm>
              <a:off x="13590775" y="-89453"/>
              <a:ext cx="4138670" cy="3520314"/>
            </a:xfrm>
            <a:custGeom>
              <a:avLst/>
              <a:gdLst>
                <a:gd name="T0" fmla="*/ 0 w 4196"/>
                <a:gd name="T1" fmla="*/ 0 h 3572"/>
                <a:gd name="T2" fmla="*/ 1886 w 4196"/>
                <a:gd name="T3" fmla="*/ 3571 h 3572"/>
                <a:gd name="T4" fmla="*/ 4195 w 4196"/>
                <a:gd name="T5" fmla="*/ 1954 h 3572"/>
                <a:gd name="T6" fmla="*/ 1344 w 4196"/>
                <a:gd name="T7" fmla="*/ 0 h 3572"/>
                <a:gd name="T8" fmla="*/ 0 w 4196"/>
                <a:gd name="T9" fmla="*/ 0 h 3572"/>
              </a:gdLst>
              <a:ahLst/>
              <a:cxnLst>
                <a:cxn ang="0">
                  <a:pos x="T0" y="T1"/>
                </a:cxn>
                <a:cxn ang="0">
                  <a:pos x="T2" y="T3"/>
                </a:cxn>
                <a:cxn ang="0">
                  <a:pos x="T4" y="T5"/>
                </a:cxn>
                <a:cxn ang="0">
                  <a:pos x="T6" y="T7"/>
                </a:cxn>
                <a:cxn ang="0">
                  <a:pos x="T8" y="T9"/>
                </a:cxn>
              </a:cxnLst>
              <a:rect l="0" t="0" r="r" b="b"/>
              <a:pathLst>
                <a:path w="4196" h="3572">
                  <a:moveTo>
                    <a:pt x="0" y="0"/>
                  </a:moveTo>
                  <a:lnTo>
                    <a:pt x="1886" y="3571"/>
                  </a:lnTo>
                  <a:lnTo>
                    <a:pt x="4195" y="1954"/>
                  </a:lnTo>
                  <a:lnTo>
                    <a:pt x="1344" y="0"/>
                  </a:lnTo>
                  <a:lnTo>
                    <a:pt x="0" y="0"/>
                  </a:lnTo>
                </a:path>
              </a:pathLst>
            </a:custGeom>
            <a:solidFill>
              <a:schemeClr val="accent3">
                <a:lumMod val="60000"/>
                <a:lumOff val="40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38" name="Freeform 10">
              <a:extLst>
                <a:ext uri="{FF2B5EF4-FFF2-40B4-BE49-F238E27FC236}">
                  <a16:creationId xmlns:a16="http://schemas.microsoft.com/office/drawing/2014/main" id="{AD0CD428-EC37-55B9-51BA-7E570B67403F}"/>
                </a:ext>
              </a:extLst>
            </p:cNvPr>
            <p:cNvSpPr>
              <a:spLocks noChangeArrowheads="1"/>
            </p:cNvSpPr>
            <p:nvPr/>
          </p:nvSpPr>
          <p:spPr bwMode="auto">
            <a:xfrm>
              <a:off x="11106303" y="-111674"/>
              <a:ext cx="4345047" cy="3520314"/>
            </a:xfrm>
            <a:custGeom>
              <a:avLst/>
              <a:gdLst>
                <a:gd name="T0" fmla="*/ 965 w 4408"/>
                <a:gd name="T1" fmla="*/ 0 h 3572"/>
                <a:gd name="T2" fmla="*/ 0 w 4408"/>
                <a:gd name="T3" fmla="*/ 1760 h 3572"/>
                <a:gd name="T4" fmla="*/ 4407 w 4408"/>
                <a:gd name="T5" fmla="*/ 3571 h 3572"/>
                <a:gd name="T6" fmla="*/ 2521 w 4408"/>
                <a:gd name="T7" fmla="*/ 0 h 3572"/>
                <a:gd name="T8" fmla="*/ 965 w 4408"/>
                <a:gd name="T9" fmla="*/ 0 h 3572"/>
              </a:gdLst>
              <a:ahLst/>
              <a:cxnLst>
                <a:cxn ang="0">
                  <a:pos x="T0" y="T1"/>
                </a:cxn>
                <a:cxn ang="0">
                  <a:pos x="T2" y="T3"/>
                </a:cxn>
                <a:cxn ang="0">
                  <a:pos x="T4" y="T5"/>
                </a:cxn>
                <a:cxn ang="0">
                  <a:pos x="T6" y="T7"/>
                </a:cxn>
                <a:cxn ang="0">
                  <a:pos x="T8" y="T9"/>
                </a:cxn>
              </a:cxnLst>
              <a:rect l="0" t="0" r="r" b="b"/>
              <a:pathLst>
                <a:path w="4408" h="3572">
                  <a:moveTo>
                    <a:pt x="965" y="0"/>
                  </a:moveTo>
                  <a:lnTo>
                    <a:pt x="0" y="1760"/>
                  </a:lnTo>
                  <a:lnTo>
                    <a:pt x="4407" y="3571"/>
                  </a:lnTo>
                  <a:lnTo>
                    <a:pt x="2521" y="0"/>
                  </a:lnTo>
                  <a:lnTo>
                    <a:pt x="965" y="0"/>
                  </a:lnTo>
                </a:path>
              </a:pathLst>
            </a:custGeom>
            <a:solidFill>
              <a:schemeClr val="accent2"/>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39" name="Freeform 11">
              <a:extLst>
                <a:ext uri="{FF2B5EF4-FFF2-40B4-BE49-F238E27FC236}">
                  <a16:creationId xmlns:a16="http://schemas.microsoft.com/office/drawing/2014/main" id="{EB24426C-49E9-9ECC-F13A-99EEB7B7C74A}"/>
                </a:ext>
              </a:extLst>
            </p:cNvPr>
            <p:cNvSpPr>
              <a:spLocks noChangeArrowheads="1"/>
            </p:cNvSpPr>
            <p:nvPr/>
          </p:nvSpPr>
          <p:spPr bwMode="auto">
            <a:xfrm>
              <a:off x="9791835" y="-89453"/>
              <a:ext cx="368305" cy="196807"/>
            </a:xfrm>
            <a:custGeom>
              <a:avLst/>
              <a:gdLst>
                <a:gd name="T0" fmla="*/ 112 w 374"/>
                <a:gd name="T1" fmla="*/ 0 h 198"/>
                <a:gd name="T2" fmla="*/ 0 w 374"/>
                <a:gd name="T3" fmla="*/ 197 h 198"/>
                <a:gd name="T4" fmla="*/ 373 w 374"/>
                <a:gd name="T5" fmla="*/ 0 h 198"/>
                <a:gd name="T6" fmla="*/ 112 w 374"/>
                <a:gd name="T7" fmla="*/ 0 h 198"/>
              </a:gdLst>
              <a:ahLst/>
              <a:cxnLst>
                <a:cxn ang="0">
                  <a:pos x="T0" y="T1"/>
                </a:cxn>
                <a:cxn ang="0">
                  <a:pos x="T2" y="T3"/>
                </a:cxn>
                <a:cxn ang="0">
                  <a:pos x="T4" y="T5"/>
                </a:cxn>
                <a:cxn ang="0">
                  <a:pos x="T6" y="T7"/>
                </a:cxn>
              </a:cxnLst>
              <a:rect l="0" t="0" r="r" b="b"/>
              <a:pathLst>
                <a:path w="374" h="198">
                  <a:moveTo>
                    <a:pt x="112" y="0"/>
                  </a:moveTo>
                  <a:lnTo>
                    <a:pt x="0" y="197"/>
                  </a:lnTo>
                  <a:lnTo>
                    <a:pt x="373" y="0"/>
                  </a:lnTo>
                  <a:lnTo>
                    <a:pt x="112" y="0"/>
                  </a:lnTo>
                </a:path>
              </a:pathLst>
            </a:custGeom>
            <a:solidFill>
              <a:schemeClr val="accent2">
                <a:lumMod val="75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40" name="Freeform 13">
              <a:extLst>
                <a:ext uri="{FF2B5EF4-FFF2-40B4-BE49-F238E27FC236}">
                  <a16:creationId xmlns:a16="http://schemas.microsoft.com/office/drawing/2014/main" id="{192D91E1-3B29-E8DF-DDA9-1015836871B1}"/>
                </a:ext>
              </a:extLst>
            </p:cNvPr>
            <p:cNvSpPr>
              <a:spLocks noChangeArrowheads="1"/>
            </p:cNvSpPr>
            <p:nvPr/>
          </p:nvSpPr>
          <p:spPr bwMode="auto">
            <a:xfrm>
              <a:off x="9696584" y="-89453"/>
              <a:ext cx="225428" cy="196807"/>
            </a:xfrm>
            <a:custGeom>
              <a:avLst/>
              <a:gdLst>
                <a:gd name="T0" fmla="*/ 0 w 231"/>
                <a:gd name="T1" fmla="*/ 0 h 198"/>
                <a:gd name="T2" fmla="*/ 118 w 231"/>
                <a:gd name="T3" fmla="*/ 197 h 198"/>
                <a:gd name="T4" fmla="*/ 230 w 231"/>
                <a:gd name="T5" fmla="*/ 0 h 198"/>
                <a:gd name="T6" fmla="*/ 0 w 231"/>
                <a:gd name="T7" fmla="*/ 0 h 198"/>
              </a:gdLst>
              <a:ahLst/>
              <a:cxnLst>
                <a:cxn ang="0">
                  <a:pos x="T0" y="T1"/>
                </a:cxn>
                <a:cxn ang="0">
                  <a:pos x="T2" y="T3"/>
                </a:cxn>
                <a:cxn ang="0">
                  <a:pos x="T4" y="T5"/>
                </a:cxn>
                <a:cxn ang="0">
                  <a:pos x="T6" y="T7"/>
                </a:cxn>
              </a:cxnLst>
              <a:rect l="0" t="0" r="r" b="b"/>
              <a:pathLst>
                <a:path w="231" h="198">
                  <a:moveTo>
                    <a:pt x="0" y="0"/>
                  </a:moveTo>
                  <a:lnTo>
                    <a:pt x="118" y="197"/>
                  </a:lnTo>
                  <a:lnTo>
                    <a:pt x="230" y="0"/>
                  </a:lnTo>
                  <a:lnTo>
                    <a:pt x="0" y="0"/>
                  </a:lnTo>
                </a:path>
              </a:pathLst>
            </a:custGeom>
            <a:solidFill>
              <a:schemeClr val="accent2">
                <a:lumMod val="75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41" name="Freeform 14">
              <a:extLst>
                <a:ext uri="{FF2B5EF4-FFF2-40B4-BE49-F238E27FC236}">
                  <a16:creationId xmlns:a16="http://schemas.microsoft.com/office/drawing/2014/main" id="{5C8DEC0D-9FF5-AE26-E527-DD0863A758E0}"/>
                </a:ext>
              </a:extLst>
            </p:cNvPr>
            <p:cNvSpPr>
              <a:spLocks noChangeArrowheads="1"/>
            </p:cNvSpPr>
            <p:nvPr/>
          </p:nvSpPr>
          <p:spPr bwMode="auto">
            <a:xfrm>
              <a:off x="8502767" y="61327"/>
              <a:ext cx="2646399" cy="2260111"/>
            </a:xfrm>
            <a:custGeom>
              <a:avLst/>
              <a:gdLst>
                <a:gd name="T0" fmla="*/ 2685 w 2686"/>
                <a:gd name="T1" fmla="*/ 1563 h 2292"/>
                <a:gd name="T2" fmla="*/ 1308 w 2686"/>
                <a:gd name="T3" fmla="*/ 0 h 2292"/>
                <a:gd name="T4" fmla="*/ 0 w 2686"/>
                <a:gd name="T5" fmla="*/ 2291 h 2292"/>
                <a:gd name="T6" fmla="*/ 2685 w 2686"/>
                <a:gd name="T7" fmla="*/ 1563 h 2292"/>
              </a:gdLst>
              <a:ahLst/>
              <a:cxnLst>
                <a:cxn ang="0">
                  <a:pos x="T0" y="T1"/>
                </a:cxn>
                <a:cxn ang="0">
                  <a:pos x="T2" y="T3"/>
                </a:cxn>
                <a:cxn ang="0">
                  <a:pos x="T4" y="T5"/>
                </a:cxn>
                <a:cxn ang="0">
                  <a:pos x="T6" y="T7"/>
                </a:cxn>
              </a:cxnLst>
              <a:rect l="0" t="0" r="r" b="b"/>
              <a:pathLst>
                <a:path w="2686" h="2292">
                  <a:moveTo>
                    <a:pt x="2685" y="1563"/>
                  </a:moveTo>
                  <a:lnTo>
                    <a:pt x="1308" y="0"/>
                  </a:lnTo>
                  <a:lnTo>
                    <a:pt x="0" y="2291"/>
                  </a:lnTo>
                  <a:lnTo>
                    <a:pt x="2685" y="1563"/>
                  </a:lnTo>
                </a:path>
              </a:pathLst>
            </a:custGeom>
            <a:solidFill>
              <a:schemeClr val="accent2"/>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42" name="Freeform 15">
              <a:extLst>
                <a:ext uri="{FF2B5EF4-FFF2-40B4-BE49-F238E27FC236}">
                  <a16:creationId xmlns:a16="http://schemas.microsoft.com/office/drawing/2014/main" id="{01AC50BF-2DBF-0EFE-FA1A-F51FE87F1C3C}"/>
                </a:ext>
              </a:extLst>
            </p:cNvPr>
            <p:cNvSpPr>
              <a:spLocks noChangeArrowheads="1"/>
            </p:cNvSpPr>
            <p:nvPr/>
          </p:nvSpPr>
          <p:spPr bwMode="auto">
            <a:xfrm>
              <a:off x="6819994" y="61327"/>
              <a:ext cx="2984541" cy="2260111"/>
            </a:xfrm>
            <a:custGeom>
              <a:avLst/>
              <a:gdLst>
                <a:gd name="T0" fmla="*/ 3029 w 3030"/>
                <a:gd name="T1" fmla="*/ 0 h 2292"/>
                <a:gd name="T2" fmla="*/ 0 w 3030"/>
                <a:gd name="T3" fmla="*/ 624 h 2292"/>
                <a:gd name="T4" fmla="*/ 1721 w 3030"/>
                <a:gd name="T5" fmla="*/ 2291 h 2292"/>
                <a:gd name="T6" fmla="*/ 3029 w 3030"/>
                <a:gd name="T7" fmla="*/ 0 h 2292"/>
              </a:gdLst>
              <a:ahLst/>
              <a:cxnLst>
                <a:cxn ang="0">
                  <a:pos x="T0" y="T1"/>
                </a:cxn>
                <a:cxn ang="0">
                  <a:pos x="T2" y="T3"/>
                </a:cxn>
                <a:cxn ang="0">
                  <a:pos x="T4" y="T5"/>
                </a:cxn>
                <a:cxn ang="0">
                  <a:pos x="T6" y="T7"/>
                </a:cxn>
              </a:cxnLst>
              <a:rect l="0" t="0" r="r" b="b"/>
              <a:pathLst>
                <a:path w="3030" h="2292">
                  <a:moveTo>
                    <a:pt x="3029" y="0"/>
                  </a:moveTo>
                  <a:lnTo>
                    <a:pt x="0" y="624"/>
                  </a:lnTo>
                  <a:lnTo>
                    <a:pt x="1721" y="2291"/>
                  </a:lnTo>
                  <a:lnTo>
                    <a:pt x="3029" y="0"/>
                  </a:lnTo>
                </a:path>
              </a:pathLst>
            </a:custGeom>
            <a:solidFill>
              <a:schemeClr val="accent2">
                <a:lumMod val="75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43" name="Freeform 16">
              <a:extLst>
                <a:ext uri="{FF2B5EF4-FFF2-40B4-BE49-F238E27FC236}">
                  <a16:creationId xmlns:a16="http://schemas.microsoft.com/office/drawing/2014/main" id="{62179F18-9095-3C42-C34C-3ED84B798FD0}"/>
                </a:ext>
              </a:extLst>
            </p:cNvPr>
            <p:cNvSpPr>
              <a:spLocks noChangeArrowheads="1"/>
            </p:cNvSpPr>
            <p:nvPr/>
          </p:nvSpPr>
          <p:spPr bwMode="auto">
            <a:xfrm>
              <a:off x="6829519" y="-89453"/>
              <a:ext cx="2986128" cy="809450"/>
            </a:xfrm>
            <a:custGeom>
              <a:avLst/>
              <a:gdLst>
                <a:gd name="T0" fmla="*/ 61 w 3030"/>
                <a:gd name="T1" fmla="*/ 0 h 822"/>
                <a:gd name="T2" fmla="*/ 0 w 3030"/>
                <a:gd name="T3" fmla="*/ 821 h 822"/>
                <a:gd name="T4" fmla="*/ 3029 w 3030"/>
                <a:gd name="T5" fmla="*/ 197 h 822"/>
                <a:gd name="T6" fmla="*/ 2911 w 3030"/>
                <a:gd name="T7" fmla="*/ 0 h 822"/>
                <a:gd name="T8" fmla="*/ 61 w 3030"/>
                <a:gd name="T9" fmla="*/ 0 h 822"/>
              </a:gdLst>
              <a:ahLst/>
              <a:cxnLst>
                <a:cxn ang="0">
                  <a:pos x="T0" y="T1"/>
                </a:cxn>
                <a:cxn ang="0">
                  <a:pos x="T2" y="T3"/>
                </a:cxn>
                <a:cxn ang="0">
                  <a:pos x="T4" y="T5"/>
                </a:cxn>
                <a:cxn ang="0">
                  <a:pos x="T6" y="T7"/>
                </a:cxn>
                <a:cxn ang="0">
                  <a:pos x="T8" y="T9"/>
                </a:cxn>
              </a:cxnLst>
              <a:rect l="0" t="0" r="r" b="b"/>
              <a:pathLst>
                <a:path w="3030" h="822">
                  <a:moveTo>
                    <a:pt x="61" y="0"/>
                  </a:moveTo>
                  <a:lnTo>
                    <a:pt x="0" y="821"/>
                  </a:lnTo>
                  <a:lnTo>
                    <a:pt x="3029" y="197"/>
                  </a:lnTo>
                  <a:lnTo>
                    <a:pt x="2911" y="0"/>
                  </a:lnTo>
                  <a:lnTo>
                    <a:pt x="61" y="0"/>
                  </a:lnTo>
                </a:path>
              </a:pathLst>
            </a:custGeom>
            <a:solidFill>
              <a:schemeClr val="accent2">
                <a:lumMod val="50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44" name="Freeform 17">
              <a:extLst>
                <a:ext uri="{FF2B5EF4-FFF2-40B4-BE49-F238E27FC236}">
                  <a16:creationId xmlns:a16="http://schemas.microsoft.com/office/drawing/2014/main" id="{00C3538E-DADF-DF40-8D4C-8AF3B7C578BF}"/>
                </a:ext>
              </a:extLst>
            </p:cNvPr>
            <p:cNvSpPr>
              <a:spLocks noChangeArrowheads="1"/>
            </p:cNvSpPr>
            <p:nvPr/>
          </p:nvSpPr>
          <p:spPr bwMode="auto">
            <a:xfrm>
              <a:off x="5973845" y="-89453"/>
              <a:ext cx="942988" cy="809450"/>
            </a:xfrm>
            <a:custGeom>
              <a:avLst/>
              <a:gdLst>
                <a:gd name="T0" fmla="*/ 0 w 955"/>
                <a:gd name="T1" fmla="*/ 0 h 822"/>
                <a:gd name="T2" fmla="*/ 893 w 955"/>
                <a:gd name="T3" fmla="*/ 821 h 822"/>
                <a:gd name="T4" fmla="*/ 954 w 955"/>
                <a:gd name="T5" fmla="*/ 0 h 822"/>
                <a:gd name="T6" fmla="*/ 0 w 955"/>
                <a:gd name="T7" fmla="*/ 0 h 822"/>
              </a:gdLst>
              <a:ahLst/>
              <a:cxnLst>
                <a:cxn ang="0">
                  <a:pos x="T0" y="T1"/>
                </a:cxn>
                <a:cxn ang="0">
                  <a:pos x="T2" y="T3"/>
                </a:cxn>
                <a:cxn ang="0">
                  <a:pos x="T4" y="T5"/>
                </a:cxn>
                <a:cxn ang="0">
                  <a:pos x="T6" y="T7"/>
                </a:cxn>
              </a:cxnLst>
              <a:rect l="0" t="0" r="r" b="b"/>
              <a:pathLst>
                <a:path w="955" h="822">
                  <a:moveTo>
                    <a:pt x="0" y="0"/>
                  </a:moveTo>
                  <a:lnTo>
                    <a:pt x="893" y="821"/>
                  </a:lnTo>
                  <a:lnTo>
                    <a:pt x="954" y="0"/>
                  </a:lnTo>
                  <a:lnTo>
                    <a:pt x="0" y="0"/>
                  </a:lnTo>
                </a:path>
              </a:pathLst>
            </a:custGeom>
            <a:solidFill>
              <a:schemeClr val="accent1"/>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45" name="Freeform 18">
              <a:extLst>
                <a:ext uri="{FF2B5EF4-FFF2-40B4-BE49-F238E27FC236}">
                  <a16:creationId xmlns:a16="http://schemas.microsoft.com/office/drawing/2014/main" id="{1BD668B1-15CB-654D-3537-6EE30A203526}"/>
                </a:ext>
              </a:extLst>
            </p:cNvPr>
            <p:cNvSpPr>
              <a:spLocks noChangeArrowheads="1"/>
            </p:cNvSpPr>
            <p:nvPr/>
          </p:nvSpPr>
          <p:spPr bwMode="auto">
            <a:xfrm>
              <a:off x="5608714" y="677144"/>
              <a:ext cx="2916278" cy="1642707"/>
            </a:xfrm>
            <a:custGeom>
              <a:avLst/>
              <a:gdLst>
                <a:gd name="T0" fmla="*/ 2958 w 2959"/>
                <a:gd name="T1" fmla="*/ 1667 h 1668"/>
                <a:gd name="T2" fmla="*/ 1237 w 2959"/>
                <a:gd name="T3" fmla="*/ 0 h 1668"/>
                <a:gd name="T4" fmla="*/ 0 w 2959"/>
                <a:gd name="T5" fmla="*/ 1323 h 1668"/>
                <a:gd name="T6" fmla="*/ 2958 w 2959"/>
                <a:gd name="T7" fmla="*/ 1667 h 1668"/>
              </a:gdLst>
              <a:ahLst/>
              <a:cxnLst>
                <a:cxn ang="0">
                  <a:pos x="T0" y="T1"/>
                </a:cxn>
                <a:cxn ang="0">
                  <a:pos x="T2" y="T3"/>
                </a:cxn>
                <a:cxn ang="0">
                  <a:pos x="T4" y="T5"/>
                </a:cxn>
                <a:cxn ang="0">
                  <a:pos x="T6" y="T7"/>
                </a:cxn>
              </a:cxnLst>
              <a:rect l="0" t="0" r="r" b="b"/>
              <a:pathLst>
                <a:path w="2959" h="1668">
                  <a:moveTo>
                    <a:pt x="2958" y="1667"/>
                  </a:moveTo>
                  <a:lnTo>
                    <a:pt x="1237" y="0"/>
                  </a:lnTo>
                  <a:lnTo>
                    <a:pt x="0" y="1323"/>
                  </a:lnTo>
                  <a:lnTo>
                    <a:pt x="2958" y="1667"/>
                  </a:lnTo>
                </a:path>
              </a:pathLst>
            </a:custGeom>
            <a:solidFill>
              <a:schemeClr val="accent2"/>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46" name="Freeform 19">
              <a:extLst>
                <a:ext uri="{FF2B5EF4-FFF2-40B4-BE49-F238E27FC236}">
                  <a16:creationId xmlns:a16="http://schemas.microsoft.com/office/drawing/2014/main" id="{79374EDE-3E15-586C-C33E-9BF9EF1EF055}"/>
                </a:ext>
              </a:extLst>
            </p:cNvPr>
            <p:cNvSpPr>
              <a:spLocks noChangeArrowheads="1"/>
            </p:cNvSpPr>
            <p:nvPr/>
          </p:nvSpPr>
          <p:spPr bwMode="auto">
            <a:xfrm>
              <a:off x="5091182" y="-154526"/>
              <a:ext cx="1758974" cy="2112505"/>
            </a:xfrm>
            <a:custGeom>
              <a:avLst/>
              <a:gdLst>
                <a:gd name="T0" fmla="*/ 0 w 1787"/>
                <a:gd name="T1" fmla="*/ 0 h 2145"/>
                <a:gd name="T2" fmla="*/ 549 w 1787"/>
                <a:gd name="T3" fmla="*/ 2144 h 2145"/>
                <a:gd name="T4" fmla="*/ 1786 w 1787"/>
                <a:gd name="T5" fmla="*/ 821 h 2145"/>
                <a:gd name="T6" fmla="*/ 893 w 1787"/>
                <a:gd name="T7" fmla="*/ 0 h 2145"/>
                <a:gd name="T8" fmla="*/ 0 w 1787"/>
                <a:gd name="T9" fmla="*/ 0 h 2145"/>
              </a:gdLst>
              <a:ahLst/>
              <a:cxnLst>
                <a:cxn ang="0">
                  <a:pos x="T0" y="T1"/>
                </a:cxn>
                <a:cxn ang="0">
                  <a:pos x="T2" y="T3"/>
                </a:cxn>
                <a:cxn ang="0">
                  <a:pos x="T4" y="T5"/>
                </a:cxn>
                <a:cxn ang="0">
                  <a:pos x="T6" y="T7"/>
                </a:cxn>
                <a:cxn ang="0">
                  <a:pos x="T8" y="T9"/>
                </a:cxn>
              </a:cxnLst>
              <a:rect l="0" t="0" r="r" b="b"/>
              <a:pathLst>
                <a:path w="1787" h="2145">
                  <a:moveTo>
                    <a:pt x="0" y="0"/>
                  </a:moveTo>
                  <a:lnTo>
                    <a:pt x="549" y="2144"/>
                  </a:lnTo>
                  <a:lnTo>
                    <a:pt x="1786" y="821"/>
                  </a:lnTo>
                  <a:lnTo>
                    <a:pt x="893" y="0"/>
                  </a:lnTo>
                  <a:lnTo>
                    <a:pt x="0" y="0"/>
                  </a:lnTo>
                </a:path>
              </a:pathLst>
            </a:custGeom>
            <a:solidFill>
              <a:schemeClr val="accent1"/>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47" name="Freeform 20">
              <a:extLst>
                <a:ext uri="{FF2B5EF4-FFF2-40B4-BE49-F238E27FC236}">
                  <a16:creationId xmlns:a16="http://schemas.microsoft.com/office/drawing/2014/main" id="{3528058C-3D03-06E8-674F-B785FE620CE4}"/>
                </a:ext>
              </a:extLst>
            </p:cNvPr>
            <p:cNvSpPr>
              <a:spLocks noChangeArrowheads="1"/>
            </p:cNvSpPr>
            <p:nvPr/>
          </p:nvSpPr>
          <p:spPr bwMode="auto">
            <a:xfrm>
              <a:off x="441331" y="193060"/>
              <a:ext cx="5232472" cy="2975919"/>
            </a:xfrm>
            <a:custGeom>
              <a:avLst/>
              <a:gdLst>
                <a:gd name="T0" fmla="*/ 5310 w 5311"/>
                <a:gd name="T1" fmla="*/ 1771 h 3020"/>
                <a:gd name="T2" fmla="*/ 853 w 5311"/>
                <a:gd name="T3" fmla="*/ 0 h 3020"/>
                <a:gd name="T4" fmla="*/ 0 w 5311"/>
                <a:gd name="T5" fmla="*/ 3019 h 3020"/>
                <a:gd name="T6" fmla="*/ 5310 w 5311"/>
                <a:gd name="T7" fmla="*/ 1771 h 3020"/>
              </a:gdLst>
              <a:ahLst/>
              <a:cxnLst>
                <a:cxn ang="0">
                  <a:pos x="T0" y="T1"/>
                </a:cxn>
                <a:cxn ang="0">
                  <a:pos x="T2" y="T3"/>
                </a:cxn>
                <a:cxn ang="0">
                  <a:pos x="T4" y="T5"/>
                </a:cxn>
                <a:cxn ang="0">
                  <a:pos x="T6" y="T7"/>
                </a:cxn>
              </a:cxnLst>
              <a:rect l="0" t="0" r="r" b="b"/>
              <a:pathLst>
                <a:path w="5311" h="3020">
                  <a:moveTo>
                    <a:pt x="5310" y="1771"/>
                  </a:moveTo>
                  <a:lnTo>
                    <a:pt x="853" y="0"/>
                  </a:lnTo>
                  <a:lnTo>
                    <a:pt x="0" y="3019"/>
                  </a:lnTo>
                  <a:lnTo>
                    <a:pt x="5310" y="1771"/>
                  </a:lnTo>
                </a:path>
              </a:pathLst>
            </a:custGeom>
            <a:solidFill>
              <a:schemeClr val="accent1">
                <a:lumMod val="50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48" name="Freeform 21">
              <a:extLst>
                <a:ext uri="{FF2B5EF4-FFF2-40B4-BE49-F238E27FC236}">
                  <a16:creationId xmlns:a16="http://schemas.microsoft.com/office/drawing/2014/main" id="{A359DBC5-A760-5DC3-E7CF-7BBD42374363}"/>
                </a:ext>
              </a:extLst>
            </p:cNvPr>
            <p:cNvSpPr>
              <a:spLocks noChangeArrowheads="1"/>
            </p:cNvSpPr>
            <p:nvPr/>
          </p:nvSpPr>
          <p:spPr bwMode="auto">
            <a:xfrm>
              <a:off x="1262079" y="-154526"/>
              <a:ext cx="4394261" cy="2112505"/>
            </a:xfrm>
            <a:custGeom>
              <a:avLst/>
              <a:gdLst>
                <a:gd name="T0" fmla="*/ 936 w 4458"/>
                <a:gd name="T1" fmla="*/ 0 h 2145"/>
                <a:gd name="T2" fmla="*/ 0 w 4458"/>
                <a:gd name="T3" fmla="*/ 373 h 2145"/>
                <a:gd name="T4" fmla="*/ 4457 w 4458"/>
                <a:gd name="T5" fmla="*/ 2144 h 2145"/>
                <a:gd name="T6" fmla="*/ 3908 w 4458"/>
                <a:gd name="T7" fmla="*/ 0 h 2145"/>
                <a:gd name="T8" fmla="*/ 936 w 4458"/>
                <a:gd name="T9" fmla="*/ 0 h 2145"/>
              </a:gdLst>
              <a:ahLst/>
              <a:cxnLst>
                <a:cxn ang="0">
                  <a:pos x="T0" y="T1"/>
                </a:cxn>
                <a:cxn ang="0">
                  <a:pos x="T2" y="T3"/>
                </a:cxn>
                <a:cxn ang="0">
                  <a:pos x="T4" y="T5"/>
                </a:cxn>
                <a:cxn ang="0">
                  <a:pos x="T6" y="T7"/>
                </a:cxn>
                <a:cxn ang="0">
                  <a:pos x="T8" y="T9"/>
                </a:cxn>
              </a:cxnLst>
              <a:rect l="0" t="0" r="r" b="b"/>
              <a:pathLst>
                <a:path w="4458" h="2145">
                  <a:moveTo>
                    <a:pt x="936" y="0"/>
                  </a:moveTo>
                  <a:lnTo>
                    <a:pt x="0" y="373"/>
                  </a:lnTo>
                  <a:lnTo>
                    <a:pt x="4457" y="2144"/>
                  </a:lnTo>
                  <a:lnTo>
                    <a:pt x="3908" y="0"/>
                  </a:lnTo>
                  <a:lnTo>
                    <a:pt x="936" y="0"/>
                  </a:lnTo>
                </a:path>
              </a:pathLst>
            </a:custGeom>
            <a:solidFill>
              <a:schemeClr val="accent1">
                <a:lumMod val="75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49" name="Freeform 22">
              <a:extLst>
                <a:ext uri="{FF2B5EF4-FFF2-40B4-BE49-F238E27FC236}">
                  <a16:creationId xmlns:a16="http://schemas.microsoft.com/office/drawing/2014/main" id="{42482081-7695-684F-6B36-1A1ECE8DD458}"/>
                </a:ext>
              </a:extLst>
            </p:cNvPr>
            <p:cNvSpPr>
              <a:spLocks noChangeArrowheads="1"/>
            </p:cNvSpPr>
            <p:nvPr/>
          </p:nvSpPr>
          <p:spPr bwMode="auto">
            <a:xfrm>
              <a:off x="1263667" y="-132306"/>
              <a:ext cx="922350" cy="369807"/>
            </a:xfrm>
            <a:custGeom>
              <a:avLst/>
              <a:gdLst>
                <a:gd name="T0" fmla="*/ 72 w 937"/>
                <a:gd name="T1" fmla="*/ 0 h 374"/>
                <a:gd name="T2" fmla="*/ 0 w 937"/>
                <a:gd name="T3" fmla="*/ 373 h 374"/>
                <a:gd name="T4" fmla="*/ 936 w 937"/>
                <a:gd name="T5" fmla="*/ 0 h 374"/>
                <a:gd name="T6" fmla="*/ 72 w 937"/>
                <a:gd name="T7" fmla="*/ 0 h 374"/>
              </a:gdLst>
              <a:ahLst/>
              <a:cxnLst>
                <a:cxn ang="0">
                  <a:pos x="T0" y="T1"/>
                </a:cxn>
                <a:cxn ang="0">
                  <a:pos x="T2" y="T3"/>
                </a:cxn>
                <a:cxn ang="0">
                  <a:pos x="T4" y="T5"/>
                </a:cxn>
                <a:cxn ang="0">
                  <a:pos x="T6" y="T7"/>
                </a:cxn>
              </a:cxnLst>
              <a:rect l="0" t="0" r="r" b="b"/>
              <a:pathLst>
                <a:path w="937" h="374">
                  <a:moveTo>
                    <a:pt x="72" y="0"/>
                  </a:moveTo>
                  <a:lnTo>
                    <a:pt x="0" y="373"/>
                  </a:lnTo>
                  <a:lnTo>
                    <a:pt x="936" y="0"/>
                  </a:lnTo>
                  <a:lnTo>
                    <a:pt x="72" y="0"/>
                  </a:lnTo>
                </a:path>
              </a:pathLst>
            </a:custGeom>
            <a:solidFill>
              <a:schemeClr val="accent1"/>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50" name="Freeform 23">
              <a:extLst>
                <a:ext uri="{FF2B5EF4-FFF2-40B4-BE49-F238E27FC236}">
                  <a16:creationId xmlns:a16="http://schemas.microsoft.com/office/drawing/2014/main" id="{7291C705-6398-72E6-9024-26A3FE1EB35C}"/>
                </a:ext>
              </a:extLst>
            </p:cNvPr>
            <p:cNvSpPr>
              <a:spLocks noChangeArrowheads="1"/>
            </p:cNvSpPr>
            <p:nvPr/>
          </p:nvSpPr>
          <p:spPr bwMode="auto">
            <a:xfrm>
              <a:off x="735022" y="-132306"/>
              <a:ext cx="620722" cy="369807"/>
            </a:xfrm>
            <a:custGeom>
              <a:avLst/>
              <a:gdLst>
                <a:gd name="T0" fmla="*/ 0 w 629"/>
                <a:gd name="T1" fmla="*/ 0 h 374"/>
                <a:gd name="T2" fmla="*/ 556 w 629"/>
                <a:gd name="T3" fmla="*/ 373 h 374"/>
                <a:gd name="T4" fmla="*/ 628 w 629"/>
                <a:gd name="T5" fmla="*/ 0 h 374"/>
                <a:gd name="T6" fmla="*/ 0 w 629"/>
                <a:gd name="T7" fmla="*/ 0 h 374"/>
              </a:gdLst>
              <a:ahLst/>
              <a:cxnLst>
                <a:cxn ang="0">
                  <a:pos x="T0" y="T1"/>
                </a:cxn>
                <a:cxn ang="0">
                  <a:pos x="T2" y="T3"/>
                </a:cxn>
                <a:cxn ang="0">
                  <a:pos x="T4" y="T5"/>
                </a:cxn>
                <a:cxn ang="0">
                  <a:pos x="T6" y="T7"/>
                </a:cxn>
              </a:cxnLst>
              <a:rect l="0" t="0" r="r" b="b"/>
              <a:pathLst>
                <a:path w="629" h="374">
                  <a:moveTo>
                    <a:pt x="0" y="0"/>
                  </a:moveTo>
                  <a:lnTo>
                    <a:pt x="556" y="373"/>
                  </a:lnTo>
                  <a:lnTo>
                    <a:pt x="628" y="0"/>
                  </a:lnTo>
                  <a:lnTo>
                    <a:pt x="0" y="0"/>
                  </a:lnTo>
                </a:path>
              </a:pathLst>
            </a:custGeom>
            <a:solidFill>
              <a:schemeClr val="accent1"/>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51" name="Freeform 24">
              <a:extLst>
                <a:ext uri="{FF2B5EF4-FFF2-40B4-BE49-F238E27FC236}">
                  <a16:creationId xmlns:a16="http://schemas.microsoft.com/office/drawing/2014/main" id="{A347CB4D-6DF5-68E0-6B60-DB48F0B9D2C3}"/>
                </a:ext>
              </a:extLst>
            </p:cNvPr>
            <p:cNvSpPr>
              <a:spLocks noChangeArrowheads="1"/>
            </p:cNvSpPr>
            <p:nvPr/>
          </p:nvSpPr>
          <p:spPr bwMode="auto">
            <a:xfrm>
              <a:off x="0" y="885061"/>
              <a:ext cx="447681" cy="2260111"/>
            </a:xfrm>
            <a:custGeom>
              <a:avLst/>
              <a:gdLst>
                <a:gd name="T0" fmla="*/ 0 w 453"/>
                <a:gd name="T1" fmla="*/ 2104 h 2292"/>
                <a:gd name="T2" fmla="*/ 452 w 453"/>
                <a:gd name="T3" fmla="*/ 2291 h 2292"/>
                <a:gd name="T4" fmla="*/ 0 w 453"/>
                <a:gd name="T5" fmla="*/ 0 h 2292"/>
                <a:gd name="T6" fmla="*/ 0 w 453"/>
                <a:gd name="T7" fmla="*/ 2104 h 2292"/>
              </a:gdLst>
              <a:ahLst/>
              <a:cxnLst>
                <a:cxn ang="0">
                  <a:pos x="T0" y="T1"/>
                </a:cxn>
                <a:cxn ang="0">
                  <a:pos x="T2" y="T3"/>
                </a:cxn>
                <a:cxn ang="0">
                  <a:pos x="T4" y="T5"/>
                </a:cxn>
                <a:cxn ang="0">
                  <a:pos x="T6" y="T7"/>
                </a:cxn>
              </a:cxnLst>
              <a:rect l="0" t="0" r="r" b="b"/>
              <a:pathLst>
                <a:path w="453" h="2292">
                  <a:moveTo>
                    <a:pt x="0" y="2104"/>
                  </a:moveTo>
                  <a:lnTo>
                    <a:pt x="452" y="2291"/>
                  </a:lnTo>
                  <a:lnTo>
                    <a:pt x="0" y="0"/>
                  </a:lnTo>
                  <a:lnTo>
                    <a:pt x="0" y="2104"/>
                  </a:lnTo>
                </a:path>
              </a:pathLst>
            </a:custGeom>
            <a:solidFill>
              <a:schemeClr val="accent1">
                <a:lumMod val="50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52" name="Freeform 25">
              <a:extLst>
                <a:ext uri="{FF2B5EF4-FFF2-40B4-BE49-F238E27FC236}">
                  <a16:creationId xmlns:a16="http://schemas.microsoft.com/office/drawing/2014/main" id="{0FC2B769-9351-E986-0384-C43B2552B462}"/>
                </a:ext>
              </a:extLst>
            </p:cNvPr>
            <p:cNvSpPr>
              <a:spLocks noChangeArrowheads="1"/>
            </p:cNvSpPr>
            <p:nvPr/>
          </p:nvSpPr>
          <p:spPr bwMode="auto">
            <a:xfrm>
              <a:off x="0" y="-156114"/>
              <a:ext cx="1285893" cy="3342552"/>
            </a:xfrm>
            <a:custGeom>
              <a:avLst/>
              <a:gdLst>
                <a:gd name="T0" fmla="*/ 0 w 1306"/>
                <a:gd name="T1" fmla="*/ 0 h 3393"/>
                <a:gd name="T2" fmla="*/ 0 w 1306"/>
                <a:gd name="T3" fmla="*/ 1101 h 3393"/>
                <a:gd name="T4" fmla="*/ 452 w 1306"/>
                <a:gd name="T5" fmla="*/ 3392 h 3393"/>
                <a:gd name="T6" fmla="*/ 1305 w 1306"/>
                <a:gd name="T7" fmla="*/ 373 h 3393"/>
                <a:gd name="T8" fmla="*/ 749 w 1306"/>
                <a:gd name="T9" fmla="*/ 0 h 3393"/>
                <a:gd name="T10" fmla="*/ 0 w 1306"/>
                <a:gd name="T11" fmla="*/ 0 h 3393"/>
              </a:gdLst>
              <a:ahLst/>
              <a:cxnLst>
                <a:cxn ang="0">
                  <a:pos x="T0" y="T1"/>
                </a:cxn>
                <a:cxn ang="0">
                  <a:pos x="T2" y="T3"/>
                </a:cxn>
                <a:cxn ang="0">
                  <a:pos x="T4" y="T5"/>
                </a:cxn>
                <a:cxn ang="0">
                  <a:pos x="T6" y="T7"/>
                </a:cxn>
                <a:cxn ang="0">
                  <a:pos x="T8" y="T9"/>
                </a:cxn>
                <a:cxn ang="0">
                  <a:pos x="T10" y="T11"/>
                </a:cxn>
              </a:cxnLst>
              <a:rect l="0" t="0" r="r" b="b"/>
              <a:pathLst>
                <a:path w="1306" h="3393">
                  <a:moveTo>
                    <a:pt x="0" y="0"/>
                  </a:moveTo>
                  <a:lnTo>
                    <a:pt x="0" y="1101"/>
                  </a:lnTo>
                  <a:lnTo>
                    <a:pt x="452" y="3392"/>
                  </a:lnTo>
                  <a:lnTo>
                    <a:pt x="1305" y="373"/>
                  </a:lnTo>
                  <a:lnTo>
                    <a:pt x="749" y="0"/>
                  </a:lnTo>
                  <a:lnTo>
                    <a:pt x="0" y="0"/>
                  </a:lnTo>
                </a:path>
              </a:pathLst>
            </a:custGeom>
            <a:solidFill>
              <a:schemeClr val="accent1">
                <a:lumMod val="75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53" name="Freeform 26">
              <a:extLst>
                <a:ext uri="{FF2B5EF4-FFF2-40B4-BE49-F238E27FC236}">
                  <a16:creationId xmlns:a16="http://schemas.microsoft.com/office/drawing/2014/main" id="{215543EA-6550-DC78-5CF8-034DDB38D96D}"/>
                </a:ext>
              </a:extLst>
            </p:cNvPr>
            <p:cNvSpPr>
              <a:spLocks noChangeArrowheads="1"/>
            </p:cNvSpPr>
            <p:nvPr/>
          </p:nvSpPr>
          <p:spPr bwMode="auto">
            <a:xfrm>
              <a:off x="8463079" y="1591346"/>
              <a:ext cx="6988272" cy="1787138"/>
            </a:xfrm>
            <a:custGeom>
              <a:avLst/>
              <a:gdLst>
                <a:gd name="T0" fmla="*/ 7092 w 7093"/>
                <a:gd name="T1" fmla="*/ 1811 h 1812"/>
                <a:gd name="T2" fmla="*/ 0 w 7093"/>
                <a:gd name="T3" fmla="*/ 728 h 1812"/>
                <a:gd name="T4" fmla="*/ 2685 w 7093"/>
                <a:gd name="T5" fmla="*/ 0 h 1812"/>
                <a:gd name="T6" fmla="*/ 7092 w 7093"/>
                <a:gd name="T7" fmla="*/ 1811 h 1812"/>
              </a:gdLst>
              <a:ahLst/>
              <a:cxnLst>
                <a:cxn ang="0">
                  <a:pos x="T0" y="T1"/>
                </a:cxn>
                <a:cxn ang="0">
                  <a:pos x="T2" y="T3"/>
                </a:cxn>
                <a:cxn ang="0">
                  <a:pos x="T4" y="T5"/>
                </a:cxn>
                <a:cxn ang="0">
                  <a:pos x="T6" y="T7"/>
                </a:cxn>
              </a:cxnLst>
              <a:rect l="0" t="0" r="r" b="b"/>
              <a:pathLst>
                <a:path w="7093" h="1812">
                  <a:moveTo>
                    <a:pt x="7092" y="1811"/>
                  </a:moveTo>
                  <a:lnTo>
                    <a:pt x="0" y="728"/>
                  </a:lnTo>
                  <a:lnTo>
                    <a:pt x="2685" y="0"/>
                  </a:lnTo>
                  <a:lnTo>
                    <a:pt x="7092" y="1811"/>
                  </a:lnTo>
                </a:path>
              </a:pathLst>
            </a:custGeom>
            <a:solidFill>
              <a:schemeClr val="accent2">
                <a:lumMod val="75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54" name="Freeform 12">
              <a:extLst>
                <a:ext uri="{FF2B5EF4-FFF2-40B4-BE49-F238E27FC236}">
                  <a16:creationId xmlns:a16="http://schemas.microsoft.com/office/drawing/2014/main" id="{9958C4CB-97E8-DCF0-EA74-34808BEDA852}"/>
                </a:ext>
              </a:extLst>
            </p:cNvPr>
            <p:cNvSpPr>
              <a:spLocks noChangeArrowheads="1"/>
            </p:cNvSpPr>
            <p:nvPr/>
          </p:nvSpPr>
          <p:spPr bwMode="auto">
            <a:xfrm>
              <a:off x="9774372" y="-124371"/>
              <a:ext cx="2308257" cy="1733175"/>
            </a:xfrm>
            <a:custGeom>
              <a:avLst/>
              <a:gdLst>
                <a:gd name="T0" fmla="*/ 373 w 2343"/>
                <a:gd name="T1" fmla="*/ 0 h 1761"/>
                <a:gd name="T2" fmla="*/ 0 w 2343"/>
                <a:gd name="T3" fmla="*/ 197 h 1761"/>
                <a:gd name="T4" fmla="*/ 1377 w 2343"/>
                <a:gd name="T5" fmla="*/ 1760 h 1761"/>
                <a:gd name="T6" fmla="*/ 2342 w 2343"/>
                <a:gd name="T7" fmla="*/ 0 h 1761"/>
                <a:gd name="T8" fmla="*/ 373 w 2343"/>
                <a:gd name="T9" fmla="*/ 0 h 1761"/>
              </a:gdLst>
              <a:ahLst/>
              <a:cxnLst>
                <a:cxn ang="0">
                  <a:pos x="T0" y="T1"/>
                </a:cxn>
                <a:cxn ang="0">
                  <a:pos x="T2" y="T3"/>
                </a:cxn>
                <a:cxn ang="0">
                  <a:pos x="T4" y="T5"/>
                </a:cxn>
                <a:cxn ang="0">
                  <a:pos x="T6" y="T7"/>
                </a:cxn>
                <a:cxn ang="0">
                  <a:pos x="T8" y="T9"/>
                </a:cxn>
              </a:cxnLst>
              <a:rect l="0" t="0" r="r" b="b"/>
              <a:pathLst>
                <a:path w="2343" h="1761">
                  <a:moveTo>
                    <a:pt x="373" y="0"/>
                  </a:moveTo>
                  <a:lnTo>
                    <a:pt x="0" y="197"/>
                  </a:lnTo>
                  <a:lnTo>
                    <a:pt x="1377" y="1760"/>
                  </a:lnTo>
                  <a:lnTo>
                    <a:pt x="2342" y="0"/>
                  </a:lnTo>
                  <a:lnTo>
                    <a:pt x="373" y="0"/>
                  </a:lnTo>
                </a:path>
              </a:pathLst>
            </a:custGeom>
            <a:solidFill>
              <a:schemeClr val="accent2">
                <a:lumMod val="75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grpSp>
    </p:spTree>
    <p:extLst>
      <p:ext uri="{BB962C8B-B14F-4D97-AF65-F5344CB8AC3E}">
        <p14:creationId xmlns:p14="http://schemas.microsoft.com/office/powerpoint/2010/main" val="1322795457"/>
      </p:ext>
    </p:extLst>
  </p:cSld>
  <p:clrMapOvr>
    <a:masterClrMapping/>
  </p:clrMapOvr>
  <p:transition advClick="0"/>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ig Picture">
    <p:spTree>
      <p:nvGrpSpPr>
        <p:cNvPr id="1" name=""/>
        <p:cNvGrpSpPr/>
        <p:nvPr/>
      </p:nvGrpSpPr>
      <p:grpSpPr>
        <a:xfrm>
          <a:off x="0" y="0"/>
          <a:ext cx="0" cy="0"/>
          <a:chOff x="0" y="0"/>
          <a:chExt cx="0" cy="0"/>
        </a:xfrm>
      </p:grpSpPr>
      <p:sp>
        <p:nvSpPr>
          <p:cNvPr id="49" name="Picture Placeholder 13"/>
          <p:cNvSpPr>
            <a:spLocks noGrp="1"/>
          </p:cNvSpPr>
          <p:nvPr>
            <p:ph type="pic" sz="quarter" idx="14"/>
          </p:nvPr>
        </p:nvSpPr>
        <p:spPr>
          <a:xfrm>
            <a:off x="0" y="0"/>
            <a:ext cx="24377650" cy="13716000"/>
          </a:xfrm>
          <a:prstGeom prst="rect">
            <a:avLst/>
          </a:prstGeom>
          <a:solidFill>
            <a:schemeClr val="bg1">
              <a:lumMod val="95000"/>
            </a:schemeClr>
          </a:solidFill>
          <a:effectLst/>
        </p:spPr>
        <p:txBody>
          <a:bodyPr>
            <a:normAutofit/>
          </a:bodyPr>
          <a:lstStyle>
            <a:lvl1pPr marL="0" indent="0">
              <a:buNone/>
              <a:defRPr sz="2400" b="0" i="0">
                <a:ln>
                  <a:noFill/>
                </a:ln>
                <a:solidFill>
                  <a:schemeClr val="tx2"/>
                </a:solidFill>
                <a:latin typeface="Nunito Light" charset="0"/>
                <a:ea typeface="Nunito Light" charset="0"/>
                <a:cs typeface="Nunito Light" charset="0"/>
              </a:defRPr>
            </a:lvl1pPr>
          </a:lstStyle>
          <a:p>
            <a:pPr lvl="0"/>
            <a:endParaRPr lang="en-US" noProof="0"/>
          </a:p>
        </p:txBody>
      </p:sp>
    </p:spTree>
    <p:extLst>
      <p:ext uri="{BB962C8B-B14F-4D97-AF65-F5344CB8AC3E}">
        <p14:creationId xmlns:p14="http://schemas.microsoft.com/office/powerpoint/2010/main" val="752515576"/>
      </p:ext>
    </p:extLst>
  </p:cSld>
  <p:clrMapOvr>
    <a:masterClrMapping/>
  </p:clrMapOvr>
  <p:transition advClick="0"/>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reative Break Picture">
    <p:spTree>
      <p:nvGrpSpPr>
        <p:cNvPr id="1" name=""/>
        <p:cNvGrpSpPr/>
        <p:nvPr/>
      </p:nvGrpSpPr>
      <p:grpSpPr>
        <a:xfrm>
          <a:off x="0" y="0"/>
          <a:ext cx="0" cy="0"/>
          <a:chOff x="0" y="0"/>
          <a:chExt cx="0" cy="0"/>
        </a:xfrm>
      </p:grpSpPr>
      <p:sp>
        <p:nvSpPr>
          <p:cNvPr id="4" name="Picture Placeholder 3"/>
          <p:cNvSpPr>
            <a:spLocks noGrp="1"/>
          </p:cNvSpPr>
          <p:nvPr>
            <p:ph type="pic" sz="quarter" idx="15"/>
          </p:nvPr>
        </p:nvSpPr>
        <p:spPr>
          <a:xfrm>
            <a:off x="13905212" y="1952726"/>
            <a:ext cx="8420998" cy="8420998"/>
          </a:xfrm>
          <a:custGeom>
            <a:avLst/>
            <a:gdLst>
              <a:gd name="connsiteX0" fmla="*/ 1794805 w 3589610"/>
              <a:gd name="connsiteY0" fmla="*/ 0 h 3589610"/>
              <a:gd name="connsiteX1" fmla="*/ 3589610 w 3589610"/>
              <a:gd name="connsiteY1" fmla="*/ 1794805 h 3589610"/>
              <a:gd name="connsiteX2" fmla="*/ 1794805 w 3589610"/>
              <a:gd name="connsiteY2" fmla="*/ 3589610 h 3589610"/>
              <a:gd name="connsiteX3" fmla="*/ 0 w 3589610"/>
              <a:gd name="connsiteY3" fmla="*/ 1794805 h 3589610"/>
              <a:gd name="connsiteX4" fmla="*/ 1794805 w 3589610"/>
              <a:gd name="connsiteY4" fmla="*/ 0 h 3589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89610" h="3589610">
                <a:moveTo>
                  <a:pt x="1794805" y="0"/>
                </a:moveTo>
                <a:cubicBezTo>
                  <a:pt x="2786048" y="0"/>
                  <a:pt x="3589610" y="803562"/>
                  <a:pt x="3589610" y="1794805"/>
                </a:cubicBezTo>
                <a:cubicBezTo>
                  <a:pt x="3589610" y="2786048"/>
                  <a:pt x="2786048" y="3589610"/>
                  <a:pt x="1794805" y="3589610"/>
                </a:cubicBezTo>
                <a:cubicBezTo>
                  <a:pt x="803562" y="3589610"/>
                  <a:pt x="0" y="2786048"/>
                  <a:pt x="0" y="1794805"/>
                </a:cubicBezTo>
                <a:cubicBezTo>
                  <a:pt x="0" y="803562"/>
                  <a:pt x="803562" y="0"/>
                  <a:pt x="1794805" y="0"/>
                </a:cubicBezTo>
                <a:close/>
              </a:path>
            </a:pathLst>
          </a:custGeom>
          <a:solidFill>
            <a:schemeClr val="bg1">
              <a:lumMod val="95000"/>
            </a:schemeClr>
          </a:solidFill>
          <a:effectLst/>
        </p:spPr>
        <p:txBody>
          <a:bodyPr wrap="square">
            <a:noAutofit/>
          </a:bodyPr>
          <a:lstStyle>
            <a:lvl1pPr marL="0" indent="0">
              <a:buNone/>
              <a:defRPr sz="2400" b="0" i="0">
                <a:ln>
                  <a:noFill/>
                </a:ln>
                <a:solidFill>
                  <a:schemeClr val="tx2"/>
                </a:solidFill>
                <a:latin typeface="Nunito Light" charset="0"/>
                <a:ea typeface="Nunito Light" charset="0"/>
                <a:cs typeface="Nunito Light" charset="0"/>
              </a:defRPr>
            </a:lvl1pPr>
          </a:lstStyle>
          <a:p>
            <a:pPr lvl="0"/>
            <a:endParaRPr lang="en-US" noProof="0"/>
          </a:p>
        </p:txBody>
      </p:sp>
      <p:grpSp>
        <p:nvGrpSpPr>
          <p:cNvPr id="29" name="Group 1">
            <a:extLst>
              <a:ext uri="{FF2B5EF4-FFF2-40B4-BE49-F238E27FC236}">
                <a16:creationId xmlns:a16="http://schemas.microsoft.com/office/drawing/2014/main" id="{B0D4C927-EAD9-108E-B7E1-B26C895EF4DC}"/>
              </a:ext>
            </a:extLst>
          </p:cNvPr>
          <p:cNvGrpSpPr>
            <a:grpSpLocks/>
          </p:cNvGrpSpPr>
          <p:nvPr userDrawn="1"/>
        </p:nvGrpSpPr>
        <p:grpSpPr bwMode="auto">
          <a:xfrm rot="10800000">
            <a:off x="0" y="11563350"/>
            <a:ext cx="24534813" cy="4305300"/>
            <a:chOff x="0" y="-156114"/>
            <a:chExt cx="24535152" cy="4304369"/>
          </a:xfrm>
        </p:grpSpPr>
        <p:sp>
          <p:nvSpPr>
            <p:cNvPr id="30" name="Freeform 2">
              <a:extLst>
                <a:ext uri="{FF2B5EF4-FFF2-40B4-BE49-F238E27FC236}">
                  <a16:creationId xmlns:a16="http://schemas.microsoft.com/office/drawing/2014/main" id="{57D9A237-D025-7697-CC30-AE279A0E7C6E}"/>
                </a:ext>
              </a:extLst>
            </p:cNvPr>
            <p:cNvSpPr>
              <a:spLocks noChangeArrowheads="1"/>
            </p:cNvSpPr>
            <p:nvPr/>
          </p:nvSpPr>
          <p:spPr bwMode="auto">
            <a:xfrm>
              <a:off x="23379435" y="2430951"/>
              <a:ext cx="1135079" cy="1717304"/>
            </a:xfrm>
            <a:custGeom>
              <a:avLst/>
              <a:gdLst>
                <a:gd name="T0" fmla="*/ 0 w 1152"/>
                <a:gd name="T1" fmla="*/ 1739 h 1740"/>
                <a:gd name="T2" fmla="*/ 1151 w 1152"/>
                <a:gd name="T3" fmla="*/ 918 h 1740"/>
                <a:gd name="T4" fmla="*/ 1151 w 1152"/>
                <a:gd name="T5" fmla="*/ 0 h 1740"/>
                <a:gd name="T6" fmla="*/ 0 w 1152"/>
                <a:gd name="T7" fmla="*/ 1739 h 1740"/>
              </a:gdLst>
              <a:ahLst/>
              <a:cxnLst>
                <a:cxn ang="0">
                  <a:pos x="T0" y="T1"/>
                </a:cxn>
                <a:cxn ang="0">
                  <a:pos x="T2" y="T3"/>
                </a:cxn>
                <a:cxn ang="0">
                  <a:pos x="T4" y="T5"/>
                </a:cxn>
                <a:cxn ang="0">
                  <a:pos x="T6" y="T7"/>
                </a:cxn>
              </a:cxnLst>
              <a:rect l="0" t="0" r="r" b="b"/>
              <a:pathLst>
                <a:path w="1152" h="1740">
                  <a:moveTo>
                    <a:pt x="0" y="1739"/>
                  </a:moveTo>
                  <a:lnTo>
                    <a:pt x="1151" y="918"/>
                  </a:lnTo>
                  <a:lnTo>
                    <a:pt x="1151" y="0"/>
                  </a:lnTo>
                  <a:lnTo>
                    <a:pt x="0" y="1739"/>
                  </a:lnTo>
                </a:path>
              </a:pathLst>
            </a:custGeom>
            <a:solidFill>
              <a:schemeClr val="accent3"/>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31" name="Freeform 3">
              <a:extLst>
                <a:ext uri="{FF2B5EF4-FFF2-40B4-BE49-F238E27FC236}">
                  <a16:creationId xmlns:a16="http://schemas.microsoft.com/office/drawing/2014/main" id="{EE05DA46-CF5D-2542-BA2F-1F87D3294785}"/>
                </a:ext>
              </a:extLst>
            </p:cNvPr>
            <p:cNvSpPr>
              <a:spLocks noChangeArrowheads="1"/>
            </p:cNvSpPr>
            <p:nvPr/>
          </p:nvSpPr>
          <p:spPr bwMode="auto">
            <a:xfrm>
              <a:off x="23080981" y="-87866"/>
              <a:ext cx="1455758" cy="4232946"/>
            </a:xfrm>
            <a:custGeom>
              <a:avLst/>
              <a:gdLst>
                <a:gd name="T0" fmla="*/ 0 w 1479"/>
                <a:gd name="T1" fmla="*/ 0 h 4296"/>
                <a:gd name="T2" fmla="*/ 327 w 1479"/>
                <a:gd name="T3" fmla="*/ 4295 h 4296"/>
                <a:gd name="T4" fmla="*/ 1478 w 1479"/>
                <a:gd name="T5" fmla="*/ 2556 h 4296"/>
                <a:gd name="T6" fmla="*/ 1478 w 1479"/>
                <a:gd name="T7" fmla="*/ 0 h 4296"/>
                <a:gd name="T8" fmla="*/ 0 w 1479"/>
                <a:gd name="T9" fmla="*/ 0 h 4296"/>
              </a:gdLst>
              <a:ahLst/>
              <a:cxnLst>
                <a:cxn ang="0">
                  <a:pos x="T0" y="T1"/>
                </a:cxn>
                <a:cxn ang="0">
                  <a:pos x="T2" y="T3"/>
                </a:cxn>
                <a:cxn ang="0">
                  <a:pos x="T4" y="T5"/>
                </a:cxn>
                <a:cxn ang="0">
                  <a:pos x="T6" y="T7"/>
                </a:cxn>
                <a:cxn ang="0">
                  <a:pos x="T8" y="T9"/>
                </a:cxn>
              </a:cxnLst>
              <a:rect l="0" t="0" r="r" b="b"/>
              <a:pathLst>
                <a:path w="1479" h="4296">
                  <a:moveTo>
                    <a:pt x="0" y="0"/>
                  </a:moveTo>
                  <a:lnTo>
                    <a:pt x="327" y="4295"/>
                  </a:lnTo>
                  <a:lnTo>
                    <a:pt x="1478" y="2556"/>
                  </a:lnTo>
                  <a:lnTo>
                    <a:pt x="1478" y="0"/>
                  </a:lnTo>
                  <a:lnTo>
                    <a:pt x="0" y="0"/>
                  </a:lnTo>
                </a:path>
              </a:pathLst>
            </a:custGeom>
            <a:solidFill>
              <a:schemeClr val="accent3">
                <a:lumMod val="60000"/>
                <a:lumOff val="40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32" name="Freeform 4">
              <a:extLst>
                <a:ext uri="{FF2B5EF4-FFF2-40B4-BE49-F238E27FC236}">
                  <a16:creationId xmlns:a16="http://schemas.microsoft.com/office/drawing/2014/main" id="{4F411A5D-F9F5-F85C-4B70-677DEE2A3DB6}"/>
                </a:ext>
              </a:extLst>
            </p:cNvPr>
            <p:cNvSpPr>
              <a:spLocks noChangeArrowheads="1"/>
            </p:cNvSpPr>
            <p:nvPr/>
          </p:nvSpPr>
          <p:spPr bwMode="auto">
            <a:xfrm>
              <a:off x="20775899" y="-87866"/>
              <a:ext cx="2647987" cy="4232946"/>
            </a:xfrm>
            <a:custGeom>
              <a:avLst/>
              <a:gdLst>
                <a:gd name="T0" fmla="*/ 0 w 2687"/>
                <a:gd name="T1" fmla="*/ 0 h 4296"/>
                <a:gd name="T2" fmla="*/ 2686 w 2687"/>
                <a:gd name="T3" fmla="*/ 4295 h 4296"/>
                <a:gd name="T4" fmla="*/ 2359 w 2687"/>
                <a:gd name="T5" fmla="*/ 0 h 4296"/>
                <a:gd name="T6" fmla="*/ 0 w 2687"/>
                <a:gd name="T7" fmla="*/ 0 h 4296"/>
              </a:gdLst>
              <a:ahLst/>
              <a:cxnLst>
                <a:cxn ang="0">
                  <a:pos x="T0" y="T1"/>
                </a:cxn>
                <a:cxn ang="0">
                  <a:pos x="T2" y="T3"/>
                </a:cxn>
                <a:cxn ang="0">
                  <a:pos x="T4" y="T5"/>
                </a:cxn>
                <a:cxn ang="0">
                  <a:pos x="T6" y="T7"/>
                </a:cxn>
              </a:cxnLst>
              <a:rect l="0" t="0" r="r" b="b"/>
              <a:pathLst>
                <a:path w="2687" h="4296">
                  <a:moveTo>
                    <a:pt x="0" y="0"/>
                  </a:moveTo>
                  <a:lnTo>
                    <a:pt x="2686" y="4295"/>
                  </a:lnTo>
                  <a:lnTo>
                    <a:pt x="2359" y="0"/>
                  </a:lnTo>
                  <a:lnTo>
                    <a:pt x="0" y="0"/>
                  </a:lnTo>
                </a:path>
              </a:pathLst>
            </a:custGeom>
            <a:solidFill>
              <a:schemeClr val="accent3"/>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33" name="Freeform 5">
              <a:extLst>
                <a:ext uri="{FF2B5EF4-FFF2-40B4-BE49-F238E27FC236}">
                  <a16:creationId xmlns:a16="http://schemas.microsoft.com/office/drawing/2014/main" id="{EE2766EB-FE3B-45D8-9B5E-E9A0E32A8FA2}"/>
                </a:ext>
              </a:extLst>
            </p:cNvPr>
            <p:cNvSpPr>
              <a:spLocks noChangeArrowheads="1"/>
            </p:cNvSpPr>
            <p:nvPr/>
          </p:nvSpPr>
          <p:spPr bwMode="auto">
            <a:xfrm>
              <a:off x="20420294" y="-87866"/>
              <a:ext cx="3003592" cy="4232946"/>
            </a:xfrm>
            <a:custGeom>
              <a:avLst/>
              <a:gdLst>
                <a:gd name="T0" fmla="*/ 0 w 3049"/>
                <a:gd name="T1" fmla="*/ 0 h 4296"/>
                <a:gd name="T2" fmla="*/ 43 w 3049"/>
                <a:gd name="T3" fmla="*/ 3187 h 4296"/>
                <a:gd name="T4" fmla="*/ 3048 w 3049"/>
                <a:gd name="T5" fmla="*/ 4295 h 4296"/>
                <a:gd name="T6" fmla="*/ 362 w 3049"/>
                <a:gd name="T7" fmla="*/ 0 h 4296"/>
                <a:gd name="T8" fmla="*/ 0 w 3049"/>
                <a:gd name="T9" fmla="*/ 0 h 4296"/>
              </a:gdLst>
              <a:ahLst/>
              <a:cxnLst>
                <a:cxn ang="0">
                  <a:pos x="T0" y="T1"/>
                </a:cxn>
                <a:cxn ang="0">
                  <a:pos x="T2" y="T3"/>
                </a:cxn>
                <a:cxn ang="0">
                  <a:pos x="T4" y="T5"/>
                </a:cxn>
                <a:cxn ang="0">
                  <a:pos x="T6" y="T7"/>
                </a:cxn>
                <a:cxn ang="0">
                  <a:pos x="T8" y="T9"/>
                </a:cxn>
              </a:cxnLst>
              <a:rect l="0" t="0" r="r" b="b"/>
              <a:pathLst>
                <a:path w="3049" h="4296">
                  <a:moveTo>
                    <a:pt x="0" y="0"/>
                  </a:moveTo>
                  <a:lnTo>
                    <a:pt x="43" y="3187"/>
                  </a:lnTo>
                  <a:lnTo>
                    <a:pt x="3048" y="4295"/>
                  </a:lnTo>
                  <a:lnTo>
                    <a:pt x="362" y="0"/>
                  </a:lnTo>
                  <a:lnTo>
                    <a:pt x="0" y="0"/>
                  </a:lnTo>
                </a:path>
              </a:pathLst>
            </a:custGeom>
            <a:solidFill>
              <a:schemeClr val="accent3">
                <a:lumMod val="60000"/>
                <a:lumOff val="40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34" name="Freeform 6">
              <a:extLst>
                <a:ext uri="{FF2B5EF4-FFF2-40B4-BE49-F238E27FC236}">
                  <a16:creationId xmlns:a16="http://schemas.microsoft.com/office/drawing/2014/main" id="{CD2846DC-C02A-7E54-7E87-1CC574880DC3}"/>
                </a:ext>
              </a:extLst>
            </p:cNvPr>
            <p:cNvSpPr>
              <a:spLocks noChangeArrowheads="1"/>
            </p:cNvSpPr>
            <p:nvPr/>
          </p:nvSpPr>
          <p:spPr bwMode="auto">
            <a:xfrm>
              <a:off x="17678644" y="-89453"/>
              <a:ext cx="2784513" cy="3142570"/>
            </a:xfrm>
            <a:custGeom>
              <a:avLst/>
              <a:gdLst>
                <a:gd name="T0" fmla="*/ 2126 w 2826"/>
                <a:gd name="T1" fmla="*/ 0 h 3188"/>
                <a:gd name="T2" fmla="*/ 0 w 2826"/>
                <a:gd name="T3" fmla="*/ 1954 h 3188"/>
                <a:gd name="T4" fmla="*/ 2825 w 2826"/>
                <a:gd name="T5" fmla="*/ 3187 h 3188"/>
                <a:gd name="T6" fmla="*/ 2782 w 2826"/>
                <a:gd name="T7" fmla="*/ 0 h 3188"/>
                <a:gd name="T8" fmla="*/ 2126 w 2826"/>
                <a:gd name="T9" fmla="*/ 0 h 3188"/>
              </a:gdLst>
              <a:ahLst/>
              <a:cxnLst>
                <a:cxn ang="0">
                  <a:pos x="T0" y="T1"/>
                </a:cxn>
                <a:cxn ang="0">
                  <a:pos x="T2" y="T3"/>
                </a:cxn>
                <a:cxn ang="0">
                  <a:pos x="T4" y="T5"/>
                </a:cxn>
                <a:cxn ang="0">
                  <a:pos x="T6" y="T7"/>
                </a:cxn>
                <a:cxn ang="0">
                  <a:pos x="T8" y="T9"/>
                </a:cxn>
              </a:cxnLst>
              <a:rect l="0" t="0" r="r" b="b"/>
              <a:pathLst>
                <a:path w="2826" h="3188">
                  <a:moveTo>
                    <a:pt x="2126" y="0"/>
                  </a:moveTo>
                  <a:lnTo>
                    <a:pt x="0" y="1954"/>
                  </a:lnTo>
                  <a:lnTo>
                    <a:pt x="2825" y="3187"/>
                  </a:lnTo>
                  <a:lnTo>
                    <a:pt x="2782" y="0"/>
                  </a:lnTo>
                  <a:lnTo>
                    <a:pt x="2126" y="0"/>
                  </a:lnTo>
                </a:path>
              </a:pathLst>
            </a:custGeom>
            <a:solidFill>
              <a:schemeClr val="accent3"/>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35" name="Freeform 7">
              <a:extLst>
                <a:ext uri="{FF2B5EF4-FFF2-40B4-BE49-F238E27FC236}">
                  <a16:creationId xmlns:a16="http://schemas.microsoft.com/office/drawing/2014/main" id="{28A67B12-22A0-438E-0A18-4983D68E243A}"/>
                </a:ext>
              </a:extLst>
            </p:cNvPr>
            <p:cNvSpPr>
              <a:spLocks noChangeArrowheads="1"/>
            </p:cNvSpPr>
            <p:nvPr/>
          </p:nvSpPr>
          <p:spPr bwMode="auto">
            <a:xfrm>
              <a:off x="17608793" y="-87866"/>
              <a:ext cx="2168555" cy="1925221"/>
            </a:xfrm>
            <a:custGeom>
              <a:avLst/>
              <a:gdLst>
                <a:gd name="T0" fmla="*/ 0 w 2199"/>
                <a:gd name="T1" fmla="*/ 0 h 1955"/>
                <a:gd name="T2" fmla="*/ 72 w 2199"/>
                <a:gd name="T3" fmla="*/ 1954 h 1955"/>
                <a:gd name="T4" fmla="*/ 2198 w 2199"/>
                <a:gd name="T5" fmla="*/ 0 h 1955"/>
                <a:gd name="T6" fmla="*/ 0 w 2199"/>
                <a:gd name="T7" fmla="*/ 0 h 1955"/>
              </a:gdLst>
              <a:ahLst/>
              <a:cxnLst>
                <a:cxn ang="0">
                  <a:pos x="T0" y="T1"/>
                </a:cxn>
                <a:cxn ang="0">
                  <a:pos x="T2" y="T3"/>
                </a:cxn>
                <a:cxn ang="0">
                  <a:pos x="T4" y="T5"/>
                </a:cxn>
                <a:cxn ang="0">
                  <a:pos x="T6" y="T7"/>
                </a:cxn>
              </a:cxnLst>
              <a:rect l="0" t="0" r="r" b="b"/>
              <a:pathLst>
                <a:path w="2199" h="1955">
                  <a:moveTo>
                    <a:pt x="0" y="0"/>
                  </a:moveTo>
                  <a:lnTo>
                    <a:pt x="72" y="1954"/>
                  </a:lnTo>
                  <a:lnTo>
                    <a:pt x="2198" y="0"/>
                  </a:lnTo>
                  <a:lnTo>
                    <a:pt x="0" y="0"/>
                  </a:lnTo>
                </a:path>
              </a:pathLst>
            </a:custGeom>
            <a:solidFill>
              <a:schemeClr val="accent3">
                <a:lumMod val="60000"/>
                <a:lumOff val="40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36" name="Freeform 8">
              <a:extLst>
                <a:ext uri="{FF2B5EF4-FFF2-40B4-BE49-F238E27FC236}">
                  <a16:creationId xmlns:a16="http://schemas.microsoft.com/office/drawing/2014/main" id="{205CCFA8-36BB-FA76-887E-CDFBD6FCD467}"/>
                </a:ext>
              </a:extLst>
            </p:cNvPr>
            <p:cNvSpPr>
              <a:spLocks noChangeArrowheads="1"/>
            </p:cNvSpPr>
            <p:nvPr/>
          </p:nvSpPr>
          <p:spPr bwMode="auto">
            <a:xfrm>
              <a:off x="14887781" y="-89453"/>
              <a:ext cx="2813089" cy="1926808"/>
            </a:xfrm>
            <a:custGeom>
              <a:avLst/>
              <a:gdLst>
                <a:gd name="T0" fmla="*/ 0 w 2852"/>
                <a:gd name="T1" fmla="*/ 0 h 1955"/>
                <a:gd name="T2" fmla="*/ 2851 w 2852"/>
                <a:gd name="T3" fmla="*/ 1954 h 1955"/>
                <a:gd name="T4" fmla="*/ 2779 w 2852"/>
                <a:gd name="T5" fmla="*/ 0 h 1955"/>
                <a:gd name="T6" fmla="*/ 0 w 2852"/>
                <a:gd name="T7" fmla="*/ 0 h 1955"/>
              </a:gdLst>
              <a:ahLst/>
              <a:cxnLst>
                <a:cxn ang="0">
                  <a:pos x="T0" y="T1"/>
                </a:cxn>
                <a:cxn ang="0">
                  <a:pos x="T2" y="T3"/>
                </a:cxn>
                <a:cxn ang="0">
                  <a:pos x="T4" y="T5"/>
                </a:cxn>
                <a:cxn ang="0">
                  <a:pos x="T6" y="T7"/>
                </a:cxn>
              </a:cxnLst>
              <a:rect l="0" t="0" r="r" b="b"/>
              <a:pathLst>
                <a:path w="2852" h="1955">
                  <a:moveTo>
                    <a:pt x="0" y="0"/>
                  </a:moveTo>
                  <a:lnTo>
                    <a:pt x="2851" y="1954"/>
                  </a:lnTo>
                  <a:lnTo>
                    <a:pt x="2779" y="0"/>
                  </a:lnTo>
                  <a:lnTo>
                    <a:pt x="0" y="0"/>
                  </a:lnTo>
                </a:path>
              </a:pathLst>
            </a:custGeom>
            <a:solidFill>
              <a:schemeClr val="accent3"/>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37" name="Freeform 9">
              <a:extLst>
                <a:ext uri="{FF2B5EF4-FFF2-40B4-BE49-F238E27FC236}">
                  <a16:creationId xmlns:a16="http://schemas.microsoft.com/office/drawing/2014/main" id="{DAECD754-E442-DEE0-3E76-DED01E1B674E}"/>
                </a:ext>
              </a:extLst>
            </p:cNvPr>
            <p:cNvSpPr>
              <a:spLocks noChangeArrowheads="1"/>
            </p:cNvSpPr>
            <p:nvPr/>
          </p:nvSpPr>
          <p:spPr bwMode="auto">
            <a:xfrm>
              <a:off x="13590775" y="-89453"/>
              <a:ext cx="4138670" cy="3520314"/>
            </a:xfrm>
            <a:custGeom>
              <a:avLst/>
              <a:gdLst>
                <a:gd name="T0" fmla="*/ 0 w 4196"/>
                <a:gd name="T1" fmla="*/ 0 h 3572"/>
                <a:gd name="T2" fmla="*/ 1886 w 4196"/>
                <a:gd name="T3" fmla="*/ 3571 h 3572"/>
                <a:gd name="T4" fmla="*/ 4195 w 4196"/>
                <a:gd name="T5" fmla="*/ 1954 h 3572"/>
                <a:gd name="T6" fmla="*/ 1344 w 4196"/>
                <a:gd name="T7" fmla="*/ 0 h 3572"/>
                <a:gd name="T8" fmla="*/ 0 w 4196"/>
                <a:gd name="T9" fmla="*/ 0 h 3572"/>
              </a:gdLst>
              <a:ahLst/>
              <a:cxnLst>
                <a:cxn ang="0">
                  <a:pos x="T0" y="T1"/>
                </a:cxn>
                <a:cxn ang="0">
                  <a:pos x="T2" y="T3"/>
                </a:cxn>
                <a:cxn ang="0">
                  <a:pos x="T4" y="T5"/>
                </a:cxn>
                <a:cxn ang="0">
                  <a:pos x="T6" y="T7"/>
                </a:cxn>
                <a:cxn ang="0">
                  <a:pos x="T8" y="T9"/>
                </a:cxn>
              </a:cxnLst>
              <a:rect l="0" t="0" r="r" b="b"/>
              <a:pathLst>
                <a:path w="4196" h="3572">
                  <a:moveTo>
                    <a:pt x="0" y="0"/>
                  </a:moveTo>
                  <a:lnTo>
                    <a:pt x="1886" y="3571"/>
                  </a:lnTo>
                  <a:lnTo>
                    <a:pt x="4195" y="1954"/>
                  </a:lnTo>
                  <a:lnTo>
                    <a:pt x="1344" y="0"/>
                  </a:lnTo>
                  <a:lnTo>
                    <a:pt x="0" y="0"/>
                  </a:lnTo>
                </a:path>
              </a:pathLst>
            </a:custGeom>
            <a:solidFill>
              <a:schemeClr val="accent3">
                <a:lumMod val="60000"/>
                <a:lumOff val="40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38" name="Freeform 10">
              <a:extLst>
                <a:ext uri="{FF2B5EF4-FFF2-40B4-BE49-F238E27FC236}">
                  <a16:creationId xmlns:a16="http://schemas.microsoft.com/office/drawing/2014/main" id="{FBDEB2EA-73C1-174C-73FA-D5AF30CFE795}"/>
                </a:ext>
              </a:extLst>
            </p:cNvPr>
            <p:cNvSpPr>
              <a:spLocks noChangeArrowheads="1"/>
            </p:cNvSpPr>
            <p:nvPr/>
          </p:nvSpPr>
          <p:spPr bwMode="auto">
            <a:xfrm>
              <a:off x="11106303" y="-111674"/>
              <a:ext cx="4345047" cy="3520314"/>
            </a:xfrm>
            <a:custGeom>
              <a:avLst/>
              <a:gdLst>
                <a:gd name="T0" fmla="*/ 965 w 4408"/>
                <a:gd name="T1" fmla="*/ 0 h 3572"/>
                <a:gd name="T2" fmla="*/ 0 w 4408"/>
                <a:gd name="T3" fmla="*/ 1760 h 3572"/>
                <a:gd name="T4" fmla="*/ 4407 w 4408"/>
                <a:gd name="T5" fmla="*/ 3571 h 3572"/>
                <a:gd name="T6" fmla="*/ 2521 w 4408"/>
                <a:gd name="T7" fmla="*/ 0 h 3572"/>
                <a:gd name="T8" fmla="*/ 965 w 4408"/>
                <a:gd name="T9" fmla="*/ 0 h 3572"/>
              </a:gdLst>
              <a:ahLst/>
              <a:cxnLst>
                <a:cxn ang="0">
                  <a:pos x="T0" y="T1"/>
                </a:cxn>
                <a:cxn ang="0">
                  <a:pos x="T2" y="T3"/>
                </a:cxn>
                <a:cxn ang="0">
                  <a:pos x="T4" y="T5"/>
                </a:cxn>
                <a:cxn ang="0">
                  <a:pos x="T6" y="T7"/>
                </a:cxn>
                <a:cxn ang="0">
                  <a:pos x="T8" y="T9"/>
                </a:cxn>
              </a:cxnLst>
              <a:rect l="0" t="0" r="r" b="b"/>
              <a:pathLst>
                <a:path w="4408" h="3572">
                  <a:moveTo>
                    <a:pt x="965" y="0"/>
                  </a:moveTo>
                  <a:lnTo>
                    <a:pt x="0" y="1760"/>
                  </a:lnTo>
                  <a:lnTo>
                    <a:pt x="4407" y="3571"/>
                  </a:lnTo>
                  <a:lnTo>
                    <a:pt x="2521" y="0"/>
                  </a:lnTo>
                  <a:lnTo>
                    <a:pt x="965" y="0"/>
                  </a:lnTo>
                </a:path>
              </a:pathLst>
            </a:custGeom>
            <a:solidFill>
              <a:schemeClr val="accent2"/>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39" name="Freeform 11">
              <a:extLst>
                <a:ext uri="{FF2B5EF4-FFF2-40B4-BE49-F238E27FC236}">
                  <a16:creationId xmlns:a16="http://schemas.microsoft.com/office/drawing/2014/main" id="{CDD1D607-D8F9-1F14-8C9C-55029C6DA8BD}"/>
                </a:ext>
              </a:extLst>
            </p:cNvPr>
            <p:cNvSpPr>
              <a:spLocks noChangeArrowheads="1"/>
            </p:cNvSpPr>
            <p:nvPr/>
          </p:nvSpPr>
          <p:spPr bwMode="auto">
            <a:xfrm>
              <a:off x="9791835" y="-89453"/>
              <a:ext cx="368305" cy="196807"/>
            </a:xfrm>
            <a:custGeom>
              <a:avLst/>
              <a:gdLst>
                <a:gd name="T0" fmla="*/ 112 w 374"/>
                <a:gd name="T1" fmla="*/ 0 h 198"/>
                <a:gd name="T2" fmla="*/ 0 w 374"/>
                <a:gd name="T3" fmla="*/ 197 h 198"/>
                <a:gd name="T4" fmla="*/ 373 w 374"/>
                <a:gd name="T5" fmla="*/ 0 h 198"/>
                <a:gd name="T6" fmla="*/ 112 w 374"/>
                <a:gd name="T7" fmla="*/ 0 h 198"/>
              </a:gdLst>
              <a:ahLst/>
              <a:cxnLst>
                <a:cxn ang="0">
                  <a:pos x="T0" y="T1"/>
                </a:cxn>
                <a:cxn ang="0">
                  <a:pos x="T2" y="T3"/>
                </a:cxn>
                <a:cxn ang="0">
                  <a:pos x="T4" y="T5"/>
                </a:cxn>
                <a:cxn ang="0">
                  <a:pos x="T6" y="T7"/>
                </a:cxn>
              </a:cxnLst>
              <a:rect l="0" t="0" r="r" b="b"/>
              <a:pathLst>
                <a:path w="374" h="198">
                  <a:moveTo>
                    <a:pt x="112" y="0"/>
                  </a:moveTo>
                  <a:lnTo>
                    <a:pt x="0" y="197"/>
                  </a:lnTo>
                  <a:lnTo>
                    <a:pt x="373" y="0"/>
                  </a:lnTo>
                  <a:lnTo>
                    <a:pt x="112" y="0"/>
                  </a:lnTo>
                </a:path>
              </a:pathLst>
            </a:custGeom>
            <a:solidFill>
              <a:schemeClr val="accent2">
                <a:lumMod val="75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40" name="Freeform 13">
              <a:extLst>
                <a:ext uri="{FF2B5EF4-FFF2-40B4-BE49-F238E27FC236}">
                  <a16:creationId xmlns:a16="http://schemas.microsoft.com/office/drawing/2014/main" id="{F3D2E0D3-B6C1-0E43-9B40-3876C7387A34}"/>
                </a:ext>
              </a:extLst>
            </p:cNvPr>
            <p:cNvSpPr>
              <a:spLocks noChangeArrowheads="1"/>
            </p:cNvSpPr>
            <p:nvPr/>
          </p:nvSpPr>
          <p:spPr bwMode="auto">
            <a:xfrm>
              <a:off x="9696584" y="-89453"/>
              <a:ext cx="225428" cy="196807"/>
            </a:xfrm>
            <a:custGeom>
              <a:avLst/>
              <a:gdLst>
                <a:gd name="T0" fmla="*/ 0 w 231"/>
                <a:gd name="T1" fmla="*/ 0 h 198"/>
                <a:gd name="T2" fmla="*/ 118 w 231"/>
                <a:gd name="T3" fmla="*/ 197 h 198"/>
                <a:gd name="T4" fmla="*/ 230 w 231"/>
                <a:gd name="T5" fmla="*/ 0 h 198"/>
                <a:gd name="T6" fmla="*/ 0 w 231"/>
                <a:gd name="T7" fmla="*/ 0 h 198"/>
              </a:gdLst>
              <a:ahLst/>
              <a:cxnLst>
                <a:cxn ang="0">
                  <a:pos x="T0" y="T1"/>
                </a:cxn>
                <a:cxn ang="0">
                  <a:pos x="T2" y="T3"/>
                </a:cxn>
                <a:cxn ang="0">
                  <a:pos x="T4" y="T5"/>
                </a:cxn>
                <a:cxn ang="0">
                  <a:pos x="T6" y="T7"/>
                </a:cxn>
              </a:cxnLst>
              <a:rect l="0" t="0" r="r" b="b"/>
              <a:pathLst>
                <a:path w="231" h="198">
                  <a:moveTo>
                    <a:pt x="0" y="0"/>
                  </a:moveTo>
                  <a:lnTo>
                    <a:pt x="118" y="197"/>
                  </a:lnTo>
                  <a:lnTo>
                    <a:pt x="230" y="0"/>
                  </a:lnTo>
                  <a:lnTo>
                    <a:pt x="0" y="0"/>
                  </a:lnTo>
                </a:path>
              </a:pathLst>
            </a:custGeom>
            <a:solidFill>
              <a:schemeClr val="accent2">
                <a:lumMod val="75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41" name="Freeform 14">
              <a:extLst>
                <a:ext uri="{FF2B5EF4-FFF2-40B4-BE49-F238E27FC236}">
                  <a16:creationId xmlns:a16="http://schemas.microsoft.com/office/drawing/2014/main" id="{228F2DD8-89C9-BDAC-B106-18B5DBD1C865}"/>
                </a:ext>
              </a:extLst>
            </p:cNvPr>
            <p:cNvSpPr>
              <a:spLocks noChangeArrowheads="1"/>
            </p:cNvSpPr>
            <p:nvPr/>
          </p:nvSpPr>
          <p:spPr bwMode="auto">
            <a:xfrm>
              <a:off x="8502767" y="61327"/>
              <a:ext cx="2646399" cy="2260111"/>
            </a:xfrm>
            <a:custGeom>
              <a:avLst/>
              <a:gdLst>
                <a:gd name="T0" fmla="*/ 2685 w 2686"/>
                <a:gd name="T1" fmla="*/ 1563 h 2292"/>
                <a:gd name="T2" fmla="*/ 1308 w 2686"/>
                <a:gd name="T3" fmla="*/ 0 h 2292"/>
                <a:gd name="T4" fmla="*/ 0 w 2686"/>
                <a:gd name="T5" fmla="*/ 2291 h 2292"/>
                <a:gd name="T6" fmla="*/ 2685 w 2686"/>
                <a:gd name="T7" fmla="*/ 1563 h 2292"/>
              </a:gdLst>
              <a:ahLst/>
              <a:cxnLst>
                <a:cxn ang="0">
                  <a:pos x="T0" y="T1"/>
                </a:cxn>
                <a:cxn ang="0">
                  <a:pos x="T2" y="T3"/>
                </a:cxn>
                <a:cxn ang="0">
                  <a:pos x="T4" y="T5"/>
                </a:cxn>
                <a:cxn ang="0">
                  <a:pos x="T6" y="T7"/>
                </a:cxn>
              </a:cxnLst>
              <a:rect l="0" t="0" r="r" b="b"/>
              <a:pathLst>
                <a:path w="2686" h="2292">
                  <a:moveTo>
                    <a:pt x="2685" y="1563"/>
                  </a:moveTo>
                  <a:lnTo>
                    <a:pt x="1308" y="0"/>
                  </a:lnTo>
                  <a:lnTo>
                    <a:pt x="0" y="2291"/>
                  </a:lnTo>
                  <a:lnTo>
                    <a:pt x="2685" y="1563"/>
                  </a:lnTo>
                </a:path>
              </a:pathLst>
            </a:custGeom>
            <a:solidFill>
              <a:schemeClr val="accent2"/>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42" name="Freeform 15">
              <a:extLst>
                <a:ext uri="{FF2B5EF4-FFF2-40B4-BE49-F238E27FC236}">
                  <a16:creationId xmlns:a16="http://schemas.microsoft.com/office/drawing/2014/main" id="{8195D87E-D8F8-FB50-E22C-758A18384D29}"/>
                </a:ext>
              </a:extLst>
            </p:cNvPr>
            <p:cNvSpPr>
              <a:spLocks noChangeArrowheads="1"/>
            </p:cNvSpPr>
            <p:nvPr/>
          </p:nvSpPr>
          <p:spPr bwMode="auto">
            <a:xfrm>
              <a:off x="6819994" y="61327"/>
              <a:ext cx="2984541" cy="2260111"/>
            </a:xfrm>
            <a:custGeom>
              <a:avLst/>
              <a:gdLst>
                <a:gd name="T0" fmla="*/ 3029 w 3030"/>
                <a:gd name="T1" fmla="*/ 0 h 2292"/>
                <a:gd name="T2" fmla="*/ 0 w 3030"/>
                <a:gd name="T3" fmla="*/ 624 h 2292"/>
                <a:gd name="T4" fmla="*/ 1721 w 3030"/>
                <a:gd name="T5" fmla="*/ 2291 h 2292"/>
                <a:gd name="T6" fmla="*/ 3029 w 3030"/>
                <a:gd name="T7" fmla="*/ 0 h 2292"/>
              </a:gdLst>
              <a:ahLst/>
              <a:cxnLst>
                <a:cxn ang="0">
                  <a:pos x="T0" y="T1"/>
                </a:cxn>
                <a:cxn ang="0">
                  <a:pos x="T2" y="T3"/>
                </a:cxn>
                <a:cxn ang="0">
                  <a:pos x="T4" y="T5"/>
                </a:cxn>
                <a:cxn ang="0">
                  <a:pos x="T6" y="T7"/>
                </a:cxn>
              </a:cxnLst>
              <a:rect l="0" t="0" r="r" b="b"/>
              <a:pathLst>
                <a:path w="3030" h="2292">
                  <a:moveTo>
                    <a:pt x="3029" y="0"/>
                  </a:moveTo>
                  <a:lnTo>
                    <a:pt x="0" y="624"/>
                  </a:lnTo>
                  <a:lnTo>
                    <a:pt x="1721" y="2291"/>
                  </a:lnTo>
                  <a:lnTo>
                    <a:pt x="3029" y="0"/>
                  </a:lnTo>
                </a:path>
              </a:pathLst>
            </a:custGeom>
            <a:solidFill>
              <a:schemeClr val="accent2">
                <a:lumMod val="75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43" name="Freeform 16">
              <a:extLst>
                <a:ext uri="{FF2B5EF4-FFF2-40B4-BE49-F238E27FC236}">
                  <a16:creationId xmlns:a16="http://schemas.microsoft.com/office/drawing/2014/main" id="{E40D4715-DF3B-1D3A-8BD8-3416A93A3500}"/>
                </a:ext>
              </a:extLst>
            </p:cNvPr>
            <p:cNvSpPr>
              <a:spLocks noChangeArrowheads="1"/>
            </p:cNvSpPr>
            <p:nvPr/>
          </p:nvSpPr>
          <p:spPr bwMode="auto">
            <a:xfrm>
              <a:off x="6829519" y="-89453"/>
              <a:ext cx="2986128" cy="809450"/>
            </a:xfrm>
            <a:custGeom>
              <a:avLst/>
              <a:gdLst>
                <a:gd name="T0" fmla="*/ 61 w 3030"/>
                <a:gd name="T1" fmla="*/ 0 h 822"/>
                <a:gd name="T2" fmla="*/ 0 w 3030"/>
                <a:gd name="T3" fmla="*/ 821 h 822"/>
                <a:gd name="T4" fmla="*/ 3029 w 3030"/>
                <a:gd name="T5" fmla="*/ 197 h 822"/>
                <a:gd name="T6" fmla="*/ 2911 w 3030"/>
                <a:gd name="T7" fmla="*/ 0 h 822"/>
                <a:gd name="T8" fmla="*/ 61 w 3030"/>
                <a:gd name="T9" fmla="*/ 0 h 822"/>
              </a:gdLst>
              <a:ahLst/>
              <a:cxnLst>
                <a:cxn ang="0">
                  <a:pos x="T0" y="T1"/>
                </a:cxn>
                <a:cxn ang="0">
                  <a:pos x="T2" y="T3"/>
                </a:cxn>
                <a:cxn ang="0">
                  <a:pos x="T4" y="T5"/>
                </a:cxn>
                <a:cxn ang="0">
                  <a:pos x="T6" y="T7"/>
                </a:cxn>
                <a:cxn ang="0">
                  <a:pos x="T8" y="T9"/>
                </a:cxn>
              </a:cxnLst>
              <a:rect l="0" t="0" r="r" b="b"/>
              <a:pathLst>
                <a:path w="3030" h="822">
                  <a:moveTo>
                    <a:pt x="61" y="0"/>
                  </a:moveTo>
                  <a:lnTo>
                    <a:pt x="0" y="821"/>
                  </a:lnTo>
                  <a:lnTo>
                    <a:pt x="3029" y="197"/>
                  </a:lnTo>
                  <a:lnTo>
                    <a:pt x="2911" y="0"/>
                  </a:lnTo>
                  <a:lnTo>
                    <a:pt x="61" y="0"/>
                  </a:lnTo>
                </a:path>
              </a:pathLst>
            </a:custGeom>
            <a:solidFill>
              <a:schemeClr val="accent2">
                <a:lumMod val="50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44" name="Freeform 17">
              <a:extLst>
                <a:ext uri="{FF2B5EF4-FFF2-40B4-BE49-F238E27FC236}">
                  <a16:creationId xmlns:a16="http://schemas.microsoft.com/office/drawing/2014/main" id="{7A2CAD44-A740-85A2-9FBD-0DCE1B7B8E45}"/>
                </a:ext>
              </a:extLst>
            </p:cNvPr>
            <p:cNvSpPr>
              <a:spLocks noChangeArrowheads="1"/>
            </p:cNvSpPr>
            <p:nvPr/>
          </p:nvSpPr>
          <p:spPr bwMode="auto">
            <a:xfrm>
              <a:off x="5973845" y="-89453"/>
              <a:ext cx="942988" cy="809450"/>
            </a:xfrm>
            <a:custGeom>
              <a:avLst/>
              <a:gdLst>
                <a:gd name="T0" fmla="*/ 0 w 955"/>
                <a:gd name="T1" fmla="*/ 0 h 822"/>
                <a:gd name="T2" fmla="*/ 893 w 955"/>
                <a:gd name="T3" fmla="*/ 821 h 822"/>
                <a:gd name="T4" fmla="*/ 954 w 955"/>
                <a:gd name="T5" fmla="*/ 0 h 822"/>
                <a:gd name="T6" fmla="*/ 0 w 955"/>
                <a:gd name="T7" fmla="*/ 0 h 822"/>
              </a:gdLst>
              <a:ahLst/>
              <a:cxnLst>
                <a:cxn ang="0">
                  <a:pos x="T0" y="T1"/>
                </a:cxn>
                <a:cxn ang="0">
                  <a:pos x="T2" y="T3"/>
                </a:cxn>
                <a:cxn ang="0">
                  <a:pos x="T4" y="T5"/>
                </a:cxn>
                <a:cxn ang="0">
                  <a:pos x="T6" y="T7"/>
                </a:cxn>
              </a:cxnLst>
              <a:rect l="0" t="0" r="r" b="b"/>
              <a:pathLst>
                <a:path w="955" h="822">
                  <a:moveTo>
                    <a:pt x="0" y="0"/>
                  </a:moveTo>
                  <a:lnTo>
                    <a:pt x="893" y="821"/>
                  </a:lnTo>
                  <a:lnTo>
                    <a:pt x="954" y="0"/>
                  </a:lnTo>
                  <a:lnTo>
                    <a:pt x="0" y="0"/>
                  </a:lnTo>
                </a:path>
              </a:pathLst>
            </a:custGeom>
            <a:solidFill>
              <a:schemeClr val="accent1"/>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45" name="Freeform 18">
              <a:extLst>
                <a:ext uri="{FF2B5EF4-FFF2-40B4-BE49-F238E27FC236}">
                  <a16:creationId xmlns:a16="http://schemas.microsoft.com/office/drawing/2014/main" id="{520F2906-3687-D57F-428F-149A84D16D2B}"/>
                </a:ext>
              </a:extLst>
            </p:cNvPr>
            <p:cNvSpPr>
              <a:spLocks noChangeArrowheads="1"/>
            </p:cNvSpPr>
            <p:nvPr/>
          </p:nvSpPr>
          <p:spPr bwMode="auto">
            <a:xfrm>
              <a:off x="5608714" y="677144"/>
              <a:ext cx="2916278" cy="1642707"/>
            </a:xfrm>
            <a:custGeom>
              <a:avLst/>
              <a:gdLst>
                <a:gd name="T0" fmla="*/ 2958 w 2959"/>
                <a:gd name="T1" fmla="*/ 1667 h 1668"/>
                <a:gd name="T2" fmla="*/ 1237 w 2959"/>
                <a:gd name="T3" fmla="*/ 0 h 1668"/>
                <a:gd name="T4" fmla="*/ 0 w 2959"/>
                <a:gd name="T5" fmla="*/ 1323 h 1668"/>
                <a:gd name="T6" fmla="*/ 2958 w 2959"/>
                <a:gd name="T7" fmla="*/ 1667 h 1668"/>
              </a:gdLst>
              <a:ahLst/>
              <a:cxnLst>
                <a:cxn ang="0">
                  <a:pos x="T0" y="T1"/>
                </a:cxn>
                <a:cxn ang="0">
                  <a:pos x="T2" y="T3"/>
                </a:cxn>
                <a:cxn ang="0">
                  <a:pos x="T4" y="T5"/>
                </a:cxn>
                <a:cxn ang="0">
                  <a:pos x="T6" y="T7"/>
                </a:cxn>
              </a:cxnLst>
              <a:rect l="0" t="0" r="r" b="b"/>
              <a:pathLst>
                <a:path w="2959" h="1668">
                  <a:moveTo>
                    <a:pt x="2958" y="1667"/>
                  </a:moveTo>
                  <a:lnTo>
                    <a:pt x="1237" y="0"/>
                  </a:lnTo>
                  <a:lnTo>
                    <a:pt x="0" y="1323"/>
                  </a:lnTo>
                  <a:lnTo>
                    <a:pt x="2958" y="1667"/>
                  </a:lnTo>
                </a:path>
              </a:pathLst>
            </a:custGeom>
            <a:solidFill>
              <a:schemeClr val="accent2"/>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46" name="Freeform 19">
              <a:extLst>
                <a:ext uri="{FF2B5EF4-FFF2-40B4-BE49-F238E27FC236}">
                  <a16:creationId xmlns:a16="http://schemas.microsoft.com/office/drawing/2014/main" id="{6C889D10-C439-417A-BB05-DDA9D3DF8A3D}"/>
                </a:ext>
              </a:extLst>
            </p:cNvPr>
            <p:cNvSpPr>
              <a:spLocks noChangeArrowheads="1"/>
            </p:cNvSpPr>
            <p:nvPr/>
          </p:nvSpPr>
          <p:spPr bwMode="auto">
            <a:xfrm>
              <a:off x="5091182" y="-154526"/>
              <a:ext cx="1758974" cy="2112505"/>
            </a:xfrm>
            <a:custGeom>
              <a:avLst/>
              <a:gdLst>
                <a:gd name="T0" fmla="*/ 0 w 1787"/>
                <a:gd name="T1" fmla="*/ 0 h 2145"/>
                <a:gd name="T2" fmla="*/ 549 w 1787"/>
                <a:gd name="T3" fmla="*/ 2144 h 2145"/>
                <a:gd name="T4" fmla="*/ 1786 w 1787"/>
                <a:gd name="T5" fmla="*/ 821 h 2145"/>
                <a:gd name="T6" fmla="*/ 893 w 1787"/>
                <a:gd name="T7" fmla="*/ 0 h 2145"/>
                <a:gd name="T8" fmla="*/ 0 w 1787"/>
                <a:gd name="T9" fmla="*/ 0 h 2145"/>
              </a:gdLst>
              <a:ahLst/>
              <a:cxnLst>
                <a:cxn ang="0">
                  <a:pos x="T0" y="T1"/>
                </a:cxn>
                <a:cxn ang="0">
                  <a:pos x="T2" y="T3"/>
                </a:cxn>
                <a:cxn ang="0">
                  <a:pos x="T4" y="T5"/>
                </a:cxn>
                <a:cxn ang="0">
                  <a:pos x="T6" y="T7"/>
                </a:cxn>
                <a:cxn ang="0">
                  <a:pos x="T8" y="T9"/>
                </a:cxn>
              </a:cxnLst>
              <a:rect l="0" t="0" r="r" b="b"/>
              <a:pathLst>
                <a:path w="1787" h="2145">
                  <a:moveTo>
                    <a:pt x="0" y="0"/>
                  </a:moveTo>
                  <a:lnTo>
                    <a:pt x="549" y="2144"/>
                  </a:lnTo>
                  <a:lnTo>
                    <a:pt x="1786" y="821"/>
                  </a:lnTo>
                  <a:lnTo>
                    <a:pt x="893" y="0"/>
                  </a:lnTo>
                  <a:lnTo>
                    <a:pt x="0" y="0"/>
                  </a:lnTo>
                </a:path>
              </a:pathLst>
            </a:custGeom>
            <a:solidFill>
              <a:schemeClr val="accent1"/>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47" name="Freeform 20">
              <a:extLst>
                <a:ext uri="{FF2B5EF4-FFF2-40B4-BE49-F238E27FC236}">
                  <a16:creationId xmlns:a16="http://schemas.microsoft.com/office/drawing/2014/main" id="{B05F94A8-F229-EE18-9EB5-01A32B72413A}"/>
                </a:ext>
              </a:extLst>
            </p:cNvPr>
            <p:cNvSpPr>
              <a:spLocks noChangeArrowheads="1"/>
            </p:cNvSpPr>
            <p:nvPr/>
          </p:nvSpPr>
          <p:spPr bwMode="auto">
            <a:xfrm>
              <a:off x="441331" y="193060"/>
              <a:ext cx="5232472" cy="2975919"/>
            </a:xfrm>
            <a:custGeom>
              <a:avLst/>
              <a:gdLst>
                <a:gd name="T0" fmla="*/ 5310 w 5311"/>
                <a:gd name="T1" fmla="*/ 1771 h 3020"/>
                <a:gd name="T2" fmla="*/ 853 w 5311"/>
                <a:gd name="T3" fmla="*/ 0 h 3020"/>
                <a:gd name="T4" fmla="*/ 0 w 5311"/>
                <a:gd name="T5" fmla="*/ 3019 h 3020"/>
                <a:gd name="T6" fmla="*/ 5310 w 5311"/>
                <a:gd name="T7" fmla="*/ 1771 h 3020"/>
              </a:gdLst>
              <a:ahLst/>
              <a:cxnLst>
                <a:cxn ang="0">
                  <a:pos x="T0" y="T1"/>
                </a:cxn>
                <a:cxn ang="0">
                  <a:pos x="T2" y="T3"/>
                </a:cxn>
                <a:cxn ang="0">
                  <a:pos x="T4" y="T5"/>
                </a:cxn>
                <a:cxn ang="0">
                  <a:pos x="T6" y="T7"/>
                </a:cxn>
              </a:cxnLst>
              <a:rect l="0" t="0" r="r" b="b"/>
              <a:pathLst>
                <a:path w="5311" h="3020">
                  <a:moveTo>
                    <a:pt x="5310" y="1771"/>
                  </a:moveTo>
                  <a:lnTo>
                    <a:pt x="853" y="0"/>
                  </a:lnTo>
                  <a:lnTo>
                    <a:pt x="0" y="3019"/>
                  </a:lnTo>
                  <a:lnTo>
                    <a:pt x="5310" y="1771"/>
                  </a:lnTo>
                </a:path>
              </a:pathLst>
            </a:custGeom>
            <a:solidFill>
              <a:schemeClr val="accent1">
                <a:lumMod val="50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48" name="Freeform 21">
              <a:extLst>
                <a:ext uri="{FF2B5EF4-FFF2-40B4-BE49-F238E27FC236}">
                  <a16:creationId xmlns:a16="http://schemas.microsoft.com/office/drawing/2014/main" id="{F90ADFFE-0382-D3E9-05F1-E8CB44F03A97}"/>
                </a:ext>
              </a:extLst>
            </p:cNvPr>
            <p:cNvSpPr>
              <a:spLocks noChangeArrowheads="1"/>
            </p:cNvSpPr>
            <p:nvPr/>
          </p:nvSpPr>
          <p:spPr bwMode="auto">
            <a:xfrm>
              <a:off x="1262079" y="-154526"/>
              <a:ext cx="4394261" cy="2112505"/>
            </a:xfrm>
            <a:custGeom>
              <a:avLst/>
              <a:gdLst>
                <a:gd name="T0" fmla="*/ 936 w 4458"/>
                <a:gd name="T1" fmla="*/ 0 h 2145"/>
                <a:gd name="T2" fmla="*/ 0 w 4458"/>
                <a:gd name="T3" fmla="*/ 373 h 2145"/>
                <a:gd name="T4" fmla="*/ 4457 w 4458"/>
                <a:gd name="T5" fmla="*/ 2144 h 2145"/>
                <a:gd name="T6" fmla="*/ 3908 w 4458"/>
                <a:gd name="T7" fmla="*/ 0 h 2145"/>
                <a:gd name="T8" fmla="*/ 936 w 4458"/>
                <a:gd name="T9" fmla="*/ 0 h 2145"/>
              </a:gdLst>
              <a:ahLst/>
              <a:cxnLst>
                <a:cxn ang="0">
                  <a:pos x="T0" y="T1"/>
                </a:cxn>
                <a:cxn ang="0">
                  <a:pos x="T2" y="T3"/>
                </a:cxn>
                <a:cxn ang="0">
                  <a:pos x="T4" y="T5"/>
                </a:cxn>
                <a:cxn ang="0">
                  <a:pos x="T6" y="T7"/>
                </a:cxn>
                <a:cxn ang="0">
                  <a:pos x="T8" y="T9"/>
                </a:cxn>
              </a:cxnLst>
              <a:rect l="0" t="0" r="r" b="b"/>
              <a:pathLst>
                <a:path w="4458" h="2145">
                  <a:moveTo>
                    <a:pt x="936" y="0"/>
                  </a:moveTo>
                  <a:lnTo>
                    <a:pt x="0" y="373"/>
                  </a:lnTo>
                  <a:lnTo>
                    <a:pt x="4457" y="2144"/>
                  </a:lnTo>
                  <a:lnTo>
                    <a:pt x="3908" y="0"/>
                  </a:lnTo>
                  <a:lnTo>
                    <a:pt x="936" y="0"/>
                  </a:lnTo>
                </a:path>
              </a:pathLst>
            </a:custGeom>
            <a:solidFill>
              <a:schemeClr val="accent1">
                <a:lumMod val="75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49" name="Freeform 22">
              <a:extLst>
                <a:ext uri="{FF2B5EF4-FFF2-40B4-BE49-F238E27FC236}">
                  <a16:creationId xmlns:a16="http://schemas.microsoft.com/office/drawing/2014/main" id="{B3F69DCB-ECC9-B5D3-0BCF-9A4EB9EB4B94}"/>
                </a:ext>
              </a:extLst>
            </p:cNvPr>
            <p:cNvSpPr>
              <a:spLocks noChangeArrowheads="1"/>
            </p:cNvSpPr>
            <p:nvPr/>
          </p:nvSpPr>
          <p:spPr bwMode="auto">
            <a:xfrm>
              <a:off x="1263667" y="-132306"/>
              <a:ext cx="922350" cy="369807"/>
            </a:xfrm>
            <a:custGeom>
              <a:avLst/>
              <a:gdLst>
                <a:gd name="T0" fmla="*/ 72 w 937"/>
                <a:gd name="T1" fmla="*/ 0 h 374"/>
                <a:gd name="T2" fmla="*/ 0 w 937"/>
                <a:gd name="T3" fmla="*/ 373 h 374"/>
                <a:gd name="T4" fmla="*/ 936 w 937"/>
                <a:gd name="T5" fmla="*/ 0 h 374"/>
                <a:gd name="T6" fmla="*/ 72 w 937"/>
                <a:gd name="T7" fmla="*/ 0 h 374"/>
              </a:gdLst>
              <a:ahLst/>
              <a:cxnLst>
                <a:cxn ang="0">
                  <a:pos x="T0" y="T1"/>
                </a:cxn>
                <a:cxn ang="0">
                  <a:pos x="T2" y="T3"/>
                </a:cxn>
                <a:cxn ang="0">
                  <a:pos x="T4" y="T5"/>
                </a:cxn>
                <a:cxn ang="0">
                  <a:pos x="T6" y="T7"/>
                </a:cxn>
              </a:cxnLst>
              <a:rect l="0" t="0" r="r" b="b"/>
              <a:pathLst>
                <a:path w="937" h="374">
                  <a:moveTo>
                    <a:pt x="72" y="0"/>
                  </a:moveTo>
                  <a:lnTo>
                    <a:pt x="0" y="373"/>
                  </a:lnTo>
                  <a:lnTo>
                    <a:pt x="936" y="0"/>
                  </a:lnTo>
                  <a:lnTo>
                    <a:pt x="72" y="0"/>
                  </a:lnTo>
                </a:path>
              </a:pathLst>
            </a:custGeom>
            <a:solidFill>
              <a:schemeClr val="accent1"/>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50" name="Freeform 23">
              <a:extLst>
                <a:ext uri="{FF2B5EF4-FFF2-40B4-BE49-F238E27FC236}">
                  <a16:creationId xmlns:a16="http://schemas.microsoft.com/office/drawing/2014/main" id="{FC5809C7-0B1A-96B4-558B-28E46787AC49}"/>
                </a:ext>
              </a:extLst>
            </p:cNvPr>
            <p:cNvSpPr>
              <a:spLocks noChangeArrowheads="1"/>
            </p:cNvSpPr>
            <p:nvPr/>
          </p:nvSpPr>
          <p:spPr bwMode="auto">
            <a:xfrm>
              <a:off x="735022" y="-132306"/>
              <a:ext cx="620722" cy="369807"/>
            </a:xfrm>
            <a:custGeom>
              <a:avLst/>
              <a:gdLst>
                <a:gd name="T0" fmla="*/ 0 w 629"/>
                <a:gd name="T1" fmla="*/ 0 h 374"/>
                <a:gd name="T2" fmla="*/ 556 w 629"/>
                <a:gd name="T3" fmla="*/ 373 h 374"/>
                <a:gd name="T4" fmla="*/ 628 w 629"/>
                <a:gd name="T5" fmla="*/ 0 h 374"/>
                <a:gd name="T6" fmla="*/ 0 w 629"/>
                <a:gd name="T7" fmla="*/ 0 h 374"/>
              </a:gdLst>
              <a:ahLst/>
              <a:cxnLst>
                <a:cxn ang="0">
                  <a:pos x="T0" y="T1"/>
                </a:cxn>
                <a:cxn ang="0">
                  <a:pos x="T2" y="T3"/>
                </a:cxn>
                <a:cxn ang="0">
                  <a:pos x="T4" y="T5"/>
                </a:cxn>
                <a:cxn ang="0">
                  <a:pos x="T6" y="T7"/>
                </a:cxn>
              </a:cxnLst>
              <a:rect l="0" t="0" r="r" b="b"/>
              <a:pathLst>
                <a:path w="629" h="374">
                  <a:moveTo>
                    <a:pt x="0" y="0"/>
                  </a:moveTo>
                  <a:lnTo>
                    <a:pt x="556" y="373"/>
                  </a:lnTo>
                  <a:lnTo>
                    <a:pt x="628" y="0"/>
                  </a:lnTo>
                  <a:lnTo>
                    <a:pt x="0" y="0"/>
                  </a:lnTo>
                </a:path>
              </a:pathLst>
            </a:custGeom>
            <a:solidFill>
              <a:schemeClr val="accent1"/>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51" name="Freeform 24">
              <a:extLst>
                <a:ext uri="{FF2B5EF4-FFF2-40B4-BE49-F238E27FC236}">
                  <a16:creationId xmlns:a16="http://schemas.microsoft.com/office/drawing/2014/main" id="{E8446F5F-6AF5-8952-B559-A0107008ED29}"/>
                </a:ext>
              </a:extLst>
            </p:cNvPr>
            <p:cNvSpPr>
              <a:spLocks noChangeArrowheads="1"/>
            </p:cNvSpPr>
            <p:nvPr/>
          </p:nvSpPr>
          <p:spPr bwMode="auto">
            <a:xfrm>
              <a:off x="0" y="885061"/>
              <a:ext cx="447681" cy="2260111"/>
            </a:xfrm>
            <a:custGeom>
              <a:avLst/>
              <a:gdLst>
                <a:gd name="T0" fmla="*/ 0 w 453"/>
                <a:gd name="T1" fmla="*/ 2104 h 2292"/>
                <a:gd name="T2" fmla="*/ 452 w 453"/>
                <a:gd name="T3" fmla="*/ 2291 h 2292"/>
                <a:gd name="T4" fmla="*/ 0 w 453"/>
                <a:gd name="T5" fmla="*/ 0 h 2292"/>
                <a:gd name="T6" fmla="*/ 0 w 453"/>
                <a:gd name="T7" fmla="*/ 2104 h 2292"/>
              </a:gdLst>
              <a:ahLst/>
              <a:cxnLst>
                <a:cxn ang="0">
                  <a:pos x="T0" y="T1"/>
                </a:cxn>
                <a:cxn ang="0">
                  <a:pos x="T2" y="T3"/>
                </a:cxn>
                <a:cxn ang="0">
                  <a:pos x="T4" y="T5"/>
                </a:cxn>
                <a:cxn ang="0">
                  <a:pos x="T6" y="T7"/>
                </a:cxn>
              </a:cxnLst>
              <a:rect l="0" t="0" r="r" b="b"/>
              <a:pathLst>
                <a:path w="453" h="2292">
                  <a:moveTo>
                    <a:pt x="0" y="2104"/>
                  </a:moveTo>
                  <a:lnTo>
                    <a:pt x="452" y="2291"/>
                  </a:lnTo>
                  <a:lnTo>
                    <a:pt x="0" y="0"/>
                  </a:lnTo>
                  <a:lnTo>
                    <a:pt x="0" y="2104"/>
                  </a:lnTo>
                </a:path>
              </a:pathLst>
            </a:custGeom>
            <a:solidFill>
              <a:schemeClr val="accent1">
                <a:lumMod val="50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52" name="Freeform 25">
              <a:extLst>
                <a:ext uri="{FF2B5EF4-FFF2-40B4-BE49-F238E27FC236}">
                  <a16:creationId xmlns:a16="http://schemas.microsoft.com/office/drawing/2014/main" id="{4D8FE0F0-6BB0-052E-638C-42E42461FF23}"/>
                </a:ext>
              </a:extLst>
            </p:cNvPr>
            <p:cNvSpPr>
              <a:spLocks noChangeArrowheads="1"/>
            </p:cNvSpPr>
            <p:nvPr/>
          </p:nvSpPr>
          <p:spPr bwMode="auto">
            <a:xfrm>
              <a:off x="0" y="-156114"/>
              <a:ext cx="1285893" cy="3342552"/>
            </a:xfrm>
            <a:custGeom>
              <a:avLst/>
              <a:gdLst>
                <a:gd name="T0" fmla="*/ 0 w 1306"/>
                <a:gd name="T1" fmla="*/ 0 h 3393"/>
                <a:gd name="T2" fmla="*/ 0 w 1306"/>
                <a:gd name="T3" fmla="*/ 1101 h 3393"/>
                <a:gd name="T4" fmla="*/ 452 w 1306"/>
                <a:gd name="T5" fmla="*/ 3392 h 3393"/>
                <a:gd name="T6" fmla="*/ 1305 w 1306"/>
                <a:gd name="T7" fmla="*/ 373 h 3393"/>
                <a:gd name="T8" fmla="*/ 749 w 1306"/>
                <a:gd name="T9" fmla="*/ 0 h 3393"/>
                <a:gd name="T10" fmla="*/ 0 w 1306"/>
                <a:gd name="T11" fmla="*/ 0 h 3393"/>
              </a:gdLst>
              <a:ahLst/>
              <a:cxnLst>
                <a:cxn ang="0">
                  <a:pos x="T0" y="T1"/>
                </a:cxn>
                <a:cxn ang="0">
                  <a:pos x="T2" y="T3"/>
                </a:cxn>
                <a:cxn ang="0">
                  <a:pos x="T4" y="T5"/>
                </a:cxn>
                <a:cxn ang="0">
                  <a:pos x="T6" y="T7"/>
                </a:cxn>
                <a:cxn ang="0">
                  <a:pos x="T8" y="T9"/>
                </a:cxn>
                <a:cxn ang="0">
                  <a:pos x="T10" y="T11"/>
                </a:cxn>
              </a:cxnLst>
              <a:rect l="0" t="0" r="r" b="b"/>
              <a:pathLst>
                <a:path w="1306" h="3393">
                  <a:moveTo>
                    <a:pt x="0" y="0"/>
                  </a:moveTo>
                  <a:lnTo>
                    <a:pt x="0" y="1101"/>
                  </a:lnTo>
                  <a:lnTo>
                    <a:pt x="452" y="3392"/>
                  </a:lnTo>
                  <a:lnTo>
                    <a:pt x="1305" y="373"/>
                  </a:lnTo>
                  <a:lnTo>
                    <a:pt x="749" y="0"/>
                  </a:lnTo>
                  <a:lnTo>
                    <a:pt x="0" y="0"/>
                  </a:lnTo>
                </a:path>
              </a:pathLst>
            </a:custGeom>
            <a:solidFill>
              <a:schemeClr val="accent1">
                <a:lumMod val="75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53" name="Freeform 26">
              <a:extLst>
                <a:ext uri="{FF2B5EF4-FFF2-40B4-BE49-F238E27FC236}">
                  <a16:creationId xmlns:a16="http://schemas.microsoft.com/office/drawing/2014/main" id="{AD715577-FC6A-8C85-16B3-55E4470C2A5E}"/>
                </a:ext>
              </a:extLst>
            </p:cNvPr>
            <p:cNvSpPr>
              <a:spLocks noChangeArrowheads="1"/>
            </p:cNvSpPr>
            <p:nvPr/>
          </p:nvSpPr>
          <p:spPr bwMode="auto">
            <a:xfrm>
              <a:off x="8463079" y="1591346"/>
              <a:ext cx="6988272" cy="1787138"/>
            </a:xfrm>
            <a:custGeom>
              <a:avLst/>
              <a:gdLst>
                <a:gd name="T0" fmla="*/ 7092 w 7093"/>
                <a:gd name="T1" fmla="*/ 1811 h 1812"/>
                <a:gd name="T2" fmla="*/ 0 w 7093"/>
                <a:gd name="T3" fmla="*/ 728 h 1812"/>
                <a:gd name="T4" fmla="*/ 2685 w 7093"/>
                <a:gd name="T5" fmla="*/ 0 h 1812"/>
                <a:gd name="T6" fmla="*/ 7092 w 7093"/>
                <a:gd name="T7" fmla="*/ 1811 h 1812"/>
              </a:gdLst>
              <a:ahLst/>
              <a:cxnLst>
                <a:cxn ang="0">
                  <a:pos x="T0" y="T1"/>
                </a:cxn>
                <a:cxn ang="0">
                  <a:pos x="T2" y="T3"/>
                </a:cxn>
                <a:cxn ang="0">
                  <a:pos x="T4" y="T5"/>
                </a:cxn>
                <a:cxn ang="0">
                  <a:pos x="T6" y="T7"/>
                </a:cxn>
              </a:cxnLst>
              <a:rect l="0" t="0" r="r" b="b"/>
              <a:pathLst>
                <a:path w="7093" h="1812">
                  <a:moveTo>
                    <a:pt x="7092" y="1811"/>
                  </a:moveTo>
                  <a:lnTo>
                    <a:pt x="0" y="728"/>
                  </a:lnTo>
                  <a:lnTo>
                    <a:pt x="2685" y="0"/>
                  </a:lnTo>
                  <a:lnTo>
                    <a:pt x="7092" y="1811"/>
                  </a:lnTo>
                </a:path>
              </a:pathLst>
            </a:custGeom>
            <a:solidFill>
              <a:schemeClr val="accent2">
                <a:lumMod val="75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54" name="Freeform 12">
              <a:extLst>
                <a:ext uri="{FF2B5EF4-FFF2-40B4-BE49-F238E27FC236}">
                  <a16:creationId xmlns:a16="http://schemas.microsoft.com/office/drawing/2014/main" id="{88B4D52F-6416-162A-9714-729E78254257}"/>
                </a:ext>
              </a:extLst>
            </p:cNvPr>
            <p:cNvSpPr>
              <a:spLocks noChangeArrowheads="1"/>
            </p:cNvSpPr>
            <p:nvPr/>
          </p:nvSpPr>
          <p:spPr bwMode="auto">
            <a:xfrm>
              <a:off x="9774372" y="-124371"/>
              <a:ext cx="2308257" cy="1733175"/>
            </a:xfrm>
            <a:custGeom>
              <a:avLst/>
              <a:gdLst>
                <a:gd name="T0" fmla="*/ 373 w 2343"/>
                <a:gd name="T1" fmla="*/ 0 h 1761"/>
                <a:gd name="T2" fmla="*/ 0 w 2343"/>
                <a:gd name="T3" fmla="*/ 197 h 1761"/>
                <a:gd name="T4" fmla="*/ 1377 w 2343"/>
                <a:gd name="T5" fmla="*/ 1760 h 1761"/>
                <a:gd name="T6" fmla="*/ 2342 w 2343"/>
                <a:gd name="T7" fmla="*/ 0 h 1761"/>
                <a:gd name="T8" fmla="*/ 373 w 2343"/>
                <a:gd name="T9" fmla="*/ 0 h 1761"/>
              </a:gdLst>
              <a:ahLst/>
              <a:cxnLst>
                <a:cxn ang="0">
                  <a:pos x="T0" y="T1"/>
                </a:cxn>
                <a:cxn ang="0">
                  <a:pos x="T2" y="T3"/>
                </a:cxn>
                <a:cxn ang="0">
                  <a:pos x="T4" y="T5"/>
                </a:cxn>
                <a:cxn ang="0">
                  <a:pos x="T6" y="T7"/>
                </a:cxn>
                <a:cxn ang="0">
                  <a:pos x="T8" y="T9"/>
                </a:cxn>
              </a:cxnLst>
              <a:rect l="0" t="0" r="r" b="b"/>
              <a:pathLst>
                <a:path w="2343" h="1761">
                  <a:moveTo>
                    <a:pt x="373" y="0"/>
                  </a:moveTo>
                  <a:lnTo>
                    <a:pt x="0" y="197"/>
                  </a:lnTo>
                  <a:lnTo>
                    <a:pt x="1377" y="1760"/>
                  </a:lnTo>
                  <a:lnTo>
                    <a:pt x="2342" y="0"/>
                  </a:lnTo>
                  <a:lnTo>
                    <a:pt x="373" y="0"/>
                  </a:lnTo>
                </a:path>
              </a:pathLst>
            </a:custGeom>
            <a:solidFill>
              <a:schemeClr val="accent2">
                <a:lumMod val="75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grpSp>
    </p:spTree>
    <p:extLst>
      <p:ext uri="{BB962C8B-B14F-4D97-AF65-F5344CB8AC3E}">
        <p14:creationId xmlns:p14="http://schemas.microsoft.com/office/powerpoint/2010/main" val="3693668128"/>
      </p:ext>
    </p:extLst>
  </p:cSld>
  <p:clrMapOvr>
    <a:masterClrMapping/>
  </p:clrMapOvr>
  <p:transition advClick="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976" r:id="rId1"/>
    <p:sldLayoutId id="2147483977" r:id="rId2"/>
    <p:sldLayoutId id="2147483984" r:id="rId3"/>
    <p:sldLayoutId id="2147483979" r:id="rId4"/>
    <p:sldLayoutId id="2147483980" r:id="rId5"/>
    <p:sldLayoutId id="2147483981" r:id="rId6"/>
    <p:sldLayoutId id="2147483982" r:id="rId7"/>
    <p:sldLayoutId id="2147483983" r:id="rId8"/>
  </p:sldLayoutIdLst>
  <p:transition spd="slow" advClick="0"/>
  <p:hf hdr="0" ftr="0" dt="0"/>
  <p:txStyles>
    <p:titleStyle>
      <a:lvl1pPr algn="l" defTabSz="1827213" rtl="0" fontAlgn="base">
        <a:lnSpc>
          <a:spcPct val="90000"/>
        </a:lnSpc>
        <a:spcBef>
          <a:spcPct val="0"/>
        </a:spcBef>
        <a:spcAft>
          <a:spcPct val="0"/>
        </a:spcAft>
        <a:defRPr lang="en-US" sz="6000" kern="1200">
          <a:solidFill>
            <a:schemeClr val="tx1"/>
          </a:solidFill>
          <a:latin typeface="Lato Light" charset="0"/>
          <a:ea typeface="Lato Light" charset="0"/>
          <a:cs typeface="Lato Light" charset="0"/>
        </a:defRPr>
      </a:lvl1pPr>
      <a:lvl2pPr algn="l" defTabSz="1827213" rtl="0" fontAlgn="base">
        <a:lnSpc>
          <a:spcPct val="90000"/>
        </a:lnSpc>
        <a:spcBef>
          <a:spcPct val="0"/>
        </a:spcBef>
        <a:spcAft>
          <a:spcPct val="0"/>
        </a:spcAft>
        <a:defRPr sz="6000">
          <a:solidFill>
            <a:schemeClr val="tx1"/>
          </a:solidFill>
          <a:latin typeface="Lato Light" panose="020F0502020204030204" pitchFamily="34" charset="0"/>
          <a:ea typeface="Lato Light" panose="020F0502020204030204" pitchFamily="34" charset="0"/>
          <a:cs typeface="Lato Light" panose="020F0502020204030204" pitchFamily="34" charset="0"/>
        </a:defRPr>
      </a:lvl2pPr>
      <a:lvl3pPr algn="l" defTabSz="1827213" rtl="0" fontAlgn="base">
        <a:lnSpc>
          <a:spcPct val="90000"/>
        </a:lnSpc>
        <a:spcBef>
          <a:spcPct val="0"/>
        </a:spcBef>
        <a:spcAft>
          <a:spcPct val="0"/>
        </a:spcAft>
        <a:defRPr sz="6000">
          <a:solidFill>
            <a:schemeClr val="tx1"/>
          </a:solidFill>
          <a:latin typeface="Lato Light" panose="020F0502020204030204" pitchFamily="34" charset="0"/>
          <a:ea typeface="Lato Light" panose="020F0502020204030204" pitchFamily="34" charset="0"/>
          <a:cs typeface="Lato Light" panose="020F0502020204030204" pitchFamily="34" charset="0"/>
        </a:defRPr>
      </a:lvl3pPr>
      <a:lvl4pPr algn="l" defTabSz="1827213" rtl="0" fontAlgn="base">
        <a:lnSpc>
          <a:spcPct val="90000"/>
        </a:lnSpc>
        <a:spcBef>
          <a:spcPct val="0"/>
        </a:spcBef>
        <a:spcAft>
          <a:spcPct val="0"/>
        </a:spcAft>
        <a:defRPr sz="6000">
          <a:solidFill>
            <a:schemeClr val="tx1"/>
          </a:solidFill>
          <a:latin typeface="Lato Light" panose="020F0502020204030204" pitchFamily="34" charset="0"/>
          <a:ea typeface="Lato Light" panose="020F0502020204030204" pitchFamily="34" charset="0"/>
          <a:cs typeface="Lato Light" panose="020F0502020204030204" pitchFamily="34" charset="0"/>
        </a:defRPr>
      </a:lvl4pPr>
      <a:lvl5pPr algn="l" defTabSz="1827213" rtl="0" fontAlgn="base">
        <a:lnSpc>
          <a:spcPct val="90000"/>
        </a:lnSpc>
        <a:spcBef>
          <a:spcPct val="0"/>
        </a:spcBef>
        <a:spcAft>
          <a:spcPct val="0"/>
        </a:spcAft>
        <a:defRPr sz="6000">
          <a:solidFill>
            <a:schemeClr val="tx1"/>
          </a:solidFill>
          <a:latin typeface="Lato Light" panose="020F0502020204030204" pitchFamily="34" charset="0"/>
          <a:ea typeface="Lato Light" panose="020F0502020204030204" pitchFamily="34" charset="0"/>
          <a:cs typeface="Lato Light" panose="020F0502020204030204" pitchFamily="34" charset="0"/>
        </a:defRPr>
      </a:lvl5pPr>
      <a:lvl6pPr marL="457200" algn="l" defTabSz="1827213" rtl="0" fontAlgn="base">
        <a:lnSpc>
          <a:spcPct val="90000"/>
        </a:lnSpc>
        <a:spcBef>
          <a:spcPct val="0"/>
        </a:spcBef>
        <a:spcAft>
          <a:spcPct val="0"/>
        </a:spcAft>
        <a:defRPr sz="6000">
          <a:solidFill>
            <a:schemeClr val="tx1"/>
          </a:solidFill>
          <a:latin typeface="Lato Light" panose="020F0502020204030204" pitchFamily="34" charset="0"/>
          <a:ea typeface="Lato Light" panose="020F0502020204030204" pitchFamily="34" charset="0"/>
          <a:cs typeface="Lato Light" panose="020F0502020204030204" pitchFamily="34" charset="0"/>
        </a:defRPr>
      </a:lvl6pPr>
      <a:lvl7pPr marL="914400" algn="l" defTabSz="1827213" rtl="0" fontAlgn="base">
        <a:lnSpc>
          <a:spcPct val="90000"/>
        </a:lnSpc>
        <a:spcBef>
          <a:spcPct val="0"/>
        </a:spcBef>
        <a:spcAft>
          <a:spcPct val="0"/>
        </a:spcAft>
        <a:defRPr sz="6000">
          <a:solidFill>
            <a:schemeClr val="tx1"/>
          </a:solidFill>
          <a:latin typeface="Lato Light" panose="020F0502020204030204" pitchFamily="34" charset="0"/>
          <a:ea typeface="Lato Light" panose="020F0502020204030204" pitchFamily="34" charset="0"/>
          <a:cs typeface="Lato Light" panose="020F0502020204030204" pitchFamily="34" charset="0"/>
        </a:defRPr>
      </a:lvl7pPr>
      <a:lvl8pPr marL="1371599" algn="l" defTabSz="1827213" rtl="0" fontAlgn="base">
        <a:lnSpc>
          <a:spcPct val="90000"/>
        </a:lnSpc>
        <a:spcBef>
          <a:spcPct val="0"/>
        </a:spcBef>
        <a:spcAft>
          <a:spcPct val="0"/>
        </a:spcAft>
        <a:defRPr sz="6000">
          <a:solidFill>
            <a:schemeClr val="tx1"/>
          </a:solidFill>
          <a:latin typeface="Lato Light" panose="020F0502020204030204" pitchFamily="34" charset="0"/>
          <a:ea typeface="Lato Light" panose="020F0502020204030204" pitchFamily="34" charset="0"/>
          <a:cs typeface="Lato Light" panose="020F0502020204030204" pitchFamily="34" charset="0"/>
        </a:defRPr>
      </a:lvl8pPr>
      <a:lvl9pPr marL="1828800" algn="l" defTabSz="1827213" rtl="0" fontAlgn="base">
        <a:lnSpc>
          <a:spcPct val="90000"/>
        </a:lnSpc>
        <a:spcBef>
          <a:spcPct val="0"/>
        </a:spcBef>
        <a:spcAft>
          <a:spcPct val="0"/>
        </a:spcAft>
        <a:defRPr sz="6000">
          <a:solidFill>
            <a:schemeClr val="tx1"/>
          </a:solidFill>
          <a:latin typeface="Lato Light" panose="020F0502020204030204" pitchFamily="34" charset="0"/>
          <a:ea typeface="Lato Light" panose="020F0502020204030204" pitchFamily="34" charset="0"/>
          <a:cs typeface="Lato Light" panose="020F0502020204030204" pitchFamily="34" charset="0"/>
        </a:defRPr>
      </a:lvl9pPr>
    </p:titleStyle>
    <p:bodyStyle>
      <a:lvl1pPr marL="455613" indent="-455613" algn="l" defTabSz="1827213" rtl="0" fontAlgn="base">
        <a:lnSpc>
          <a:spcPct val="90000"/>
        </a:lnSpc>
        <a:spcBef>
          <a:spcPts val="2000"/>
        </a:spcBef>
        <a:spcAft>
          <a:spcPct val="0"/>
        </a:spcAft>
        <a:buFont typeface="Arial" panose="020B0604020202020204" pitchFamily="34" charset="0"/>
        <a:buChar char="•"/>
        <a:defRPr lang="en-US" sz="4800" kern="1200" dirty="0">
          <a:solidFill>
            <a:schemeClr val="tx1"/>
          </a:solidFill>
          <a:latin typeface="Lato Light" charset="0"/>
          <a:ea typeface="Lato Light" charset="0"/>
          <a:cs typeface="Lato Light" charset="0"/>
        </a:defRPr>
      </a:lvl1pPr>
      <a:lvl2pPr marL="1370013" indent="-455613" algn="l" defTabSz="1827213" rtl="0" fontAlgn="base">
        <a:lnSpc>
          <a:spcPct val="90000"/>
        </a:lnSpc>
        <a:spcBef>
          <a:spcPts val="1000"/>
        </a:spcBef>
        <a:spcAft>
          <a:spcPct val="0"/>
        </a:spcAft>
        <a:buFont typeface="Arial" panose="020B0604020202020204" pitchFamily="34" charset="0"/>
        <a:buChar char="•"/>
        <a:defRPr lang="en-US" sz="4000" kern="1200" dirty="0">
          <a:solidFill>
            <a:schemeClr val="tx1"/>
          </a:solidFill>
          <a:latin typeface="Lato Light" charset="0"/>
          <a:ea typeface="Lato Light" charset="0"/>
          <a:cs typeface="Lato Light" charset="0"/>
        </a:defRPr>
      </a:lvl2pPr>
      <a:lvl3pPr marL="2284412" indent="-455613" algn="l" defTabSz="1827213" rtl="0" fontAlgn="base">
        <a:lnSpc>
          <a:spcPct val="90000"/>
        </a:lnSpc>
        <a:spcBef>
          <a:spcPts val="1000"/>
        </a:spcBef>
        <a:spcAft>
          <a:spcPct val="0"/>
        </a:spcAft>
        <a:buFont typeface="Arial" panose="020B0604020202020204" pitchFamily="34" charset="0"/>
        <a:buChar char="•"/>
        <a:defRPr lang="en-US" sz="3600" kern="1200" dirty="0">
          <a:solidFill>
            <a:schemeClr val="tx1"/>
          </a:solidFill>
          <a:latin typeface="Lato Light" charset="0"/>
          <a:ea typeface="Lato Light" charset="0"/>
          <a:cs typeface="Lato Light" charset="0"/>
        </a:defRPr>
      </a:lvl3pPr>
      <a:lvl4pPr marL="3198813" indent="-455613" algn="l" defTabSz="1827213" rtl="0" fontAlgn="base">
        <a:lnSpc>
          <a:spcPct val="90000"/>
        </a:lnSpc>
        <a:spcBef>
          <a:spcPts val="1000"/>
        </a:spcBef>
        <a:spcAft>
          <a:spcPct val="0"/>
        </a:spcAft>
        <a:buFont typeface="Arial" panose="020B0604020202020204" pitchFamily="34" charset="0"/>
        <a:buChar char="•"/>
        <a:defRPr lang="en-US" sz="3200" kern="1200" dirty="0">
          <a:solidFill>
            <a:schemeClr val="tx1"/>
          </a:solidFill>
          <a:latin typeface="Lato Light" charset="0"/>
          <a:ea typeface="Lato Light" charset="0"/>
          <a:cs typeface="Lato Light" charset="0"/>
        </a:defRPr>
      </a:lvl4pPr>
      <a:lvl5pPr marL="4113213" indent="-455613" algn="l" defTabSz="1827213" rtl="0" fontAlgn="base">
        <a:lnSpc>
          <a:spcPct val="90000"/>
        </a:lnSpc>
        <a:spcBef>
          <a:spcPts val="1000"/>
        </a:spcBef>
        <a:spcAft>
          <a:spcPct val="0"/>
        </a:spcAft>
        <a:buFont typeface="Arial" panose="020B0604020202020204" pitchFamily="34" charset="0"/>
        <a:buChar char="•"/>
        <a:defRPr lang="en-US" sz="3200" kern="1200" dirty="0">
          <a:solidFill>
            <a:schemeClr val="tx1"/>
          </a:solidFill>
          <a:latin typeface="Lato Light" charset="0"/>
          <a:ea typeface="Lato Light" charset="0"/>
          <a:cs typeface="Lato Light" charset="0"/>
        </a:defRPr>
      </a:lvl5pPr>
      <a:lvl6pPr marL="5028193" indent="-457109" algn="l" defTabSz="1828434"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2411" indent="-457109" algn="l" defTabSz="1828434"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6627" indent="-457109" algn="l" defTabSz="1828434"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0845" indent="-457109" algn="l" defTabSz="1828434"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p:bodyStyle>
    <p:other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5"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6" algn="l" defTabSz="1828434" rtl="0" eaLnBrk="1" latinLnBrk="0" hangingPunct="1">
        <a:defRPr sz="3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4.png"/><Relationship Id="rId11" Type="http://schemas.openxmlformats.org/officeDocument/2006/relationships/image" Target="../media/image17.png"/><Relationship Id="rId5" Type="http://schemas.openxmlformats.org/officeDocument/2006/relationships/image" Target="../media/image13.png"/><Relationship Id="rId10" Type="http://schemas.microsoft.com/office/2007/relationships/hdphoto" Target="../media/hdphoto1.wdp"/><Relationship Id="rId4" Type="http://schemas.openxmlformats.org/officeDocument/2006/relationships/image" Target="../media/image11.png"/><Relationship Id="rId9" Type="http://schemas.openxmlformats.org/officeDocument/2006/relationships/image" Target="../media/image16.png"/></Relationships>
</file>

<file path=ppt/slides/_rels/slide6.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0.png"/><Relationship Id="rId7"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10" Type="http://schemas.microsoft.com/office/2007/relationships/hdphoto" Target="../media/hdphoto1.wdp"/><Relationship Id="rId4" Type="http://schemas.openxmlformats.org/officeDocument/2006/relationships/image" Target="../media/image11.png"/><Relationship Id="rId9"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10.png"/><Relationship Id="rId7"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3.png"/><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12.png"/></Relationships>
</file>

<file path=ppt/slides/_rels/slide14.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0.png"/><Relationship Id="rId7" Type="http://schemas.openxmlformats.org/officeDocument/2006/relationships/image" Target="../media/image11.png"/><Relationship Id="rId12" Type="http://schemas.microsoft.com/office/2007/relationships/hdphoto" Target="../media/hdphoto1.wdp"/><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5.png"/><Relationship Id="rId11" Type="http://schemas.openxmlformats.org/officeDocument/2006/relationships/image" Target="../media/image16.png"/><Relationship Id="rId5" Type="http://schemas.openxmlformats.org/officeDocument/2006/relationships/image" Target="../media/image14.png"/><Relationship Id="rId10" Type="http://schemas.openxmlformats.org/officeDocument/2006/relationships/image" Target="../media/image21.png"/><Relationship Id="rId4" Type="http://schemas.openxmlformats.org/officeDocument/2006/relationships/image" Target="../media/image13.png"/><Relationship Id="rId9" Type="http://schemas.openxmlformats.org/officeDocument/2006/relationships/image" Target="../media/image12.png"/></Relationships>
</file>

<file path=ppt/slides/_rels/slide15.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10" Type="http://schemas.microsoft.com/office/2007/relationships/hdphoto" Target="../media/hdphoto1.wdp"/><Relationship Id="rId4" Type="http://schemas.openxmlformats.org/officeDocument/2006/relationships/image" Target="../media/image13.png"/><Relationship Id="rId9" Type="http://schemas.openxmlformats.org/officeDocument/2006/relationships/image" Target="../media/image16.png"/></Relationships>
</file>

<file path=ppt/slides/_rels/slide16.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 Id="rId9" Type="http://schemas.openxmlformats.org/officeDocument/2006/relationships/image" Target="../media/image34.png"/></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20.png"/><Relationship Id="rId4" Type="http://schemas.openxmlformats.org/officeDocument/2006/relationships/image" Target="../media/image35.png"/></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37.png"/><Relationship Id="rId4" Type="http://schemas.openxmlformats.org/officeDocument/2006/relationships/image" Target="../media/image35.png"/></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37.png"/><Relationship Id="rId4" Type="http://schemas.openxmlformats.org/officeDocument/2006/relationships/image" Target="../media/image35.png"/></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36.png"/><Relationship Id="rId4" Type="http://schemas.openxmlformats.org/officeDocument/2006/relationships/image" Target="../media/image35.png"/></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36.png"/><Relationship Id="rId4" Type="http://schemas.openxmlformats.org/officeDocument/2006/relationships/image" Target="../media/image35.png"/></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36.png"/><Relationship Id="rId4" Type="http://schemas.openxmlformats.org/officeDocument/2006/relationships/image" Target="../media/image35.png"/></Relationships>
</file>

<file path=ppt/slides/_rels/slide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2.xml"/><Relationship Id="rId1" Type="http://schemas.openxmlformats.org/officeDocument/2006/relationships/slideLayout" Target="../slideLayouts/slideLayout2.xml"/><Relationship Id="rId5" Type="http://schemas.openxmlformats.org/officeDocument/2006/relationships/image" Target="../media/image36.png"/><Relationship Id="rId4" Type="http://schemas.openxmlformats.org/officeDocument/2006/relationships/image" Target="../media/image35.png"/></Relationships>
</file>

<file path=ppt/slides/_rels/slide3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3.xml"/><Relationship Id="rId1" Type="http://schemas.openxmlformats.org/officeDocument/2006/relationships/slideLayout" Target="../slideLayouts/slideLayout2.xml"/><Relationship Id="rId5" Type="http://schemas.openxmlformats.org/officeDocument/2006/relationships/image" Target="../media/image36.png"/><Relationship Id="rId4" Type="http://schemas.openxmlformats.org/officeDocument/2006/relationships/image" Target="../media/image35.png"/></Relationships>
</file>

<file path=ppt/slides/_rels/slide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3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3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43.png"/><Relationship Id="rId7" Type="http://schemas.openxmlformats.org/officeDocument/2006/relationships/image" Target="../media/image46.png"/><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image" Target="../media/image45.png"/><Relationship Id="rId11" Type="http://schemas.openxmlformats.org/officeDocument/2006/relationships/image" Target="../media/image50.png"/><Relationship Id="rId5" Type="http://schemas.openxmlformats.org/officeDocument/2006/relationships/image" Target="../media/image7.png"/><Relationship Id="rId10" Type="http://schemas.openxmlformats.org/officeDocument/2006/relationships/image" Target="../media/image49.png"/><Relationship Id="rId4" Type="http://schemas.openxmlformats.org/officeDocument/2006/relationships/image" Target="../media/image44.svg"/><Relationship Id="rId9" Type="http://schemas.openxmlformats.org/officeDocument/2006/relationships/image" Target="../media/image48.png"/></Relationships>
</file>

<file path=ppt/slides/_rels/slide40.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image" Target="../media/image20.png"/><Relationship Id="rId7" Type="http://schemas.openxmlformats.org/officeDocument/2006/relationships/image" Target="../media/image53.png"/><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image" Target="../media/image52.png"/><Relationship Id="rId5" Type="http://schemas.openxmlformats.org/officeDocument/2006/relationships/image" Target="../media/image51.png"/><Relationship Id="rId10" Type="http://schemas.openxmlformats.org/officeDocument/2006/relationships/image" Target="../media/image56.emf"/><Relationship Id="rId4" Type="http://schemas.openxmlformats.org/officeDocument/2006/relationships/image" Target="../media/image9.png"/><Relationship Id="rId9" Type="http://schemas.openxmlformats.org/officeDocument/2006/relationships/image" Target="../media/image5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2" name="TextBox 311">
            <a:extLst>
              <a:ext uri="{FF2B5EF4-FFF2-40B4-BE49-F238E27FC236}">
                <a16:creationId xmlns:a16="http://schemas.microsoft.com/office/drawing/2014/main" id="{18DB937F-E4A7-3F88-9503-B5B5185415F5}"/>
              </a:ext>
            </a:extLst>
          </p:cNvPr>
          <p:cNvSpPr txBox="1"/>
          <p:nvPr/>
        </p:nvSpPr>
        <p:spPr>
          <a:xfrm>
            <a:off x="0" y="4045735"/>
            <a:ext cx="24377650" cy="2062103"/>
          </a:xfrm>
          <a:prstGeom prst="rect">
            <a:avLst/>
          </a:prstGeom>
          <a:noFill/>
        </p:spPr>
        <p:txBody>
          <a:bodyPr wrap="square">
            <a:spAutoFit/>
          </a:bodyPr>
          <a:lstStyle/>
          <a:p>
            <a:pPr algn="ctr" defTabSz="1828434" eaLnBrk="1" fontAlgn="auto" hangingPunct="1">
              <a:spcBef>
                <a:spcPts val="0"/>
              </a:spcBef>
              <a:spcAft>
                <a:spcPts val="0"/>
              </a:spcAft>
              <a:defRPr/>
            </a:pPr>
            <a:r>
              <a:rPr lang="en-US" sz="6400" b="1" spc="300" dirty="0">
                <a:latin typeface="Nunito" charset="0"/>
                <a:ea typeface="Nunito" charset="0"/>
                <a:cs typeface="Nunito" charset="0"/>
              </a:rPr>
              <a:t>Language-Agnostic Detection of Computation-Constraint Inconsistencies in ZKP Programs via Value Inference</a:t>
            </a:r>
          </a:p>
        </p:txBody>
      </p:sp>
      <p:sp>
        <p:nvSpPr>
          <p:cNvPr id="313" name="TextBox 312">
            <a:extLst>
              <a:ext uri="{FF2B5EF4-FFF2-40B4-BE49-F238E27FC236}">
                <a16:creationId xmlns:a16="http://schemas.microsoft.com/office/drawing/2014/main" id="{ED3C0AC4-7228-9BAF-53BB-A775A2B661B7}"/>
              </a:ext>
            </a:extLst>
          </p:cNvPr>
          <p:cNvSpPr txBox="1"/>
          <p:nvPr/>
        </p:nvSpPr>
        <p:spPr>
          <a:xfrm>
            <a:off x="1512673" y="6787085"/>
            <a:ext cx="21352320" cy="1323439"/>
          </a:xfrm>
          <a:prstGeom prst="rect">
            <a:avLst/>
          </a:prstGeom>
          <a:noFill/>
        </p:spPr>
        <p:txBody>
          <a:bodyPr wrap="none">
            <a:spAutoFit/>
          </a:bodyPr>
          <a:lstStyle/>
          <a:p>
            <a:pPr algn="ctr" defTabSz="1828434" eaLnBrk="1" fontAlgn="auto" hangingPunct="1">
              <a:spcBef>
                <a:spcPts val="0"/>
              </a:spcBef>
              <a:spcAft>
                <a:spcPts val="0"/>
              </a:spcAft>
              <a:defRPr/>
            </a:pPr>
            <a:r>
              <a:rPr lang="en-US" sz="4000" b="1" spc="600" dirty="0">
                <a:latin typeface="Nunito" charset="0"/>
                <a:ea typeface="Nunito" charset="0"/>
                <a:cs typeface="Nunito" charset="0"/>
              </a:rPr>
              <a:t>Arman Kolozyan</a:t>
            </a:r>
            <a:r>
              <a:rPr lang="en-US" sz="4000" spc="600" dirty="0">
                <a:latin typeface="Nunito" charset="0"/>
                <a:ea typeface="Nunito" charset="0"/>
                <a:cs typeface="Nunito" charset="0"/>
              </a:rPr>
              <a:t>(</a:t>
            </a:r>
            <a:r>
              <a:rPr lang="en-US" sz="4000" spc="600" dirty="0" err="1">
                <a:latin typeface="Nunito" charset="0"/>
                <a:ea typeface="Nunito" charset="0"/>
                <a:cs typeface="Nunito" charset="0"/>
              </a:rPr>
              <a:t>arman@kolozyan.com</a:t>
            </a:r>
            <a:r>
              <a:rPr lang="en-US" sz="4000" spc="600" dirty="0">
                <a:latin typeface="Nunito" charset="0"/>
                <a:ea typeface="Nunito" charset="0"/>
                <a:cs typeface="Nunito" charset="0"/>
              </a:rPr>
              <a:t>), Bram </a:t>
            </a:r>
            <a:r>
              <a:rPr lang="en-US" sz="4000" spc="600" dirty="0" err="1">
                <a:latin typeface="Nunito" charset="0"/>
                <a:ea typeface="Nunito" charset="0"/>
                <a:cs typeface="Nunito" charset="0"/>
              </a:rPr>
              <a:t>Vandenbogaerde</a:t>
            </a:r>
            <a:r>
              <a:rPr lang="en-US" sz="4000" spc="600" dirty="0">
                <a:latin typeface="Nunito" charset="0"/>
                <a:ea typeface="Nunito" charset="0"/>
                <a:cs typeface="Nunito" charset="0"/>
              </a:rPr>
              <a:t>, </a:t>
            </a:r>
            <a:br>
              <a:rPr lang="en-US" sz="4000" spc="600" dirty="0">
                <a:latin typeface="Nunito" charset="0"/>
                <a:ea typeface="Nunito" charset="0"/>
                <a:cs typeface="Nunito" charset="0"/>
              </a:rPr>
            </a:br>
            <a:r>
              <a:rPr lang="en-US" sz="4000" spc="600" dirty="0" err="1">
                <a:latin typeface="Nunito" charset="0"/>
                <a:ea typeface="Nunito" charset="0"/>
                <a:cs typeface="Nunito" charset="0"/>
              </a:rPr>
              <a:t>Janwillem</a:t>
            </a:r>
            <a:r>
              <a:rPr lang="en-US" sz="4000" spc="600" dirty="0">
                <a:latin typeface="Nunito" charset="0"/>
                <a:ea typeface="Nunito" charset="0"/>
                <a:cs typeface="Nunito" charset="0"/>
              </a:rPr>
              <a:t> </a:t>
            </a:r>
            <a:r>
              <a:rPr lang="en-US" sz="4000" spc="600" dirty="0" err="1">
                <a:latin typeface="Nunito" charset="0"/>
                <a:ea typeface="Nunito" charset="0"/>
                <a:cs typeface="Nunito" charset="0"/>
              </a:rPr>
              <a:t>Swalens</a:t>
            </a:r>
            <a:r>
              <a:rPr lang="en-US" sz="4000" spc="600" dirty="0">
                <a:latin typeface="Nunito" charset="0"/>
                <a:ea typeface="Nunito" charset="0"/>
                <a:cs typeface="Nunito" charset="0"/>
              </a:rPr>
              <a:t>, Lode Hoste, Stefanos </a:t>
            </a:r>
            <a:r>
              <a:rPr lang="en-US" sz="4000" spc="600" dirty="0" err="1">
                <a:latin typeface="Nunito" charset="0"/>
                <a:ea typeface="Nunito" charset="0"/>
                <a:cs typeface="Nunito" charset="0"/>
              </a:rPr>
              <a:t>Chaliasos</a:t>
            </a:r>
            <a:r>
              <a:rPr lang="en-US" sz="4000" spc="600" dirty="0">
                <a:latin typeface="Nunito" charset="0"/>
                <a:ea typeface="Nunito" charset="0"/>
                <a:cs typeface="Nunito" charset="0"/>
              </a:rPr>
              <a:t>, Coen De Roover </a:t>
            </a:r>
          </a:p>
        </p:txBody>
      </p:sp>
      <p:grpSp>
        <p:nvGrpSpPr>
          <p:cNvPr id="13315" name="Group 129">
            <a:extLst>
              <a:ext uri="{FF2B5EF4-FFF2-40B4-BE49-F238E27FC236}">
                <a16:creationId xmlns:a16="http://schemas.microsoft.com/office/drawing/2014/main" id="{2595BBAB-1245-9BA2-978C-128319509695}"/>
              </a:ext>
            </a:extLst>
          </p:cNvPr>
          <p:cNvGrpSpPr>
            <a:grpSpLocks/>
          </p:cNvGrpSpPr>
          <p:nvPr/>
        </p:nvGrpSpPr>
        <p:grpSpPr bwMode="auto">
          <a:xfrm>
            <a:off x="0" y="-2151857"/>
            <a:ext cx="24534813" cy="4303713"/>
            <a:chOff x="0" y="-156114"/>
            <a:chExt cx="24535152" cy="4304369"/>
          </a:xfrm>
        </p:grpSpPr>
        <p:sp>
          <p:nvSpPr>
            <p:cNvPr id="131" name="Freeform 130">
              <a:extLst>
                <a:ext uri="{FF2B5EF4-FFF2-40B4-BE49-F238E27FC236}">
                  <a16:creationId xmlns:a16="http://schemas.microsoft.com/office/drawing/2014/main" id="{34578630-B448-66A4-5F44-680DA78E16CD}"/>
                </a:ext>
              </a:extLst>
            </p:cNvPr>
            <p:cNvSpPr>
              <a:spLocks noChangeArrowheads="1"/>
            </p:cNvSpPr>
            <p:nvPr/>
          </p:nvSpPr>
          <p:spPr bwMode="auto">
            <a:xfrm>
              <a:off x="23377848" y="2431906"/>
              <a:ext cx="1135079" cy="1716349"/>
            </a:xfrm>
            <a:custGeom>
              <a:avLst/>
              <a:gdLst>
                <a:gd name="T0" fmla="*/ 0 w 1152"/>
                <a:gd name="T1" fmla="*/ 1739 h 1740"/>
                <a:gd name="T2" fmla="*/ 1151 w 1152"/>
                <a:gd name="T3" fmla="*/ 918 h 1740"/>
                <a:gd name="T4" fmla="*/ 1151 w 1152"/>
                <a:gd name="T5" fmla="*/ 0 h 1740"/>
                <a:gd name="T6" fmla="*/ 0 w 1152"/>
                <a:gd name="T7" fmla="*/ 1739 h 1740"/>
              </a:gdLst>
              <a:ahLst/>
              <a:cxnLst>
                <a:cxn ang="0">
                  <a:pos x="T0" y="T1"/>
                </a:cxn>
                <a:cxn ang="0">
                  <a:pos x="T2" y="T3"/>
                </a:cxn>
                <a:cxn ang="0">
                  <a:pos x="T4" y="T5"/>
                </a:cxn>
                <a:cxn ang="0">
                  <a:pos x="T6" y="T7"/>
                </a:cxn>
              </a:cxnLst>
              <a:rect l="0" t="0" r="r" b="b"/>
              <a:pathLst>
                <a:path w="1152" h="1740">
                  <a:moveTo>
                    <a:pt x="0" y="1739"/>
                  </a:moveTo>
                  <a:lnTo>
                    <a:pt x="1151" y="918"/>
                  </a:lnTo>
                  <a:lnTo>
                    <a:pt x="1151" y="0"/>
                  </a:lnTo>
                  <a:lnTo>
                    <a:pt x="0" y="1739"/>
                  </a:lnTo>
                </a:path>
              </a:pathLst>
            </a:custGeom>
            <a:solidFill>
              <a:schemeClr val="accent3"/>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132" name="Freeform 131">
              <a:extLst>
                <a:ext uri="{FF2B5EF4-FFF2-40B4-BE49-F238E27FC236}">
                  <a16:creationId xmlns:a16="http://schemas.microsoft.com/office/drawing/2014/main" id="{2DDA877E-EDA2-37B8-BD81-A48375236528}"/>
                </a:ext>
              </a:extLst>
            </p:cNvPr>
            <p:cNvSpPr>
              <a:spLocks noChangeArrowheads="1"/>
            </p:cNvSpPr>
            <p:nvPr/>
          </p:nvSpPr>
          <p:spPr bwMode="auto">
            <a:xfrm>
              <a:off x="23079394" y="-89429"/>
              <a:ext cx="1455758" cy="4232921"/>
            </a:xfrm>
            <a:custGeom>
              <a:avLst/>
              <a:gdLst>
                <a:gd name="T0" fmla="*/ 0 w 1479"/>
                <a:gd name="T1" fmla="*/ 0 h 4296"/>
                <a:gd name="T2" fmla="*/ 327 w 1479"/>
                <a:gd name="T3" fmla="*/ 4295 h 4296"/>
                <a:gd name="T4" fmla="*/ 1478 w 1479"/>
                <a:gd name="T5" fmla="*/ 2556 h 4296"/>
                <a:gd name="T6" fmla="*/ 1478 w 1479"/>
                <a:gd name="T7" fmla="*/ 0 h 4296"/>
                <a:gd name="T8" fmla="*/ 0 w 1479"/>
                <a:gd name="T9" fmla="*/ 0 h 4296"/>
              </a:gdLst>
              <a:ahLst/>
              <a:cxnLst>
                <a:cxn ang="0">
                  <a:pos x="T0" y="T1"/>
                </a:cxn>
                <a:cxn ang="0">
                  <a:pos x="T2" y="T3"/>
                </a:cxn>
                <a:cxn ang="0">
                  <a:pos x="T4" y="T5"/>
                </a:cxn>
                <a:cxn ang="0">
                  <a:pos x="T6" y="T7"/>
                </a:cxn>
                <a:cxn ang="0">
                  <a:pos x="T8" y="T9"/>
                </a:cxn>
              </a:cxnLst>
              <a:rect l="0" t="0" r="r" b="b"/>
              <a:pathLst>
                <a:path w="1479" h="4296">
                  <a:moveTo>
                    <a:pt x="0" y="0"/>
                  </a:moveTo>
                  <a:lnTo>
                    <a:pt x="327" y="4295"/>
                  </a:lnTo>
                  <a:lnTo>
                    <a:pt x="1478" y="2556"/>
                  </a:lnTo>
                  <a:lnTo>
                    <a:pt x="1478" y="0"/>
                  </a:lnTo>
                  <a:lnTo>
                    <a:pt x="0" y="0"/>
                  </a:lnTo>
                </a:path>
              </a:pathLst>
            </a:custGeom>
            <a:solidFill>
              <a:schemeClr val="accent3">
                <a:lumMod val="60000"/>
                <a:lumOff val="40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133" name="Freeform 132">
              <a:extLst>
                <a:ext uri="{FF2B5EF4-FFF2-40B4-BE49-F238E27FC236}">
                  <a16:creationId xmlns:a16="http://schemas.microsoft.com/office/drawing/2014/main" id="{2BA9E664-C99F-3A29-6C0E-EDEC51D5200F}"/>
                </a:ext>
              </a:extLst>
            </p:cNvPr>
            <p:cNvSpPr>
              <a:spLocks noChangeArrowheads="1"/>
            </p:cNvSpPr>
            <p:nvPr/>
          </p:nvSpPr>
          <p:spPr bwMode="auto">
            <a:xfrm>
              <a:off x="20775900" y="-89429"/>
              <a:ext cx="2647987" cy="4232921"/>
            </a:xfrm>
            <a:custGeom>
              <a:avLst/>
              <a:gdLst>
                <a:gd name="T0" fmla="*/ 0 w 2687"/>
                <a:gd name="T1" fmla="*/ 0 h 4296"/>
                <a:gd name="T2" fmla="*/ 2686 w 2687"/>
                <a:gd name="T3" fmla="*/ 4295 h 4296"/>
                <a:gd name="T4" fmla="*/ 2359 w 2687"/>
                <a:gd name="T5" fmla="*/ 0 h 4296"/>
                <a:gd name="T6" fmla="*/ 0 w 2687"/>
                <a:gd name="T7" fmla="*/ 0 h 4296"/>
              </a:gdLst>
              <a:ahLst/>
              <a:cxnLst>
                <a:cxn ang="0">
                  <a:pos x="T0" y="T1"/>
                </a:cxn>
                <a:cxn ang="0">
                  <a:pos x="T2" y="T3"/>
                </a:cxn>
                <a:cxn ang="0">
                  <a:pos x="T4" y="T5"/>
                </a:cxn>
                <a:cxn ang="0">
                  <a:pos x="T6" y="T7"/>
                </a:cxn>
              </a:cxnLst>
              <a:rect l="0" t="0" r="r" b="b"/>
              <a:pathLst>
                <a:path w="2687" h="4296">
                  <a:moveTo>
                    <a:pt x="0" y="0"/>
                  </a:moveTo>
                  <a:lnTo>
                    <a:pt x="2686" y="4295"/>
                  </a:lnTo>
                  <a:lnTo>
                    <a:pt x="2359" y="0"/>
                  </a:lnTo>
                  <a:lnTo>
                    <a:pt x="0" y="0"/>
                  </a:lnTo>
                </a:path>
              </a:pathLst>
            </a:custGeom>
            <a:solidFill>
              <a:schemeClr val="accent3"/>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134" name="Freeform 133">
              <a:extLst>
                <a:ext uri="{FF2B5EF4-FFF2-40B4-BE49-F238E27FC236}">
                  <a16:creationId xmlns:a16="http://schemas.microsoft.com/office/drawing/2014/main" id="{4A1FE3D6-EF5C-D027-FB29-CC87018C6771}"/>
                </a:ext>
              </a:extLst>
            </p:cNvPr>
            <p:cNvSpPr>
              <a:spLocks noChangeArrowheads="1"/>
            </p:cNvSpPr>
            <p:nvPr/>
          </p:nvSpPr>
          <p:spPr bwMode="auto">
            <a:xfrm>
              <a:off x="20420295" y="-89429"/>
              <a:ext cx="3003592" cy="4232921"/>
            </a:xfrm>
            <a:custGeom>
              <a:avLst/>
              <a:gdLst>
                <a:gd name="T0" fmla="*/ 0 w 3049"/>
                <a:gd name="T1" fmla="*/ 0 h 4296"/>
                <a:gd name="T2" fmla="*/ 43 w 3049"/>
                <a:gd name="T3" fmla="*/ 3187 h 4296"/>
                <a:gd name="T4" fmla="*/ 3048 w 3049"/>
                <a:gd name="T5" fmla="*/ 4295 h 4296"/>
                <a:gd name="T6" fmla="*/ 362 w 3049"/>
                <a:gd name="T7" fmla="*/ 0 h 4296"/>
                <a:gd name="T8" fmla="*/ 0 w 3049"/>
                <a:gd name="T9" fmla="*/ 0 h 4296"/>
              </a:gdLst>
              <a:ahLst/>
              <a:cxnLst>
                <a:cxn ang="0">
                  <a:pos x="T0" y="T1"/>
                </a:cxn>
                <a:cxn ang="0">
                  <a:pos x="T2" y="T3"/>
                </a:cxn>
                <a:cxn ang="0">
                  <a:pos x="T4" y="T5"/>
                </a:cxn>
                <a:cxn ang="0">
                  <a:pos x="T6" y="T7"/>
                </a:cxn>
                <a:cxn ang="0">
                  <a:pos x="T8" y="T9"/>
                </a:cxn>
              </a:cxnLst>
              <a:rect l="0" t="0" r="r" b="b"/>
              <a:pathLst>
                <a:path w="3049" h="4296">
                  <a:moveTo>
                    <a:pt x="0" y="0"/>
                  </a:moveTo>
                  <a:lnTo>
                    <a:pt x="43" y="3187"/>
                  </a:lnTo>
                  <a:lnTo>
                    <a:pt x="3048" y="4295"/>
                  </a:lnTo>
                  <a:lnTo>
                    <a:pt x="362" y="0"/>
                  </a:lnTo>
                  <a:lnTo>
                    <a:pt x="0" y="0"/>
                  </a:lnTo>
                </a:path>
              </a:pathLst>
            </a:custGeom>
            <a:solidFill>
              <a:schemeClr val="accent3">
                <a:lumMod val="60000"/>
                <a:lumOff val="40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135" name="Freeform 134">
              <a:extLst>
                <a:ext uri="{FF2B5EF4-FFF2-40B4-BE49-F238E27FC236}">
                  <a16:creationId xmlns:a16="http://schemas.microsoft.com/office/drawing/2014/main" id="{B1BFED78-5048-C724-3266-636394B7A0E4}"/>
                </a:ext>
              </a:extLst>
            </p:cNvPr>
            <p:cNvSpPr>
              <a:spLocks noChangeArrowheads="1"/>
            </p:cNvSpPr>
            <p:nvPr/>
          </p:nvSpPr>
          <p:spPr bwMode="auto">
            <a:xfrm>
              <a:off x="17678644" y="-89429"/>
              <a:ext cx="2784513" cy="3142142"/>
            </a:xfrm>
            <a:custGeom>
              <a:avLst/>
              <a:gdLst>
                <a:gd name="T0" fmla="*/ 2126 w 2826"/>
                <a:gd name="T1" fmla="*/ 0 h 3188"/>
                <a:gd name="T2" fmla="*/ 0 w 2826"/>
                <a:gd name="T3" fmla="*/ 1954 h 3188"/>
                <a:gd name="T4" fmla="*/ 2825 w 2826"/>
                <a:gd name="T5" fmla="*/ 3187 h 3188"/>
                <a:gd name="T6" fmla="*/ 2782 w 2826"/>
                <a:gd name="T7" fmla="*/ 0 h 3188"/>
                <a:gd name="T8" fmla="*/ 2126 w 2826"/>
                <a:gd name="T9" fmla="*/ 0 h 3188"/>
              </a:gdLst>
              <a:ahLst/>
              <a:cxnLst>
                <a:cxn ang="0">
                  <a:pos x="T0" y="T1"/>
                </a:cxn>
                <a:cxn ang="0">
                  <a:pos x="T2" y="T3"/>
                </a:cxn>
                <a:cxn ang="0">
                  <a:pos x="T4" y="T5"/>
                </a:cxn>
                <a:cxn ang="0">
                  <a:pos x="T6" y="T7"/>
                </a:cxn>
                <a:cxn ang="0">
                  <a:pos x="T8" y="T9"/>
                </a:cxn>
              </a:cxnLst>
              <a:rect l="0" t="0" r="r" b="b"/>
              <a:pathLst>
                <a:path w="2826" h="3188">
                  <a:moveTo>
                    <a:pt x="2126" y="0"/>
                  </a:moveTo>
                  <a:lnTo>
                    <a:pt x="0" y="1954"/>
                  </a:lnTo>
                  <a:lnTo>
                    <a:pt x="2825" y="3187"/>
                  </a:lnTo>
                  <a:lnTo>
                    <a:pt x="2782" y="0"/>
                  </a:lnTo>
                  <a:lnTo>
                    <a:pt x="2126" y="0"/>
                  </a:lnTo>
                </a:path>
              </a:pathLst>
            </a:custGeom>
            <a:solidFill>
              <a:schemeClr val="accent3"/>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136" name="Freeform 135">
              <a:extLst>
                <a:ext uri="{FF2B5EF4-FFF2-40B4-BE49-F238E27FC236}">
                  <a16:creationId xmlns:a16="http://schemas.microsoft.com/office/drawing/2014/main" id="{4ACB1EB0-75DE-4914-525B-A268DCA28C9F}"/>
                </a:ext>
              </a:extLst>
            </p:cNvPr>
            <p:cNvSpPr>
              <a:spLocks noChangeArrowheads="1"/>
            </p:cNvSpPr>
            <p:nvPr/>
          </p:nvSpPr>
          <p:spPr bwMode="auto">
            <a:xfrm>
              <a:off x="17608793" y="-89429"/>
              <a:ext cx="2168555" cy="1925932"/>
            </a:xfrm>
            <a:custGeom>
              <a:avLst/>
              <a:gdLst>
                <a:gd name="T0" fmla="*/ 0 w 2199"/>
                <a:gd name="T1" fmla="*/ 0 h 1955"/>
                <a:gd name="T2" fmla="*/ 72 w 2199"/>
                <a:gd name="T3" fmla="*/ 1954 h 1955"/>
                <a:gd name="T4" fmla="*/ 2198 w 2199"/>
                <a:gd name="T5" fmla="*/ 0 h 1955"/>
                <a:gd name="T6" fmla="*/ 0 w 2199"/>
                <a:gd name="T7" fmla="*/ 0 h 1955"/>
              </a:gdLst>
              <a:ahLst/>
              <a:cxnLst>
                <a:cxn ang="0">
                  <a:pos x="T0" y="T1"/>
                </a:cxn>
                <a:cxn ang="0">
                  <a:pos x="T2" y="T3"/>
                </a:cxn>
                <a:cxn ang="0">
                  <a:pos x="T4" y="T5"/>
                </a:cxn>
                <a:cxn ang="0">
                  <a:pos x="T6" y="T7"/>
                </a:cxn>
              </a:cxnLst>
              <a:rect l="0" t="0" r="r" b="b"/>
              <a:pathLst>
                <a:path w="2199" h="1955">
                  <a:moveTo>
                    <a:pt x="0" y="0"/>
                  </a:moveTo>
                  <a:lnTo>
                    <a:pt x="72" y="1954"/>
                  </a:lnTo>
                  <a:lnTo>
                    <a:pt x="2198" y="0"/>
                  </a:lnTo>
                  <a:lnTo>
                    <a:pt x="0" y="0"/>
                  </a:lnTo>
                </a:path>
              </a:pathLst>
            </a:custGeom>
            <a:solidFill>
              <a:schemeClr val="accent3">
                <a:lumMod val="60000"/>
                <a:lumOff val="40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137" name="Freeform 136">
              <a:extLst>
                <a:ext uri="{FF2B5EF4-FFF2-40B4-BE49-F238E27FC236}">
                  <a16:creationId xmlns:a16="http://schemas.microsoft.com/office/drawing/2014/main" id="{7CA95CC9-C891-0955-D80F-F48FE8039AD2}"/>
                </a:ext>
              </a:extLst>
            </p:cNvPr>
            <p:cNvSpPr>
              <a:spLocks noChangeArrowheads="1"/>
            </p:cNvSpPr>
            <p:nvPr/>
          </p:nvSpPr>
          <p:spPr bwMode="auto">
            <a:xfrm>
              <a:off x="14887781" y="-89429"/>
              <a:ext cx="2813089" cy="1925932"/>
            </a:xfrm>
            <a:custGeom>
              <a:avLst/>
              <a:gdLst>
                <a:gd name="T0" fmla="*/ 0 w 2852"/>
                <a:gd name="T1" fmla="*/ 0 h 1955"/>
                <a:gd name="T2" fmla="*/ 2851 w 2852"/>
                <a:gd name="T3" fmla="*/ 1954 h 1955"/>
                <a:gd name="T4" fmla="*/ 2779 w 2852"/>
                <a:gd name="T5" fmla="*/ 0 h 1955"/>
                <a:gd name="T6" fmla="*/ 0 w 2852"/>
                <a:gd name="T7" fmla="*/ 0 h 1955"/>
              </a:gdLst>
              <a:ahLst/>
              <a:cxnLst>
                <a:cxn ang="0">
                  <a:pos x="T0" y="T1"/>
                </a:cxn>
                <a:cxn ang="0">
                  <a:pos x="T2" y="T3"/>
                </a:cxn>
                <a:cxn ang="0">
                  <a:pos x="T4" y="T5"/>
                </a:cxn>
                <a:cxn ang="0">
                  <a:pos x="T6" y="T7"/>
                </a:cxn>
              </a:cxnLst>
              <a:rect l="0" t="0" r="r" b="b"/>
              <a:pathLst>
                <a:path w="2852" h="1955">
                  <a:moveTo>
                    <a:pt x="0" y="0"/>
                  </a:moveTo>
                  <a:lnTo>
                    <a:pt x="2851" y="1954"/>
                  </a:lnTo>
                  <a:lnTo>
                    <a:pt x="2779" y="0"/>
                  </a:lnTo>
                  <a:lnTo>
                    <a:pt x="0" y="0"/>
                  </a:lnTo>
                </a:path>
              </a:pathLst>
            </a:custGeom>
            <a:solidFill>
              <a:schemeClr val="accent3"/>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138" name="Freeform 137">
              <a:extLst>
                <a:ext uri="{FF2B5EF4-FFF2-40B4-BE49-F238E27FC236}">
                  <a16:creationId xmlns:a16="http://schemas.microsoft.com/office/drawing/2014/main" id="{6C8318E7-C7B9-4AC0-3963-88F9B9286307}"/>
                </a:ext>
              </a:extLst>
            </p:cNvPr>
            <p:cNvSpPr>
              <a:spLocks noChangeArrowheads="1"/>
            </p:cNvSpPr>
            <p:nvPr/>
          </p:nvSpPr>
          <p:spPr bwMode="auto">
            <a:xfrm>
              <a:off x="13589188" y="-89429"/>
              <a:ext cx="4138670" cy="3520024"/>
            </a:xfrm>
            <a:custGeom>
              <a:avLst/>
              <a:gdLst>
                <a:gd name="T0" fmla="*/ 0 w 4196"/>
                <a:gd name="T1" fmla="*/ 0 h 3572"/>
                <a:gd name="T2" fmla="*/ 1886 w 4196"/>
                <a:gd name="T3" fmla="*/ 3571 h 3572"/>
                <a:gd name="T4" fmla="*/ 4195 w 4196"/>
                <a:gd name="T5" fmla="*/ 1954 h 3572"/>
                <a:gd name="T6" fmla="*/ 1344 w 4196"/>
                <a:gd name="T7" fmla="*/ 0 h 3572"/>
                <a:gd name="T8" fmla="*/ 0 w 4196"/>
                <a:gd name="T9" fmla="*/ 0 h 3572"/>
              </a:gdLst>
              <a:ahLst/>
              <a:cxnLst>
                <a:cxn ang="0">
                  <a:pos x="T0" y="T1"/>
                </a:cxn>
                <a:cxn ang="0">
                  <a:pos x="T2" y="T3"/>
                </a:cxn>
                <a:cxn ang="0">
                  <a:pos x="T4" y="T5"/>
                </a:cxn>
                <a:cxn ang="0">
                  <a:pos x="T6" y="T7"/>
                </a:cxn>
                <a:cxn ang="0">
                  <a:pos x="T8" y="T9"/>
                </a:cxn>
              </a:cxnLst>
              <a:rect l="0" t="0" r="r" b="b"/>
              <a:pathLst>
                <a:path w="4196" h="3572">
                  <a:moveTo>
                    <a:pt x="0" y="0"/>
                  </a:moveTo>
                  <a:lnTo>
                    <a:pt x="1886" y="3571"/>
                  </a:lnTo>
                  <a:lnTo>
                    <a:pt x="4195" y="1954"/>
                  </a:lnTo>
                  <a:lnTo>
                    <a:pt x="1344" y="0"/>
                  </a:lnTo>
                  <a:lnTo>
                    <a:pt x="0" y="0"/>
                  </a:lnTo>
                </a:path>
              </a:pathLst>
            </a:custGeom>
            <a:solidFill>
              <a:schemeClr val="accent3">
                <a:lumMod val="60000"/>
                <a:lumOff val="40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139" name="Freeform 138">
              <a:extLst>
                <a:ext uri="{FF2B5EF4-FFF2-40B4-BE49-F238E27FC236}">
                  <a16:creationId xmlns:a16="http://schemas.microsoft.com/office/drawing/2014/main" id="{D8EEAD19-8E14-BE74-E0B4-DB3370D8C735}"/>
                </a:ext>
              </a:extLst>
            </p:cNvPr>
            <p:cNvSpPr>
              <a:spLocks noChangeArrowheads="1"/>
            </p:cNvSpPr>
            <p:nvPr/>
          </p:nvSpPr>
          <p:spPr bwMode="auto">
            <a:xfrm>
              <a:off x="11104716" y="-111657"/>
              <a:ext cx="4345047" cy="3520024"/>
            </a:xfrm>
            <a:custGeom>
              <a:avLst/>
              <a:gdLst>
                <a:gd name="T0" fmla="*/ 965 w 4408"/>
                <a:gd name="T1" fmla="*/ 0 h 3572"/>
                <a:gd name="T2" fmla="*/ 0 w 4408"/>
                <a:gd name="T3" fmla="*/ 1760 h 3572"/>
                <a:gd name="T4" fmla="*/ 4407 w 4408"/>
                <a:gd name="T5" fmla="*/ 3571 h 3572"/>
                <a:gd name="T6" fmla="*/ 2521 w 4408"/>
                <a:gd name="T7" fmla="*/ 0 h 3572"/>
                <a:gd name="T8" fmla="*/ 965 w 4408"/>
                <a:gd name="T9" fmla="*/ 0 h 3572"/>
              </a:gdLst>
              <a:ahLst/>
              <a:cxnLst>
                <a:cxn ang="0">
                  <a:pos x="T0" y="T1"/>
                </a:cxn>
                <a:cxn ang="0">
                  <a:pos x="T2" y="T3"/>
                </a:cxn>
                <a:cxn ang="0">
                  <a:pos x="T4" y="T5"/>
                </a:cxn>
                <a:cxn ang="0">
                  <a:pos x="T6" y="T7"/>
                </a:cxn>
                <a:cxn ang="0">
                  <a:pos x="T8" y="T9"/>
                </a:cxn>
              </a:cxnLst>
              <a:rect l="0" t="0" r="r" b="b"/>
              <a:pathLst>
                <a:path w="4408" h="3572">
                  <a:moveTo>
                    <a:pt x="965" y="0"/>
                  </a:moveTo>
                  <a:lnTo>
                    <a:pt x="0" y="1760"/>
                  </a:lnTo>
                  <a:lnTo>
                    <a:pt x="4407" y="3571"/>
                  </a:lnTo>
                  <a:lnTo>
                    <a:pt x="2521" y="0"/>
                  </a:lnTo>
                  <a:lnTo>
                    <a:pt x="965" y="0"/>
                  </a:lnTo>
                </a:path>
              </a:pathLst>
            </a:custGeom>
            <a:solidFill>
              <a:schemeClr val="accent2"/>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140" name="Freeform 139">
              <a:extLst>
                <a:ext uri="{FF2B5EF4-FFF2-40B4-BE49-F238E27FC236}">
                  <a16:creationId xmlns:a16="http://schemas.microsoft.com/office/drawing/2014/main" id="{3C2AE960-F549-0081-5D0B-CC558D591EB1}"/>
                </a:ext>
              </a:extLst>
            </p:cNvPr>
            <p:cNvSpPr>
              <a:spLocks noChangeArrowheads="1"/>
            </p:cNvSpPr>
            <p:nvPr/>
          </p:nvSpPr>
          <p:spPr bwMode="auto">
            <a:xfrm>
              <a:off x="9793423" y="-89429"/>
              <a:ext cx="368305" cy="195293"/>
            </a:xfrm>
            <a:custGeom>
              <a:avLst/>
              <a:gdLst>
                <a:gd name="T0" fmla="*/ 112 w 374"/>
                <a:gd name="T1" fmla="*/ 0 h 198"/>
                <a:gd name="T2" fmla="*/ 0 w 374"/>
                <a:gd name="T3" fmla="*/ 197 h 198"/>
                <a:gd name="T4" fmla="*/ 373 w 374"/>
                <a:gd name="T5" fmla="*/ 0 h 198"/>
                <a:gd name="T6" fmla="*/ 112 w 374"/>
                <a:gd name="T7" fmla="*/ 0 h 198"/>
              </a:gdLst>
              <a:ahLst/>
              <a:cxnLst>
                <a:cxn ang="0">
                  <a:pos x="T0" y="T1"/>
                </a:cxn>
                <a:cxn ang="0">
                  <a:pos x="T2" y="T3"/>
                </a:cxn>
                <a:cxn ang="0">
                  <a:pos x="T4" y="T5"/>
                </a:cxn>
                <a:cxn ang="0">
                  <a:pos x="T6" y="T7"/>
                </a:cxn>
              </a:cxnLst>
              <a:rect l="0" t="0" r="r" b="b"/>
              <a:pathLst>
                <a:path w="374" h="198">
                  <a:moveTo>
                    <a:pt x="112" y="0"/>
                  </a:moveTo>
                  <a:lnTo>
                    <a:pt x="0" y="197"/>
                  </a:lnTo>
                  <a:lnTo>
                    <a:pt x="373" y="0"/>
                  </a:lnTo>
                  <a:lnTo>
                    <a:pt x="112" y="0"/>
                  </a:lnTo>
                </a:path>
              </a:pathLst>
            </a:custGeom>
            <a:solidFill>
              <a:schemeClr val="accent2">
                <a:lumMod val="75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141" name="Freeform 13">
              <a:extLst>
                <a:ext uri="{FF2B5EF4-FFF2-40B4-BE49-F238E27FC236}">
                  <a16:creationId xmlns:a16="http://schemas.microsoft.com/office/drawing/2014/main" id="{A2DAB09F-CB11-FCAF-BD42-98FB4334EAA4}"/>
                </a:ext>
              </a:extLst>
            </p:cNvPr>
            <p:cNvSpPr>
              <a:spLocks noChangeArrowheads="1"/>
            </p:cNvSpPr>
            <p:nvPr/>
          </p:nvSpPr>
          <p:spPr bwMode="auto">
            <a:xfrm>
              <a:off x="9698172" y="-89429"/>
              <a:ext cx="225428" cy="195293"/>
            </a:xfrm>
            <a:custGeom>
              <a:avLst/>
              <a:gdLst>
                <a:gd name="T0" fmla="*/ 0 w 231"/>
                <a:gd name="T1" fmla="*/ 0 h 198"/>
                <a:gd name="T2" fmla="*/ 118 w 231"/>
                <a:gd name="T3" fmla="*/ 197 h 198"/>
                <a:gd name="T4" fmla="*/ 230 w 231"/>
                <a:gd name="T5" fmla="*/ 0 h 198"/>
                <a:gd name="T6" fmla="*/ 0 w 231"/>
                <a:gd name="T7" fmla="*/ 0 h 198"/>
              </a:gdLst>
              <a:ahLst/>
              <a:cxnLst>
                <a:cxn ang="0">
                  <a:pos x="T0" y="T1"/>
                </a:cxn>
                <a:cxn ang="0">
                  <a:pos x="T2" y="T3"/>
                </a:cxn>
                <a:cxn ang="0">
                  <a:pos x="T4" y="T5"/>
                </a:cxn>
                <a:cxn ang="0">
                  <a:pos x="T6" y="T7"/>
                </a:cxn>
              </a:cxnLst>
              <a:rect l="0" t="0" r="r" b="b"/>
              <a:pathLst>
                <a:path w="231" h="198">
                  <a:moveTo>
                    <a:pt x="0" y="0"/>
                  </a:moveTo>
                  <a:lnTo>
                    <a:pt x="118" y="197"/>
                  </a:lnTo>
                  <a:lnTo>
                    <a:pt x="230" y="0"/>
                  </a:lnTo>
                  <a:lnTo>
                    <a:pt x="0" y="0"/>
                  </a:lnTo>
                </a:path>
              </a:pathLst>
            </a:custGeom>
            <a:solidFill>
              <a:schemeClr val="accent2">
                <a:lumMod val="75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142" name="Freeform 14">
              <a:extLst>
                <a:ext uri="{FF2B5EF4-FFF2-40B4-BE49-F238E27FC236}">
                  <a16:creationId xmlns:a16="http://schemas.microsoft.com/office/drawing/2014/main" id="{67AC237A-3F9F-66A6-5B7E-C583699F3B77}"/>
                </a:ext>
              </a:extLst>
            </p:cNvPr>
            <p:cNvSpPr>
              <a:spLocks noChangeArrowheads="1"/>
            </p:cNvSpPr>
            <p:nvPr/>
          </p:nvSpPr>
          <p:spPr bwMode="auto">
            <a:xfrm>
              <a:off x="8502767" y="61407"/>
              <a:ext cx="2646400" cy="2260945"/>
            </a:xfrm>
            <a:custGeom>
              <a:avLst/>
              <a:gdLst>
                <a:gd name="T0" fmla="*/ 2685 w 2686"/>
                <a:gd name="T1" fmla="*/ 1563 h 2292"/>
                <a:gd name="T2" fmla="*/ 1308 w 2686"/>
                <a:gd name="T3" fmla="*/ 0 h 2292"/>
                <a:gd name="T4" fmla="*/ 0 w 2686"/>
                <a:gd name="T5" fmla="*/ 2291 h 2292"/>
                <a:gd name="T6" fmla="*/ 2685 w 2686"/>
                <a:gd name="T7" fmla="*/ 1563 h 2292"/>
              </a:gdLst>
              <a:ahLst/>
              <a:cxnLst>
                <a:cxn ang="0">
                  <a:pos x="T0" y="T1"/>
                </a:cxn>
                <a:cxn ang="0">
                  <a:pos x="T2" y="T3"/>
                </a:cxn>
                <a:cxn ang="0">
                  <a:pos x="T4" y="T5"/>
                </a:cxn>
                <a:cxn ang="0">
                  <a:pos x="T6" y="T7"/>
                </a:cxn>
              </a:cxnLst>
              <a:rect l="0" t="0" r="r" b="b"/>
              <a:pathLst>
                <a:path w="2686" h="2292">
                  <a:moveTo>
                    <a:pt x="2685" y="1563"/>
                  </a:moveTo>
                  <a:lnTo>
                    <a:pt x="1308" y="0"/>
                  </a:lnTo>
                  <a:lnTo>
                    <a:pt x="0" y="2291"/>
                  </a:lnTo>
                  <a:lnTo>
                    <a:pt x="2685" y="1563"/>
                  </a:lnTo>
                </a:path>
              </a:pathLst>
            </a:custGeom>
            <a:solidFill>
              <a:schemeClr val="accent2"/>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143" name="Freeform 15">
              <a:extLst>
                <a:ext uri="{FF2B5EF4-FFF2-40B4-BE49-F238E27FC236}">
                  <a16:creationId xmlns:a16="http://schemas.microsoft.com/office/drawing/2014/main" id="{D2A8D986-6A6A-EBF4-5C74-2285F1A5407F}"/>
                </a:ext>
              </a:extLst>
            </p:cNvPr>
            <p:cNvSpPr>
              <a:spLocks noChangeArrowheads="1"/>
            </p:cNvSpPr>
            <p:nvPr/>
          </p:nvSpPr>
          <p:spPr bwMode="auto">
            <a:xfrm>
              <a:off x="6821582" y="61407"/>
              <a:ext cx="2984541" cy="2260945"/>
            </a:xfrm>
            <a:custGeom>
              <a:avLst/>
              <a:gdLst>
                <a:gd name="T0" fmla="*/ 3029 w 3030"/>
                <a:gd name="T1" fmla="*/ 0 h 2292"/>
                <a:gd name="T2" fmla="*/ 0 w 3030"/>
                <a:gd name="T3" fmla="*/ 624 h 2292"/>
                <a:gd name="T4" fmla="*/ 1721 w 3030"/>
                <a:gd name="T5" fmla="*/ 2291 h 2292"/>
                <a:gd name="T6" fmla="*/ 3029 w 3030"/>
                <a:gd name="T7" fmla="*/ 0 h 2292"/>
              </a:gdLst>
              <a:ahLst/>
              <a:cxnLst>
                <a:cxn ang="0">
                  <a:pos x="T0" y="T1"/>
                </a:cxn>
                <a:cxn ang="0">
                  <a:pos x="T2" y="T3"/>
                </a:cxn>
                <a:cxn ang="0">
                  <a:pos x="T4" y="T5"/>
                </a:cxn>
                <a:cxn ang="0">
                  <a:pos x="T6" y="T7"/>
                </a:cxn>
              </a:cxnLst>
              <a:rect l="0" t="0" r="r" b="b"/>
              <a:pathLst>
                <a:path w="3030" h="2292">
                  <a:moveTo>
                    <a:pt x="3029" y="0"/>
                  </a:moveTo>
                  <a:lnTo>
                    <a:pt x="0" y="624"/>
                  </a:lnTo>
                  <a:lnTo>
                    <a:pt x="1721" y="2291"/>
                  </a:lnTo>
                  <a:lnTo>
                    <a:pt x="3029" y="0"/>
                  </a:lnTo>
                </a:path>
              </a:pathLst>
            </a:custGeom>
            <a:solidFill>
              <a:schemeClr val="accent2">
                <a:lumMod val="75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144" name="Freeform 16">
              <a:extLst>
                <a:ext uri="{FF2B5EF4-FFF2-40B4-BE49-F238E27FC236}">
                  <a16:creationId xmlns:a16="http://schemas.microsoft.com/office/drawing/2014/main" id="{BA33ED55-49CE-2302-45BC-CABD68ED5B00}"/>
                </a:ext>
              </a:extLst>
            </p:cNvPr>
            <p:cNvSpPr>
              <a:spLocks noChangeArrowheads="1"/>
            </p:cNvSpPr>
            <p:nvPr/>
          </p:nvSpPr>
          <p:spPr bwMode="auto">
            <a:xfrm>
              <a:off x="6829519" y="-89429"/>
              <a:ext cx="2986129" cy="808161"/>
            </a:xfrm>
            <a:custGeom>
              <a:avLst/>
              <a:gdLst>
                <a:gd name="T0" fmla="*/ 61 w 3030"/>
                <a:gd name="T1" fmla="*/ 0 h 822"/>
                <a:gd name="T2" fmla="*/ 0 w 3030"/>
                <a:gd name="T3" fmla="*/ 821 h 822"/>
                <a:gd name="T4" fmla="*/ 3029 w 3030"/>
                <a:gd name="T5" fmla="*/ 197 h 822"/>
                <a:gd name="T6" fmla="*/ 2911 w 3030"/>
                <a:gd name="T7" fmla="*/ 0 h 822"/>
                <a:gd name="T8" fmla="*/ 61 w 3030"/>
                <a:gd name="T9" fmla="*/ 0 h 822"/>
              </a:gdLst>
              <a:ahLst/>
              <a:cxnLst>
                <a:cxn ang="0">
                  <a:pos x="T0" y="T1"/>
                </a:cxn>
                <a:cxn ang="0">
                  <a:pos x="T2" y="T3"/>
                </a:cxn>
                <a:cxn ang="0">
                  <a:pos x="T4" y="T5"/>
                </a:cxn>
                <a:cxn ang="0">
                  <a:pos x="T6" y="T7"/>
                </a:cxn>
                <a:cxn ang="0">
                  <a:pos x="T8" y="T9"/>
                </a:cxn>
              </a:cxnLst>
              <a:rect l="0" t="0" r="r" b="b"/>
              <a:pathLst>
                <a:path w="3030" h="822">
                  <a:moveTo>
                    <a:pt x="61" y="0"/>
                  </a:moveTo>
                  <a:lnTo>
                    <a:pt x="0" y="821"/>
                  </a:lnTo>
                  <a:lnTo>
                    <a:pt x="3029" y="197"/>
                  </a:lnTo>
                  <a:lnTo>
                    <a:pt x="2911" y="0"/>
                  </a:lnTo>
                  <a:lnTo>
                    <a:pt x="61" y="0"/>
                  </a:lnTo>
                </a:path>
              </a:pathLst>
            </a:custGeom>
            <a:solidFill>
              <a:schemeClr val="accent2">
                <a:lumMod val="50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145" name="Freeform 17">
              <a:extLst>
                <a:ext uri="{FF2B5EF4-FFF2-40B4-BE49-F238E27FC236}">
                  <a16:creationId xmlns:a16="http://schemas.microsoft.com/office/drawing/2014/main" id="{962777A2-A9D0-E84A-5885-CE1A3C123605}"/>
                </a:ext>
              </a:extLst>
            </p:cNvPr>
            <p:cNvSpPr>
              <a:spLocks noChangeArrowheads="1"/>
            </p:cNvSpPr>
            <p:nvPr/>
          </p:nvSpPr>
          <p:spPr bwMode="auto">
            <a:xfrm>
              <a:off x="5975433" y="-89429"/>
              <a:ext cx="942988" cy="808161"/>
            </a:xfrm>
            <a:custGeom>
              <a:avLst/>
              <a:gdLst>
                <a:gd name="T0" fmla="*/ 0 w 955"/>
                <a:gd name="T1" fmla="*/ 0 h 822"/>
                <a:gd name="T2" fmla="*/ 893 w 955"/>
                <a:gd name="T3" fmla="*/ 821 h 822"/>
                <a:gd name="T4" fmla="*/ 954 w 955"/>
                <a:gd name="T5" fmla="*/ 0 h 822"/>
                <a:gd name="T6" fmla="*/ 0 w 955"/>
                <a:gd name="T7" fmla="*/ 0 h 822"/>
              </a:gdLst>
              <a:ahLst/>
              <a:cxnLst>
                <a:cxn ang="0">
                  <a:pos x="T0" y="T1"/>
                </a:cxn>
                <a:cxn ang="0">
                  <a:pos x="T2" y="T3"/>
                </a:cxn>
                <a:cxn ang="0">
                  <a:pos x="T4" y="T5"/>
                </a:cxn>
                <a:cxn ang="0">
                  <a:pos x="T6" y="T7"/>
                </a:cxn>
              </a:cxnLst>
              <a:rect l="0" t="0" r="r" b="b"/>
              <a:pathLst>
                <a:path w="955" h="822">
                  <a:moveTo>
                    <a:pt x="0" y="0"/>
                  </a:moveTo>
                  <a:lnTo>
                    <a:pt x="893" y="821"/>
                  </a:lnTo>
                  <a:lnTo>
                    <a:pt x="954" y="0"/>
                  </a:lnTo>
                  <a:lnTo>
                    <a:pt x="0" y="0"/>
                  </a:lnTo>
                </a:path>
              </a:pathLst>
            </a:custGeom>
            <a:solidFill>
              <a:schemeClr val="accent1"/>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146" name="Freeform 18">
              <a:extLst>
                <a:ext uri="{FF2B5EF4-FFF2-40B4-BE49-F238E27FC236}">
                  <a16:creationId xmlns:a16="http://schemas.microsoft.com/office/drawing/2014/main" id="{3664309A-F4FF-4585-D458-A23C2BA729CD}"/>
                </a:ext>
              </a:extLst>
            </p:cNvPr>
            <p:cNvSpPr>
              <a:spLocks noChangeArrowheads="1"/>
            </p:cNvSpPr>
            <p:nvPr/>
          </p:nvSpPr>
          <p:spPr bwMode="auto">
            <a:xfrm>
              <a:off x="5608715" y="674276"/>
              <a:ext cx="2916277" cy="1643313"/>
            </a:xfrm>
            <a:custGeom>
              <a:avLst/>
              <a:gdLst>
                <a:gd name="T0" fmla="*/ 2958 w 2959"/>
                <a:gd name="T1" fmla="*/ 1667 h 1668"/>
                <a:gd name="T2" fmla="*/ 1237 w 2959"/>
                <a:gd name="T3" fmla="*/ 0 h 1668"/>
                <a:gd name="T4" fmla="*/ 0 w 2959"/>
                <a:gd name="T5" fmla="*/ 1323 h 1668"/>
                <a:gd name="T6" fmla="*/ 2958 w 2959"/>
                <a:gd name="T7" fmla="*/ 1667 h 1668"/>
              </a:gdLst>
              <a:ahLst/>
              <a:cxnLst>
                <a:cxn ang="0">
                  <a:pos x="T0" y="T1"/>
                </a:cxn>
                <a:cxn ang="0">
                  <a:pos x="T2" y="T3"/>
                </a:cxn>
                <a:cxn ang="0">
                  <a:pos x="T4" y="T5"/>
                </a:cxn>
                <a:cxn ang="0">
                  <a:pos x="T6" y="T7"/>
                </a:cxn>
              </a:cxnLst>
              <a:rect l="0" t="0" r="r" b="b"/>
              <a:pathLst>
                <a:path w="2959" h="1668">
                  <a:moveTo>
                    <a:pt x="2958" y="1667"/>
                  </a:moveTo>
                  <a:lnTo>
                    <a:pt x="1237" y="0"/>
                  </a:lnTo>
                  <a:lnTo>
                    <a:pt x="0" y="1323"/>
                  </a:lnTo>
                  <a:lnTo>
                    <a:pt x="2958" y="1667"/>
                  </a:lnTo>
                </a:path>
              </a:pathLst>
            </a:custGeom>
            <a:solidFill>
              <a:schemeClr val="accent2"/>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147" name="Freeform 19">
              <a:extLst>
                <a:ext uri="{FF2B5EF4-FFF2-40B4-BE49-F238E27FC236}">
                  <a16:creationId xmlns:a16="http://schemas.microsoft.com/office/drawing/2014/main" id="{63EA4B73-7CA0-D482-8FC4-04271594AEA9}"/>
                </a:ext>
              </a:extLst>
            </p:cNvPr>
            <p:cNvSpPr>
              <a:spLocks noChangeArrowheads="1"/>
            </p:cNvSpPr>
            <p:nvPr/>
          </p:nvSpPr>
          <p:spPr bwMode="auto">
            <a:xfrm>
              <a:off x="5092770" y="-156114"/>
              <a:ext cx="1758974" cy="2111698"/>
            </a:xfrm>
            <a:custGeom>
              <a:avLst/>
              <a:gdLst>
                <a:gd name="T0" fmla="*/ 0 w 1787"/>
                <a:gd name="T1" fmla="*/ 0 h 2145"/>
                <a:gd name="T2" fmla="*/ 549 w 1787"/>
                <a:gd name="T3" fmla="*/ 2144 h 2145"/>
                <a:gd name="T4" fmla="*/ 1786 w 1787"/>
                <a:gd name="T5" fmla="*/ 821 h 2145"/>
                <a:gd name="T6" fmla="*/ 893 w 1787"/>
                <a:gd name="T7" fmla="*/ 0 h 2145"/>
                <a:gd name="T8" fmla="*/ 0 w 1787"/>
                <a:gd name="T9" fmla="*/ 0 h 2145"/>
              </a:gdLst>
              <a:ahLst/>
              <a:cxnLst>
                <a:cxn ang="0">
                  <a:pos x="T0" y="T1"/>
                </a:cxn>
                <a:cxn ang="0">
                  <a:pos x="T2" y="T3"/>
                </a:cxn>
                <a:cxn ang="0">
                  <a:pos x="T4" y="T5"/>
                </a:cxn>
                <a:cxn ang="0">
                  <a:pos x="T6" y="T7"/>
                </a:cxn>
                <a:cxn ang="0">
                  <a:pos x="T8" y="T9"/>
                </a:cxn>
              </a:cxnLst>
              <a:rect l="0" t="0" r="r" b="b"/>
              <a:pathLst>
                <a:path w="1787" h="2145">
                  <a:moveTo>
                    <a:pt x="0" y="0"/>
                  </a:moveTo>
                  <a:lnTo>
                    <a:pt x="549" y="2144"/>
                  </a:lnTo>
                  <a:lnTo>
                    <a:pt x="1786" y="821"/>
                  </a:lnTo>
                  <a:lnTo>
                    <a:pt x="893" y="0"/>
                  </a:lnTo>
                  <a:lnTo>
                    <a:pt x="0" y="0"/>
                  </a:lnTo>
                </a:path>
              </a:pathLst>
            </a:custGeom>
            <a:solidFill>
              <a:schemeClr val="accent1"/>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148" name="Freeform 20">
              <a:extLst>
                <a:ext uri="{FF2B5EF4-FFF2-40B4-BE49-F238E27FC236}">
                  <a16:creationId xmlns:a16="http://schemas.microsoft.com/office/drawing/2014/main" id="{66E51790-A7FB-669C-427B-06A9E8779EA8}"/>
                </a:ext>
              </a:extLst>
            </p:cNvPr>
            <p:cNvSpPr>
              <a:spLocks noChangeArrowheads="1"/>
            </p:cNvSpPr>
            <p:nvPr/>
          </p:nvSpPr>
          <p:spPr bwMode="auto">
            <a:xfrm>
              <a:off x="442919" y="190014"/>
              <a:ext cx="5232472" cy="2977017"/>
            </a:xfrm>
            <a:custGeom>
              <a:avLst/>
              <a:gdLst>
                <a:gd name="T0" fmla="*/ 5310 w 5311"/>
                <a:gd name="T1" fmla="*/ 1771 h 3020"/>
                <a:gd name="T2" fmla="*/ 853 w 5311"/>
                <a:gd name="T3" fmla="*/ 0 h 3020"/>
                <a:gd name="T4" fmla="*/ 0 w 5311"/>
                <a:gd name="T5" fmla="*/ 3019 h 3020"/>
                <a:gd name="T6" fmla="*/ 5310 w 5311"/>
                <a:gd name="T7" fmla="*/ 1771 h 3020"/>
              </a:gdLst>
              <a:ahLst/>
              <a:cxnLst>
                <a:cxn ang="0">
                  <a:pos x="T0" y="T1"/>
                </a:cxn>
                <a:cxn ang="0">
                  <a:pos x="T2" y="T3"/>
                </a:cxn>
                <a:cxn ang="0">
                  <a:pos x="T4" y="T5"/>
                </a:cxn>
                <a:cxn ang="0">
                  <a:pos x="T6" y="T7"/>
                </a:cxn>
              </a:cxnLst>
              <a:rect l="0" t="0" r="r" b="b"/>
              <a:pathLst>
                <a:path w="5311" h="3020">
                  <a:moveTo>
                    <a:pt x="5310" y="1771"/>
                  </a:moveTo>
                  <a:lnTo>
                    <a:pt x="853" y="0"/>
                  </a:lnTo>
                  <a:lnTo>
                    <a:pt x="0" y="3019"/>
                  </a:lnTo>
                  <a:lnTo>
                    <a:pt x="5310" y="1771"/>
                  </a:lnTo>
                </a:path>
              </a:pathLst>
            </a:custGeom>
            <a:solidFill>
              <a:schemeClr val="accent1">
                <a:lumMod val="50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149" name="Freeform 21">
              <a:extLst>
                <a:ext uri="{FF2B5EF4-FFF2-40B4-BE49-F238E27FC236}">
                  <a16:creationId xmlns:a16="http://schemas.microsoft.com/office/drawing/2014/main" id="{3339E1F7-2B77-DA62-FB8F-6C779B4B0483}"/>
                </a:ext>
              </a:extLst>
            </p:cNvPr>
            <p:cNvSpPr>
              <a:spLocks noChangeArrowheads="1"/>
            </p:cNvSpPr>
            <p:nvPr/>
          </p:nvSpPr>
          <p:spPr bwMode="auto">
            <a:xfrm>
              <a:off x="1263667" y="-156114"/>
              <a:ext cx="4394261" cy="2111698"/>
            </a:xfrm>
            <a:custGeom>
              <a:avLst/>
              <a:gdLst>
                <a:gd name="T0" fmla="*/ 936 w 4458"/>
                <a:gd name="T1" fmla="*/ 0 h 2145"/>
                <a:gd name="T2" fmla="*/ 0 w 4458"/>
                <a:gd name="T3" fmla="*/ 373 h 2145"/>
                <a:gd name="T4" fmla="*/ 4457 w 4458"/>
                <a:gd name="T5" fmla="*/ 2144 h 2145"/>
                <a:gd name="T6" fmla="*/ 3908 w 4458"/>
                <a:gd name="T7" fmla="*/ 0 h 2145"/>
                <a:gd name="T8" fmla="*/ 936 w 4458"/>
                <a:gd name="T9" fmla="*/ 0 h 2145"/>
              </a:gdLst>
              <a:ahLst/>
              <a:cxnLst>
                <a:cxn ang="0">
                  <a:pos x="T0" y="T1"/>
                </a:cxn>
                <a:cxn ang="0">
                  <a:pos x="T2" y="T3"/>
                </a:cxn>
                <a:cxn ang="0">
                  <a:pos x="T4" y="T5"/>
                </a:cxn>
                <a:cxn ang="0">
                  <a:pos x="T6" y="T7"/>
                </a:cxn>
                <a:cxn ang="0">
                  <a:pos x="T8" y="T9"/>
                </a:cxn>
              </a:cxnLst>
              <a:rect l="0" t="0" r="r" b="b"/>
              <a:pathLst>
                <a:path w="4458" h="2145">
                  <a:moveTo>
                    <a:pt x="936" y="0"/>
                  </a:moveTo>
                  <a:lnTo>
                    <a:pt x="0" y="373"/>
                  </a:lnTo>
                  <a:lnTo>
                    <a:pt x="4457" y="2144"/>
                  </a:lnTo>
                  <a:lnTo>
                    <a:pt x="3908" y="0"/>
                  </a:lnTo>
                  <a:lnTo>
                    <a:pt x="936" y="0"/>
                  </a:lnTo>
                </a:path>
              </a:pathLst>
            </a:custGeom>
            <a:solidFill>
              <a:schemeClr val="accent1">
                <a:lumMod val="75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150" name="Freeform 22">
              <a:extLst>
                <a:ext uri="{FF2B5EF4-FFF2-40B4-BE49-F238E27FC236}">
                  <a16:creationId xmlns:a16="http://schemas.microsoft.com/office/drawing/2014/main" id="{9038E0D1-6021-BBB6-4AB6-3AA75EAB2F94}"/>
                </a:ext>
              </a:extLst>
            </p:cNvPr>
            <p:cNvSpPr>
              <a:spLocks noChangeArrowheads="1"/>
            </p:cNvSpPr>
            <p:nvPr/>
          </p:nvSpPr>
          <p:spPr bwMode="auto">
            <a:xfrm>
              <a:off x="1263667" y="-133886"/>
              <a:ext cx="922351" cy="369944"/>
            </a:xfrm>
            <a:custGeom>
              <a:avLst/>
              <a:gdLst>
                <a:gd name="T0" fmla="*/ 72 w 937"/>
                <a:gd name="T1" fmla="*/ 0 h 374"/>
                <a:gd name="T2" fmla="*/ 0 w 937"/>
                <a:gd name="T3" fmla="*/ 373 h 374"/>
                <a:gd name="T4" fmla="*/ 936 w 937"/>
                <a:gd name="T5" fmla="*/ 0 h 374"/>
                <a:gd name="T6" fmla="*/ 72 w 937"/>
                <a:gd name="T7" fmla="*/ 0 h 374"/>
              </a:gdLst>
              <a:ahLst/>
              <a:cxnLst>
                <a:cxn ang="0">
                  <a:pos x="T0" y="T1"/>
                </a:cxn>
                <a:cxn ang="0">
                  <a:pos x="T2" y="T3"/>
                </a:cxn>
                <a:cxn ang="0">
                  <a:pos x="T4" y="T5"/>
                </a:cxn>
                <a:cxn ang="0">
                  <a:pos x="T6" y="T7"/>
                </a:cxn>
              </a:cxnLst>
              <a:rect l="0" t="0" r="r" b="b"/>
              <a:pathLst>
                <a:path w="937" h="374">
                  <a:moveTo>
                    <a:pt x="72" y="0"/>
                  </a:moveTo>
                  <a:lnTo>
                    <a:pt x="0" y="373"/>
                  </a:lnTo>
                  <a:lnTo>
                    <a:pt x="936" y="0"/>
                  </a:lnTo>
                  <a:lnTo>
                    <a:pt x="72" y="0"/>
                  </a:lnTo>
                </a:path>
              </a:pathLst>
            </a:custGeom>
            <a:solidFill>
              <a:schemeClr val="accent1"/>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151" name="Freeform 23">
              <a:extLst>
                <a:ext uri="{FF2B5EF4-FFF2-40B4-BE49-F238E27FC236}">
                  <a16:creationId xmlns:a16="http://schemas.microsoft.com/office/drawing/2014/main" id="{B7DFD470-68DD-5D88-9E06-D387EE5637B7}"/>
                </a:ext>
              </a:extLst>
            </p:cNvPr>
            <p:cNvSpPr>
              <a:spLocks noChangeArrowheads="1"/>
            </p:cNvSpPr>
            <p:nvPr/>
          </p:nvSpPr>
          <p:spPr bwMode="auto">
            <a:xfrm>
              <a:off x="735023" y="-133886"/>
              <a:ext cx="620721" cy="369944"/>
            </a:xfrm>
            <a:custGeom>
              <a:avLst/>
              <a:gdLst>
                <a:gd name="T0" fmla="*/ 0 w 629"/>
                <a:gd name="T1" fmla="*/ 0 h 374"/>
                <a:gd name="T2" fmla="*/ 556 w 629"/>
                <a:gd name="T3" fmla="*/ 373 h 374"/>
                <a:gd name="T4" fmla="*/ 628 w 629"/>
                <a:gd name="T5" fmla="*/ 0 h 374"/>
                <a:gd name="T6" fmla="*/ 0 w 629"/>
                <a:gd name="T7" fmla="*/ 0 h 374"/>
              </a:gdLst>
              <a:ahLst/>
              <a:cxnLst>
                <a:cxn ang="0">
                  <a:pos x="T0" y="T1"/>
                </a:cxn>
                <a:cxn ang="0">
                  <a:pos x="T2" y="T3"/>
                </a:cxn>
                <a:cxn ang="0">
                  <a:pos x="T4" y="T5"/>
                </a:cxn>
                <a:cxn ang="0">
                  <a:pos x="T6" y="T7"/>
                </a:cxn>
              </a:cxnLst>
              <a:rect l="0" t="0" r="r" b="b"/>
              <a:pathLst>
                <a:path w="629" h="374">
                  <a:moveTo>
                    <a:pt x="0" y="0"/>
                  </a:moveTo>
                  <a:lnTo>
                    <a:pt x="556" y="373"/>
                  </a:lnTo>
                  <a:lnTo>
                    <a:pt x="628" y="0"/>
                  </a:lnTo>
                  <a:lnTo>
                    <a:pt x="0" y="0"/>
                  </a:lnTo>
                </a:path>
              </a:pathLst>
            </a:custGeom>
            <a:solidFill>
              <a:schemeClr val="accent1"/>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152" name="Freeform 24">
              <a:extLst>
                <a:ext uri="{FF2B5EF4-FFF2-40B4-BE49-F238E27FC236}">
                  <a16:creationId xmlns:a16="http://schemas.microsoft.com/office/drawing/2014/main" id="{4C5D4F00-995F-F7C9-6DF4-6BCEEEC162B3}"/>
                </a:ext>
              </a:extLst>
            </p:cNvPr>
            <p:cNvSpPr>
              <a:spLocks noChangeArrowheads="1"/>
            </p:cNvSpPr>
            <p:nvPr/>
          </p:nvSpPr>
          <p:spPr bwMode="auto">
            <a:xfrm>
              <a:off x="0" y="911577"/>
              <a:ext cx="447681" cy="2259357"/>
            </a:xfrm>
            <a:custGeom>
              <a:avLst/>
              <a:gdLst>
                <a:gd name="T0" fmla="*/ 0 w 453"/>
                <a:gd name="T1" fmla="*/ 2104 h 2292"/>
                <a:gd name="T2" fmla="*/ 452 w 453"/>
                <a:gd name="T3" fmla="*/ 2291 h 2292"/>
                <a:gd name="T4" fmla="*/ 0 w 453"/>
                <a:gd name="T5" fmla="*/ 0 h 2292"/>
                <a:gd name="T6" fmla="*/ 0 w 453"/>
                <a:gd name="T7" fmla="*/ 2104 h 2292"/>
              </a:gdLst>
              <a:ahLst/>
              <a:cxnLst>
                <a:cxn ang="0">
                  <a:pos x="T0" y="T1"/>
                </a:cxn>
                <a:cxn ang="0">
                  <a:pos x="T2" y="T3"/>
                </a:cxn>
                <a:cxn ang="0">
                  <a:pos x="T4" y="T5"/>
                </a:cxn>
                <a:cxn ang="0">
                  <a:pos x="T6" y="T7"/>
                </a:cxn>
              </a:cxnLst>
              <a:rect l="0" t="0" r="r" b="b"/>
              <a:pathLst>
                <a:path w="453" h="2292">
                  <a:moveTo>
                    <a:pt x="0" y="2104"/>
                  </a:moveTo>
                  <a:lnTo>
                    <a:pt x="452" y="2291"/>
                  </a:lnTo>
                  <a:lnTo>
                    <a:pt x="0" y="0"/>
                  </a:lnTo>
                  <a:lnTo>
                    <a:pt x="0" y="2104"/>
                  </a:lnTo>
                </a:path>
              </a:pathLst>
            </a:custGeom>
            <a:solidFill>
              <a:schemeClr val="accent1">
                <a:lumMod val="50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153" name="Freeform 25">
              <a:extLst>
                <a:ext uri="{FF2B5EF4-FFF2-40B4-BE49-F238E27FC236}">
                  <a16:creationId xmlns:a16="http://schemas.microsoft.com/office/drawing/2014/main" id="{EB16B76E-0ACA-BDCD-F776-094D0E8C35DE}"/>
                </a:ext>
              </a:extLst>
            </p:cNvPr>
            <p:cNvSpPr>
              <a:spLocks noChangeArrowheads="1"/>
            </p:cNvSpPr>
            <p:nvPr/>
          </p:nvSpPr>
          <p:spPr bwMode="auto">
            <a:xfrm>
              <a:off x="0" y="-156114"/>
              <a:ext cx="1285893" cy="3342197"/>
            </a:xfrm>
            <a:custGeom>
              <a:avLst/>
              <a:gdLst>
                <a:gd name="T0" fmla="*/ 0 w 1306"/>
                <a:gd name="T1" fmla="*/ 0 h 3393"/>
                <a:gd name="T2" fmla="*/ 0 w 1306"/>
                <a:gd name="T3" fmla="*/ 1101 h 3393"/>
                <a:gd name="T4" fmla="*/ 452 w 1306"/>
                <a:gd name="T5" fmla="*/ 3392 h 3393"/>
                <a:gd name="T6" fmla="*/ 1305 w 1306"/>
                <a:gd name="T7" fmla="*/ 373 h 3393"/>
                <a:gd name="T8" fmla="*/ 749 w 1306"/>
                <a:gd name="T9" fmla="*/ 0 h 3393"/>
                <a:gd name="T10" fmla="*/ 0 w 1306"/>
                <a:gd name="T11" fmla="*/ 0 h 3393"/>
              </a:gdLst>
              <a:ahLst/>
              <a:cxnLst>
                <a:cxn ang="0">
                  <a:pos x="T0" y="T1"/>
                </a:cxn>
                <a:cxn ang="0">
                  <a:pos x="T2" y="T3"/>
                </a:cxn>
                <a:cxn ang="0">
                  <a:pos x="T4" y="T5"/>
                </a:cxn>
                <a:cxn ang="0">
                  <a:pos x="T6" y="T7"/>
                </a:cxn>
                <a:cxn ang="0">
                  <a:pos x="T8" y="T9"/>
                </a:cxn>
                <a:cxn ang="0">
                  <a:pos x="T10" y="T11"/>
                </a:cxn>
              </a:cxnLst>
              <a:rect l="0" t="0" r="r" b="b"/>
              <a:pathLst>
                <a:path w="1306" h="3393">
                  <a:moveTo>
                    <a:pt x="0" y="0"/>
                  </a:moveTo>
                  <a:lnTo>
                    <a:pt x="0" y="1101"/>
                  </a:lnTo>
                  <a:lnTo>
                    <a:pt x="452" y="3392"/>
                  </a:lnTo>
                  <a:lnTo>
                    <a:pt x="1305" y="373"/>
                  </a:lnTo>
                  <a:lnTo>
                    <a:pt x="749" y="0"/>
                  </a:lnTo>
                  <a:lnTo>
                    <a:pt x="0" y="0"/>
                  </a:lnTo>
                </a:path>
              </a:pathLst>
            </a:custGeom>
            <a:solidFill>
              <a:schemeClr val="accent1">
                <a:lumMod val="75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154" name="Freeform 26">
              <a:extLst>
                <a:ext uri="{FF2B5EF4-FFF2-40B4-BE49-F238E27FC236}">
                  <a16:creationId xmlns:a16="http://schemas.microsoft.com/office/drawing/2014/main" id="{14A4D878-F656-2BE5-0FE7-0D5211A12151}"/>
                </a:ext>
              </a:extLst>
            </p:cNvPr>
            <p:cNvSpPr>
              <a:spLocks noChangeArrowheads="1"/>
            </p:cNvSpPr>
            <p:nvPr/>
          </p:nvSpPr>
          <p:spPr bwMode="auto">
            <a:xfrm>
              <a:off x="8463080" y="1591990"/>
              <a:ext cx="6988272" cy="1786210"/>
            </a:xfrm>
            <a:custGeom>
              <a:avLst/>
              <a:gdLst>
                <a:gd name="T0" fmla="*/ 7092 w 7093"/>
                <a:gd name="T1" fmla="*/ 1811 h 1812"/>
                <a:gd name="T2" fmla="*/ 0 w 7093"/>
                <a:gd name="T3" fmla="*/ 728 h 1812"/>
                <a:gd name="T4" fmla="*/ 2685 w 7093"/>
                <a:gd name="T5" fmla="*/ 0 h 1812"/>
                <a:gd name="T6" fmla="*/ 7092 w 7093"/>
                <a:gd name="T7" fmla="*/ 1811 h 1812"/>
              </a:gdLst>
              <a:ahLst/>
              <a:cxnLst>
                <a:cxn ang="0">
                  <a:pos x="T0" y="T1"/>
                </a:cxn>
                <a:cxn ang="0">
                  <a:pos x="T2" y="T3"/>
                </a:cxn>
                <a:cxn ang="0">
                  <a:pos x="T4" y="T5"/>
                </a:cxn>
                <a:cxn ang="0">
                  <a:pos x="T6" y="T7"/>
                </a:cxn>
              </a:cxnLst>
              <a:rect l="0" t="0" r="r" b="b"/>
              <a:pathLst>
                <a:path w="7093" h="1812">
                  <a:moveTo>
                    <a:pt x="7092" y="1811"/>
                  </a:moveTo>
                  <a:lnTo>
                    <a:pt x="0" y="728"/>
                  </a:lnTo>
                  <a:lnTo>
                    <a:pt x="2685" y="0"/>
                  </a:lnTo>
                  <a:lnTo>
                    <a:pt x="7092" y="1811"/>
                  </a:lnTo>
                </a:path>
              </a:pathLst>
            </a:custGeom>
            <a:solidFill>
              <a:schemeClr val="accent2">
                <a:lumMod val="75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sp>
          <p:nvSpPr>
            <p:cNvPr id="155" name="Freeform 12">
              <a:extLst>
                <a:ext uri="{FF2B5EF4-FFF2-40B4-BE49-F238E27FC236}">
                  <a16:creationId xmlns:a16="http://schemas.microsoft.com/office/drawing/2014/main" id="{11525FAD-7DF3-016C-8E25-5FC99F8B50CF}"/>
                </a:ext>
              </a:extLst>
            </p:cNvPr>
            <p:cNvSpPr>
              <a:spLocks noChangeArrowheads="1"/>
            </p:cNvSpPr>
            <p:nvPr/>
          </p:nvSpPr>
          <p:spPr bwMode="auto">
            <a:xfrm>
              <a:off x="9775960" y="-124359"/>
              <a:ext cx="2308257" cy="1733815"/>
            </a:xfrm>
            <a:custGeom>
              <a:avLst/>
              <a:gdLst>
                <a:gd name="T0" fmla="*/ 373 w 2343"/>
                <a:gd name="T1" fmla="*/ 0 h 1761"/>
                <a:gd name="T2" fmla="*/ 0 w 2343"/>
                <a:gd name="T3" fmla="*/ 197 h 1761"/>
                <a:gd name="T4" fmla="*/ 1377 w 2343"/>
                <a:gd name="T5" fmla="*/ 1760 h 1761"/>
                <a:gd name="T6" fmla="*/ 2342 w 2343"/>
                <a:gd name="T7" fmla="*/ 0 h 1761"/>
                <a:gd name="T8" fmla="*/ 373 w 2343"/>
                <a:gd name="T9" fmla="*/ 0 h 1761"/>
              </a:gdLst>
              <a:ahLst/>
              <a:cxnLst>
                <a:cxn ang="0">
                  <a:pos x="T0" y="T1"/>
                </a:cxn>
                <a:cxn ang="0">
                  <a:pos x="T2" y="T3"/>
                </a:cxn>
                <a:cxn ang="0">
                  <a:pos x="T4" y="T5"/>
                </a:cxn>
                <a:cxn ang="0">
                  <a:pos x="T6" y="T7"/>
                </a:cxn>
                <a:cxn ang="0">
                  <a:pos x="T8" y="T9"/>
                </a:cxn>
              </a:cxnLst>
              <a:rect l="0" t="0" r="r" b="b"/>
              <a:pathLst>
                <a:path w="2343" h="1761">
                  <a:moveTo>
                    <a:pt x="373" y="0"/>
                  </a:moveTo>
                  <a:lnTo>
                    <a:pt x="0" y="197"/>
                  </a:lnTo>
                  <a:lnTo>
                    <a:pt x="1377" y="1760"/>
                  </a:lnTo>
                  <a:lnTo>
                    <a:pt x="2342" y="0"/>
                  </a:lnTo>
                  <a:lnTo>
                    <a:pt x="373" y="0"/>
                  </a:lnTo>
                </a:path>
              </a:pathLst>
            </a:custGeom>
            <a:solidFill>
              <a:schemeClr val="accent2">
                <a:lumMod val="75000"/>
              </a:schemeClr>
            </a:solidFill>
            <a:ln>
              <a:noFill/>
            </a:ln>
            <a:effectLst/>
          </p:spPr>
          <p:txBody>
            <a:bodyPr wrap="none" anchor="ctr"/>
            <a:lstStyle/>
            <a:p>
              <a:pPr defTabSz="1828434" eaLnBrk="1" fontAlgn="auto" hangingPunct="1">
                <a:spcBef>
                  <a:spcPts val="0"/>
                </a:spcBef>
                <a:spcAft>
                  <a:spcPts val="0"/>
                </a:spcAft>
                <a:defRPr/>
              </a:pPr>
              <a:endParaRPr lang="en-US" sz="7197">
                <a:latin typeface="Nunito Light" charset="0"/>
              </a:endParaRPr>
            </a:p>
          </p:txBody>
        </p:sp>
      </p:grpSp>
      <p:pic>
        <p:nvPicPr>
          <p:cNvPr id="1026" name="Picture 2">
            <a:extLst>
              <a:ext uri="{FF2B5EF4-FFF2-40B4-BE49-F238E27FC236}">
                <a16:creationId xmlns:a16="http://schemas.microsoft.com/office/drawing/2014/main" id="{E323FDDD-A4C6-C22A-DBA9-9772AFB576A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59684"/>
          <a:stretch>
            <a:fillRect/>
          </a:stretch>
        </p:blipFill>
        <p:spPr bwMode="auto">
          <a:xfrm>
            <a:off x="21285525" y="10775292"/>
            <a:ext cx="2688811" cy="296990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NOKIA Bell Labs">
            <a:extLst>
              <a:ext uri="{FF2B5EF4-FFF2-40B4-BE49-F238E27FC236}">
                <a16:creationId xmlns:a16="http://schemas.microsoft.com/office/drawing/2014/main" id="{89D58939-DDF1-E0C4-2522-F841570228B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27437" b="28391"/>
          <a:stretch>
            <a:fillRect/>
          </a:stretch>
        </p:blipFill>
        <p:spPr bwMode="auto">
          <a:xfrm>
            <a:off x="2701249" y="11891189"/>
            <a:ext cx="6134100" cy="1524167"/>
          </a:xfrm>
          <a:prstGeom prst="rect">
            <a:avLst/>
          </a:prstGeom>
          <a:noFill/>
          <a:extLst>
            <a:ext uri="{909E8E84-426E-40DD-AFC4-6F175D3DCCD1}">
              <a14:hiddenFill xmlns:a14="http://schemas.microsoft.com/office/drawing/2010/main">
                <a:solidFill>
                  <a:srgbClr val="FFFFFF"/>
                </a:solidFill>
              </a14:hiddenFill>
            </a:ext>
          </a:extLst>
        </p:spPr>
      </p:pic>
      <p:pic>
        <p:nvPicPr>
          <p:cNvPr id="3" name="Afbeelding 2">
            <a:extLst>
              <a:ext uri="{FF2B5EF4-FFF2-40B4-BE49-F238E27FC236}">
                <a16:creationId xmlns:a16="http://schemas.microsoft.com/office/drawing/2014/main" id="{CE4D22C5-C04C-9F7B-3A86-776E40D6567B}"/>
              </a:ext>
            </a:extLst>
          </p:cNvPr>
          <p:cNvPicPr>
            <a:picLocks noChangeAspect="1"/>
          </p:cNvPicPr>
          <p:nvPr/>
        </p:nvPicPr>
        <p:blipFill>
          <a:blip r:embed="rId5">
            <a:extLst>
              <a:ext uri="{28A0092B-C50C-407E-A947-70E740481C1C}">
                <a14:useLocalDpi xmlns:a14="http://schemas.microsoft.com/office/drawing/2010/main" val="0"/>
              </a:ext>
            </a:extLst>
          </a:blip>
          <a:srcRect l="2836" t="29636" r="3288" b="30140"/>
          <a:stretch>
            <a:fillRect/>
          </a:stretch>
        </p:blipFill>
        <p:spPr>
          <a:xfrm>
            <a:off x="13500934" y="12206115"/>
            <a:ext cx="7696320" cy="1103312"/>
          </a:xfrm>
          <a:prstGeom prst="rect">
            <a:avLst/>
          </a:prstGeom>
        </p:spPr>
      </p:pic>
      <p:pic>
        <p:nvPicPr>
          <p:cNvPr id="4" name="Afbeelding 3">
            <a:extLst>
              <a:ext uri="{FF2B5EF4-FFF2-40B4-BE49-F238E27FC236}">
                <a16:creationId xmlns:a16="http://schemas.microsoft.com/office/drawing/2014/main" id="{A6894DA6-09F0-78F6-5D57-3F961C07AC63}"/>
              </a:ext>
            </a:extLst>
          </p:cNvPr>
          <p:cNvPicPr>
            <a:picLocks noChangeAspect="1"/>
          </p:cNvPicPr>
          <p:nvPr/>
        </p:nvPicPr>
        <p:blipFill>
          <a:blip r:embed="rId6">
            <a:extLst>
              <a:ext uri="{28A0092B-C50C-407E-A947-70E740481C1C}">
                <a14:useLocalDpi xmlns:a14="http://schemas.microsoft.com/office/drawing/2010/main" val="0"/>
              </a:ext>
            </a:extLst>
          </a:blip>
          <a:srcRect l="76613" t="8361" r="2013" b="9102"/>
          <a:stretch>
            <a:fillRect/>
          </a:stretch>
        </p:blipFill>
        <p:spPr>
          <a:xfrm>
            <a:off x="137161" y="11073956"/>
            <a:ext cx="2475820" cy="2416755"/>
          </a:xfrm>
          <a:prstGeom prst="rect">
            <a:avLst/>
          </a:prstGeom>
        </p:spPr>
      </p:pic>
      <p:pic>
        <p:nvPicPr>
          <p:cNvPr id="2" name="Picture 2" descr="UCL Centre for Blockchain Technologies">
            <a:extLst>
              <a:ext uri="{FF2B5EF4-FFF2-40B4-BE49-F238E27FC236}">
                <a16:creationId xmlns:a16="http://schemas.microsoft.com/office/drawing/2014/main" id="{719409DF-DC33-B0E6-E426-70A94E93546D}"/>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3866" t="8110" r="36011" b="46406"/>
          <a:stretch>
            <a:fillRect/>
          </a:stretch>
        </p:blipFill>
        <p:spPr bwMode="auto">
          <a:xfrm>
            <a:off x="8923619" y="11891189"/>
            <a:ext cx="4489046" cy="152416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182891-5740-BD5C-9FA6-095F742F59CA}"/>
            </a:ext>
          </a:extLst>
        </p:cNvPr>
        <p:cNvGrpSpPr/>
        <p:nvPr/>
      </p:nvGrpSpPr>
      <p:grpSpPr>
        <a:xfrm>
          <a:off x="0" y="0"/>
          <a:ext cx="0" cy="0"/>
          <a:chOff x="0" y="0"/>
          <a:chExt cx="0" cy="0"/>
        </a:xfrm>
      </p:grpSpPr>
      <p:sp>
        <p:nvSpPr>
          <p:cNvPr id="7" name="Tekstvak 6">
            <a:extLst>
              <a:ext uri="{FF2B5EF4-FFF2-40B4-BE49-F238E27FC236}">
                <a16:creationId xmlns:a16="http://schemas.microsoft.com/office/drawing/2014/main" id="{49FCD8AF-03EB-D49B-E540-EB2DBB4BD169}"/>
              </a:ext>
            </a:extLst>
          </p:cNvPr>
          <p:cNvSpPr txBox="1"/>
          <p:nvPr/>
        </p:nvSpPr>
        <p:spPr>
          <a:xfrm>
            <a:off x="23703402" y="13187659"/>
            <a:ext cx="674248" cy="646331"/>
          </a:xfrm>
          <a:prstGeom prst="rect">
            <a:avLst/>
          </a:prstGeom>
          <a:noFill/>
        </p:spPr>
        <p:txBody>
          <a:bodyPr wrap="square" rtlCol="0">
            <a:spAutoFit/>
          </a:bodyPr>
          <a:lstStyle/>
          <a:p>
            <a:r>
              <a:rPr lang="nl-BE" b="1" dirty="0">
                <a:solidFill>
                  <a:schemeClr val="bg1"/>
                </a:solidFill>
              </a:rPr>
              <a:t>1</a:t>
            </a:r>
          </a:p>
        </p:txBody>
      </p:sp>
      <p:sp>
        <p:nvSpPr>
          <p:cNvPr id="2" name="Tekstvak 1">
            <a:extLst>
              <a:ext uri="{FF2B5EF4-FFF2-40B4-BE49-F238E27FC236}">
                <a16:creationId xmlns:a16="http://schemas.microsoft.com/office/drawing/2014/main" id="{1C72E885-5EBC-61CF-6B13-79E06F41D865}"/>
              </a:ext>
            </a:extLst>
          </p:cNvPr>
          <p:cNvSpPr txBox="1"/>
          <p:nvPr/>
        </p:nvSpPr>
        <p:spPr>
          <a:xfrm>
            <a:off x="1132205" y="921160"/>
            <a:ext cx="17020328" cy="1323439"/>
          </a:xfrm>
          <a:prstGeom prst="rect">
            <a:avLst/>
          </a:prstGeom>
          <a:noFill/>
        </p:spPr>
        <p:txBody>
          <a:bodyPr wrap="square">
            <a:spAutoFit/>
          </a:bodyPr>
          <a:lstStyle/>
          <a:p>
            <a:pPr>
              <a:spcBef>
                <a:spcPts val="0"/>
              </a:spcBef>
              <a:spcAft>
                <a:spcPts val="0"/>
              </a:spcAft>
            </a:pPr>
            <a:r>
              <a:rPr lang="nl-BE" sz="8000" b="1" dirty="0">
                <a:latin typeface="Nunito" pitchFamily="2" charset="77"/>
                <a:ea typeface="Red Hat Text SemiBold" panose="02010503040201060303" pitchFamily="2" charset="0"/>
                <a:cs typeface="Red Hat Text SemiBold" panose="02010503040201060303" pitchFamily="2" charset="0"/>
              </a:rPr>
              <a:t>ZKP Application Example</a:t>
            </a:r>
            <a:endParaRPr lang="nl-BE" sz="11500" dirty="0">
              <a:latin typeface="Nunito" pitchFamily="2" charset="77"/>
              <a:ea typeface="Red Hat Text SemiBold" panose="02010503040201060303" pitchFamily="2" charset="0"/>
              <a:cs typeface="Red Hat Text SemiBold" panose="02010503040201060303" pitchFamily="2" charset="0"/>
            </a:endParaRPr>
          </a:p>
        </p:txBody>
      </p:sp>
      <p:pic>
        <p:nvPicPr>
          <p:cNvPr id="4" name="Afbeelding 3">
            <a:extLst>
              <a:ext uri="{FF2B5EF4-FFF2-40B4-BE49-F238E27FC236}">
                <a16:creationId xmlns:a16="http://schemas.microsoft.com/office/drawing/2014/main" id="{1B3B2E94-28B2-A453-0D99-B2A318EE8946}"/>
              </a:ext>
            </a:extLst>
          </p:cNvPr>
          <p:cNvPicPr>
            <a:picLocks noChangeAspect="1"/>
          </p:cNvPicPr>
          <p:nvPr/>
        </p:nvPicPr>
        <p:blipFill>
          <a:blip r:embed="rId3">
            <a:extLst>
              <a:ext uri="{28A0092B-C50C-407E-A947-70E740481C1C}">
                <a14:useLocalDpi xmlns:a14="http://schemas.microsoft.com/office/drawing/2010/main" val="0"/>
              </a:ext>
            </a:extLst>
          </a:blip>
          <a:srcRect t="23203" b="3149"/>
          <a:stretch>
            <a:fillRect/>
          </a:stretch>
        </p:blipFill>
        <p:spPr>
          <a:xfrm>
            <a:off x="8718654" y="4946073"/>
            <a:ext cx="6749949" cy="6423630"/>
          </a:xfrm>
          <a:prstGeom prst="rect">
            <a:avLst/>
          </a:prstGeom>
          <a:ln>
            <a:noFill/>
          </a:ln>
          <a:effectLst>
            <a:outerShdw blurRad="190500" algn="tl" rotWithShape="0">
              <a:srgbClr val="000000">
                <a:alpha val="70000"/>
              </a:srgbClr>
            </a:outerShdw>
          </a:effectLst>
        </p:spPr>
      </p:pic>
      <p:pic>
        <p:nvPicPr>
          <p:cNvPr id="5" name="Afbeelding 4" descr="Afbeelding met Graphics, grafische vormgeving, logo, clipart&#10;&#10;Door AI gegenereerde inhoud is mogelijk onjuist.">
            <a:extLst>
              <a:ext uri="{FF2B5EF4-FFF2-40B4-BE49-F238E27FC236}">
                <a16:creationId xmlns:a16="http://schemas.microsoft.com/office/drawing/2014/main" id="{D499C244-5DA4-9072-749D-8CD141CA2DA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152534" y="4535870"/>
            <a:ext cx="4181366" cy="4181366"/>
          </a:xfrm>
          <a:prstGeom prst="rect">
            <a:avLst/>
          </a:prstGeom>
        </p:spPr>
      </p:pic>
    </p:spTree>
    <p:extLst>
      <p:ext uri="{BB962C8B-B14F-4D97-AF65-F5344CB8AC3E}">
        <p14:creationId xmlns:p14="http://schemas.microsoft.com/office/powerpoint/2010/main" val="2836843994"/>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613259-7637-1DE3-7571-FC0ADB121F0B}"/>
            </a:ext>
          </a:extLst>
        </p:cNvPr>
        <p:cNvGrpSpPr/>
        <p:nvPr/>
      </p:nvGrpSpPr>
      <p:grpSpPr>
        <a:xfrm>
          <a:off x="0" y="0"/>
          <a:ext cx="0" cy="0"/>
          <a:chOff x="0" y="0"/>
          <a:chExt cx="0" cy="0"/>
        </a:xfrm>
      </p:grpSpPr>
      <p:sp>
        <p:nvSpPr>
          <p:cNvPr id="7" name="Tekstvak 6">
            <a:extLst>
              <a:ext uri="{FF2B5EF4-FFF2-40B4-BE49-F238E27FC236}">
                <a16:creationId xmlns:a16="http://schemas.microsoft.com/office/drawing/2014/main" id="{B39BCE80-D939-F64F-6BD5-3603DF4E5CA8}"/>
              </a:ext>
            </a:extLst>
          </p:cNvPr>
          <p:cNvSpPr txBox="1"/>
          <p:nvPr/>
        </p:nvSpPr>
        <p:spPr>
          <a:xfrm>
            <a:off x="23703402" y="13187659"/>
            <a:ext cx="674248" cy="646331"/>
          </a:xfrm>
          <a:prstGeom prst="rect">
            <a:avLst/>
          </a:prstGeom>
          <a:noFill/>
        </p:spPr>
        <p:txBody>
          <a:bodyPr wrap="square" rtlCol="0">
            <a:spAutoFit/>
          </a:bodyPr>
          <a:lstStyle/>
          <a:p>
            <a:r>
              <a:rPr lang="nl-BE" b="1" dirty="0">
                <a:solidFill>
                  <a:schemeClr val="bg1"/>
                </a:solidFill>
              </a:rPr>
              <a:t>2</a:t>
            </a:r>
          </a:p>
        </p:txBody>
      </p:sp>
      <p:sp>
        <p:nvSpPr>
          <p:cNvPr id="11" name="Tekstvak 10">
            <a:extLst>
              <a:ext uri="{FF2B5EF4-FFF2-40B4-BE49-F238E27FC236}">
                <a16:creationId xmlns:a16="http://schemas.microsoft.com/office/drawing/2014/main" id="{FDE5F6AB-0C50-90CF-BFDC-5B548E53ADAC}"/>
              </a:ext>
            </a:extLst>
          </p:cNvPr>
          <p:cNvSpPr txBox="1"/>
          <p:nvPr/>
        </p:nvSpPr>
        <p:spPr>
          <a:xfrm>
            <a:off x="1132206" y="921160"/>
            <a:ext cx="18815262" cy="1323439"/>
          </a:xfrm>
          <a:prstGeom prst="rect">
            <a:avLst/>
          </a:prstGeom>
          <a:noFill/>
        </p:spPr>
        <p:txBody>
          <a:bodyPr wrap="square">
            <a:spAutoFit/>
          </a:bodyPr>
          <a:lstStyle/>
          <a:p>
            <a:pPr>
              <a:spcBef>
                <a:spcPts val="0"/>
              </a:spcBef>
              <a:spcAft>
                <a:spcPts val="0"/>
              </a:spcAft>
            </a:pPr>
            <a:r>
              <a:rPr lang="nl-BE" sz="8000" b="1" dirty="0">
                <a:latin typeface="Nunito" pitchFamily="2" charset="77"/>
                <a:ea typeface="Red Hat Text SemiBold" panose="02010503040201060303" pitchFamily="2" charset="0"/>
                <a:cs typeface="Red Hat Text SemiBold" panose="02010503040201060303" pitchFamily="2" charset="0"/>
              </a:rPr>
              <a:t>ZKP Application Example</a:t>
            </a:r>
            <a:endParaRPr lang="nl-BE" sz="11500" dirty="0">
              <a:latin typeface="Nunito" pitchFamily="2" charset="77"/>
              <a:ea typeface="Red Hat Text SemiBold" panose="02010503040201060303" pitchFamily="2" charset="0"/>
              <a:cs typeface="Red Hat Text SemiBold" panose="02010503040201060303" pitchFamily="2" charset="0"/>
            </a:endParaRPr>
          </a:p>
        </p:txBody>
      </p:sp>
      <p:pic>
        <p:nvPicPr>
          <p:cNvPr id="12" name="Afbeelding 11">
            <a:extLst>
              <a:ext uri="{FF2B5EF4-FFF2-40B4-BE49-F238E27FC236}">
                <a16:creationId xmlns:a16="http://schemas.microsoft.com/office/drawing/2014/main" id="{B8CC8F30-83D5-5684-76C6-94883260AF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920693" y="2794002"/>
            <a:ext cx="6536266" cy="8127999"/>
          </a:xfrm>
          <a:prstGeom prst="rect">
            <a:avLst/>
          </a:prstGeom>
        </p:spPr>
      </p:pic>
      <p:pic>
        <p:nvPicPr>
          <p:cNvPr id="13" name="Afbeelding 12">
            <a:extLst>
              <a:ext uri="{FF2B5EF4-FFF2-40B4-BE49-F238E27FC236}">
                <a16:creationId xmlns:a16="http://schemas.microsoft.com/office/drawing/2014/main" id="{776E9518-0594-C31B-D14D-2C8731922A1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9787" y="5904178"/>
            <a:ext cx="2197838" cy="2600056"/>
          </a:xfrm>
          <a:prstGeom prst="rect">
            <a:avLst/>
          </a:prstGeom>
        </p:spPr>
      </p:pic>
      <p:sp>
        <p:nvSpPr>
          <p:cNvPr id="14" name="Tekstvak 13">
            <a:extLst>
              <a:ext uri="{FF2B5EF4-FFF2-40B4-BE49-F238E27FC236}">
                <a16:creationId xmlns:a16="http://schemas.microsoft.com/office/drawing/2014/main" id="{19829C10-9C63-E3E7-BF92-DFD3405F51FF}"/>
              </a:ext>
            </a:extLst>
          </p:cNvPr>
          <p:cNvSpPr txBox="1"/>
          <p:nvPr/>
        </p:nvSpPr>
        <p:spPr>
          <a:xfrm>
            <a:off x="2333486" y="7232098"/>
            <a:ext cx="7991336" cy="1200329"/>
          </a:xfrm>
          <a:prstGeom prst="rect">
            <a:avLst/>
          </a:prstGeom>
          <a:noFill/>
        </p:spPr>
        <p:txBody>
          <a:bodyPr wrap="square" rtlCol="0">
            <a:spAutoFit/>
          </a:bodyPr>
          <a:lstStyle/>
          <a:p>
            <a:r>
              <a:rPr lang="nl-BE" sz="7200" b="1" dirty="0">
                <a:solidFill>
                  <a:srgbClr val="1D326D"/>
                </a:solidFill>
                <a:latin typeface="+mj-lt"/>
                <a:cs typeface="FUTURA MEDIUM" panose="020B0602020204020303" pitchFamily="34" charset="-79"/>
              </a:rPr>
              <a:t>Programmable!</a:t>
            </a:r>
          </a:p>
        </p:txBody>
      </p:sp>
      <p:pic>
        <p:nvPicPr>
          <p:cNvPr id="15" name="Afbeelding 14" descr="Afbeelding met Graphics, grafische vormgeving, logo, clipart&#10;&#10;Door AI gegenereerde inhoud is mogelijk onjuist.">
            <a:extLst>
              <a:ext uri="{FF2B5EF4-FFF2-40B4-BE49-F238E27FC236}">
                <a16:creationId xmlns:a16="http://schemas.microsoft.com/office/drawing/2014/main" id="{E2A69CA4-FB64-6650-8EFD-55EF32807DF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152534" y="4535870"/>
            <a:ext cx="4181366" cy="4181366"/>
          </a:xfrm>
          <a:prstGeom prst="rect">
            <a:avLst/>
          </a:prstGeom>
        </p:spPr>
      </p:pic>
    </p:spTree>
    <p:extLst>
      <p:ext uri="{BB962C8B-B14F-4D97-AF65-F5344CB8AC3E}">
        <p14:creationId xmlns:p14="http://schemas.microsoft.com/office/powerpoint/2010/main" val="3682265285"/>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p:tgtEl>
                                          <p:spTgt spid="13"/>
                                        </p:tgtEl>
                                        <p:attrNameLst>
                                          <p:attrName>ppt_x</p:attrName>
                                        </p:attrNameLst>
                                      </p:cBhvr>
                                      <p:tavLst>
                                        <p:tav tm="0">
                                          <p:val>
                                            <p:strVal val="#ppt_x-#ppt_w*1.125000"/>
                                          </p:val>
                                        </p:tav>
                                        <p:tav tm="100000">
                                          <p:val>
                                            <p:strVal val="#ppt_x"/>
                                          </p:val>
                                        </p:tav>
                                      </p:tavLst>
                                    </p:anim>
                                    <p:animEffect transition="in" filter="wipe(right)">
                                      <p:cBhvr>
                                        <p:cTn id="8" dur="500"/>
                                        <p:tgtEl>
                                          <p:spTgt spid="13"/>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p:tgtEl>
                                          <p:spTgt spid="14"/>
                                        </p:tgtEl>
                                        <p:attrNameLst>
                                          <p:attrName>ppt_x</p:attrName>
                                        </p:attrNameLst>
                                      </p:cBhvr>
                                      <p:tavLst>
                                        <p:tav tm="0">
                                          <p:val>
                                            <p:strVal val="#ppt_x-#ppt_w*1.125000"/>
                                          </p:val>
                                        </p:tav>
                                        <p:tav tm="100000">
                                          <p:val>
                                            <p:strVal val="#ppt_x"/>
                                          </p:val>
                                        </p:tav>
                                      </p:tavLst>
                                    </p:anim>
                                    <p:animEffect transition="in" filter="wipe(right)">
                                      <p:cBhvr>
                                        <p:cTn id="1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2EFE95-5B48-7DD7-952E-4DCD98C6A915}"/>
            </a:ext>
          </a:extLst>
        </p:cNvPr>
        <p:cNvGrpSpPr/>
        <p:nvPr/>
      </p:nvGrpSpPr>
      <p:grpSpPr>
        <a:xfrm>
          <a:off x="0" y="0"/>
          <a:ext cx="0" cy="0"/>
          <a:chOff x="0" y="0"/>
          <a:chExt cx="0" cy="0"/>
        </a:xfrm>
      </p:grpSpPr>
      <p:sp>
        <p:nvSpPr>
          <p:cNvPr id="3" name="Tekstvak 2">
            <a:extLst>
              <a:ext uri="{FF2B5EF4-FFF2-40B4-BE49-F238E27FC236}">
                <a16:creationId xmlns:a16="http://schemas.microsoft.com/office/drawing/2014/main" id="{15F58BF3-DE3C-419C-7206-E3E90DC32AFF}"/>
              </a:ext>
            </a:extLst>
          </p:cNvPr>
          <p:cNvSpPr txBox="1"/>
          <p:nvPr/>
        </p:nvSpPr>
        <p:spPr>
          <a:xfrm>
            <a:off x="1132205" y="921160"/>
            <a:ext cx="14151338" cy="1323439"/>
          </a:xfrm>
          <a:prstGeom prst="rect">
            <a:avLst/>
          </a:prstGeom>
          <a:noFill/>
        </p:spPr>
        <p:txBody>
          <a:bodyPr wrap="square">
            <a:spAutoFit/>
          </a:bodyPr>
          <a:lstStyle/>
          <a:p>
            <a:pPr>
              <a:spcBef>
                <a:spcPts val="0"/>
              </a:spcBef>
              <a:spcAft>
                <a:spcPts val="0"/>
              </a:spcAft>
            </a:pPr>
            <a:r>
              <a:rPr lang="nl-BE" sz="8000" b="1" dirty="0">
                <a:latin typeface="Nunito" pitchFamily="2" charset="77"/>
                <a:ea typeface="Red Hat Text SemiBold" panose="02010503040201060303" pitchFamily="2" charset="0"/>
                <a:cs typeface="Red Hat Text SemiBold" panose="02010503040201060303" pitchFamily="2" charset="0"/>
              </a:rPr>
              <a:t>ZKP Pipeline </a:t>
            </a:r>
            <a:endParaRPr lang="nl-BE" sz="8000" dirty="0">
              <a:latin typeface="Nunito" pitchFamily="2" charset="77"/>
              <a:ea typeface="Red Hat Text SemiBold" panose="02010503040201060303" pitchFamily="2" charset="0"/>
              <a:cs typeface="Red Hat Text SemiBold" panose="02010503040201060303" pitchFamily="2" charset="0"/>
            </a:endParaRPr>
          </a:p>
        </p:txBody>
      </p:sp>
      <p:pic>
        <p:nvPicPr>
          <p:cNvPr id="4" name="Picture 2">
            <a:extLst>
              <a:ext uri="{FF2B5EF4-FFF2-40B4-BE49-F238E27FC236}">
                <a16:creationId xmlns:a16="http://schemas.microsoft.com/office/drawing/2014/main" id="{50FADD75-2B9C-9527-DFAA-1061E0C5BE7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p:blipFill>
        <p:spPr bwMode="auto">
          <a:xfrm>
            <a:off x="1132205" y="4432134"/>
            <a:ext cx="2442198" cy="2442198"/>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Contract - Free files and folders icons">
            <a:extLst>
              <a:ext uri="{FF2B5EF4-FFF2-40B4-BE49-F238E27FC236}">
                <a16:creationId xmlns:a16="http://schemas.microsoft.com/office/drawing/2014/main" id="{46F2DFDE-DCC9-78E6-E2E9-9BC8909A07A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7785"/>
          <a:stretch/>
        </p:blipFill>
        <p:spPr bwMode="auto">
          <a:xfrm>
            <a:off x="17438795" y="3735931"/>
            <a:ext cx="1884497" cy="2292164"/>
          </a:xfrm>
          <a:prstGeom prst="rect">
            <a:avLst/>
          </a:prstGeom>
          <a:noFill/>
          <a:extLst>
            <a:ext uri="{909E8E84-426E-40DD-AFC4-6F175D3DCCD1}">
              <a14:hiddenFill xmlns:a14="http://schemas.microsoft.com/office/drawing/2010/main">
                <a:solidFill>
                  <a:srgbClr val="FFFFFF"/>
                </a:solidFill>
              </a14:hiddenFill>
            </a:ext>
          </a:extLst>
        </p:spPr>
      </p:pic>
      <p:sp>
        <p:nvSpPr>
          <p:cNvPr id="9" name="Pijl links 8">
            <a:extLst>
              <a:ext uri="{FF2B5EF4-FFF2-40B4-BE49-F238E27FC236}">
                <a16:creationId xmlns:a16="http://schemas.microsoft.com/office/drawing/2014/main" id="{77FA6F67-8673-3BAB-A30A-80D1ED250B05}"/>
              </a:ext>
            </a:extLst>
          </p:cNvPr>
          <p:cNvSpPr/>
          <p:nvPr/>
        </p:nvSpPr>
        <p:spPr>
          <a:xfrm>
            <a:off x="3776042" y="5294670"/>
            <a:ext cx="1373364" cy="804041"/>
          </a:xfrm>
          <a:prstGeom prst="rightArrow">
            <a:avLst/>
          </a:prstGeom>
          <a:solidFill>
            <a:srgbClr val="79E2E6"/>
          </a:solidFill>
          <a:ln>
            <a:solidFill>
              <a:srgbClr val="79E2E6"/>
            </a:solidFill>
            <a:prstDash val="lg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pic>
        <p:nvPicPr>
          <p:cNvPr id="6" name="Picture 2" descr="Cool boy emoji | AI Emoji Generator">
            <a:extLst>
              <a:ext uri="{FF2B5EF4-FFF2-40B4-BE49-F238E27FC236}">
                <a16:creationId xmlns:a16="http://schemas.microsoft.com/office/drawing/2014/main" id="{9DB0415E-19F7-8200-EDB3-26A4CB35DA9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283543" y="486940"/>
            <a:ext cx="2074652" cy="2074652"/>
          </a:xfrm>
          <a:prstGeom prst="rect">
            <a:avLst/>
          </a:prstGeom>
          <a:noFill/>
          <a:extLst>
            <a:ext uri="{909E8E84-426E-40DD-AFC4-6F175D3DCCD1}">
              <a14:hiddenFill xmlns:a14="http://schemas.microsoft.com/office/drawing/2010/main">
                <a:solidFill>
                  <a:srgbClr val="FFFFFF"/>
                </a:solidFill>
              </a14:hiddenFill>
            </a:ext>
          </a:extLst>
        </p:spPr>
      </p:pic>
      <p:pic>
        <p:nvPicPr>
          <p:cNvPr id="50" name="Afbeelding 49" descr="Afbeelding met speelgoed, pop, persoon, tekenfilm&#10;&#10;Door AI gegenereerde inhoud is mogelijk onjuist.">
            <a:extLst>
              <a:ext uri="{FF2B5EF4-FFF2-40B4-BE49-F238E27FC236}">
                <a16:creationId xmlns:a16="http://schemas.microsoft.com/office/drawing/2014/main" id="{365257B4-9D5B-953A-B46D-5491A3CF07D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073599" y="6471696"/>
            <a:ext cx="2774348" cy="2774348"/>
          </a:xfrm>
          <a:prstGeom prst="rect">
            <a:avLst/>
          </a:prstGeom>
        </p:spPr>
      </p:pic>
      <p:sp>
        <p:nvSpPr>
          <p:cNvPr id="54" name="Tekstvak 53">
            <a:extLst>
              <a:ext uri="{FF2B5EF4-FFF2-40B4-BE49-F238E27FC236}">
                <a16:creationId xmlns:a16="http://schemas.microsoft.com/office/drawing/2014/main" id="{E8B09D64-CBAD-F773-B3FC-35B0CF888EBC}"/>
              </a:ext>
            </a:extLst>
          </p:cNvPr>
          <p:cNvSpPr txBox="1"/>
          <p:nvPr/>
        </p:nvSpPr>
        <p:spPr>
          <a:xfrm>
            <a:off x="5804663" y="3760405"/>
            <a:ext cx="7154838" cy="3416320"/>
          </a:xfrm>
          <a:custGeom>
            <a:avLst/>
            <a:gdLst>
              <a:gd name="csX0" fmla="*/ 0 w 7154838"/>
              <a:gd name="csY0" fmla="*/ 0 h 3416320"/>
              <a:gd name="csX1" fmla="*/ 524688 w 7154838"/>
              <a:gd name="csY1" fmla="*/ 0 h 3416320"/>
              <a:gd name="csX2" fmla="*/ 1120925 w 7154838"/>
              <a:gd name="csY2" fmla="*/ 0 h 3416320"/>
              <a:gd name="csX3" fmla="*/ 1860258 w 7154838"/>
              <a:gd name="csY3" fmla="*/ 0 h 3416320"/>
              <a:gd name="csX4" fmla="*/ 2528043 w 7154838"/>
              <a:gd name="csY4" fmla="*/ 0 h 3416320"/>
              <a:gd name="csX5" fmla="*/ 3052731 w 7154838"/>
              <a:gd name="csY5" fmla="*/ 0 h 3416320"/>
              <a:gd name="csX6" fmla="*/ 3792064 w 7154838"/>
              <a:gd name="csY6" fmla="*/ 0 h 3416320"/>
              <a:gd name="csX7" fmla="*/ 4245204 w 7154838"/>
              <a:gd name="csY7" fmla="*/ 0 h 3416320"/>
              <a:gd name="csX8" fmla="*/ 4626795 w 7154838"/>
              <a:gd name="csY8" fmla="*/ 0 h 3416320"/>
              <a:gd name="csX9" fmla="*/ 5079935 w 7154838"/>
              <a:gd name="csY9" fmla="*/ 0 h 3416320"/>
              <a:gd name="csX10" fmla="*/ 5819268 w 7154838"/>
              <a:gd name="csY10" fmla="*/ 0 h 3416320"/>
              <a:gd name="csX11" fmla="*/ 6487053 w 7154838"/>
              <a:gd name="csY11" fmla="*/ 0 h 3416320"/>
              <a:gd name="csX12" fmla="*/ 7154838 w 7154838"/>
              <a:gd name="csY12" fmla="*/ 0 h 3416320"/>
              <a:gd name="csX13" fmla="*/ 7154838 w 7154838"/>
              <a:gd name="csY13" fmla="*/ 501060 h 3416320"/>
              <a:gd name="csX14" fmla="*/ 7154838 w 7154838"/>
              <a:gd name="csY14" fmla="*/ 1104610 h 3416320"/>
              <a:gd name="csX15" fmla="*/ 7154838 w 7154838"/>
              <a:gd name="csY15" fmla="*/ 1639834 h 3416320"/>
              <a:gd name="csX16" fmla="*/ 7154838 w 7154838"/>
              <a:gd name="csY16" fmla="*/ 2209220 h 3416320"/>
              <a:gd name="csX17" fmla="*/ 7154838 w 7154838"/>
              <a:gd name="csY17" fmla="*/ 2676117 h 3416320"/>
              <a:gd name="csX18" fmla="*/ 7154838 w 7154838"/>
              <a:gd name="csY18" fmla="*/ 3416320 h 3416320"/>
              <a:gd name="csX19" fmla="*/ 6487053 w 7154838"/>
              <a:gd name="csY19" fmla="*/ 3416320 h 3416320"/>
              <a:gd name="csX20" fmla="*/ 6033913 w 7154838"/>
              <a:gd name="csY20" fmla="*/ 3416320 h 3416320"/>
              <a:gd name="csX21" fmla="*/ 5652322 w 7154838"/>
              <a:gd name="csY21" fmla="*/ 3416320 h 3416320"/>
              <a:gd name="csX22" fmla="*/ 5199182 w 7154838"/>
              <a:gd name="csY22" fmla="*/ 3416320 h 3416320"/>
              <a:gd name="csX23" fmla="*/ 4531397 w 7154838"/>
              <a:gd name="csY23" fmla="*/ 3416320 h 3416320"/>
              <a:gd name="csX24" fmla="*/ 3792064 w 7154838"/>
              <a:gd name="csY24" fmla="*/ 3416320 h 3416320"/>
              <a:gd name="csX25" fmla="*/ 3195828 w 7154838"/>
              <a:gd name="csY25" fmla="*/ 3416320 h 3416320"/>
              <a:gd name="csX26" fmla="*/ 2599591 w 7154838"/>
              <a:gd name="csY26" fmla="*/ 3416320 h 3416320"/>
              <a:gd name="csX27" fmla="*/ 1860258 w 7154838"/>
              <a:gd name="csY27" fmla="*/ 3416320 h 3416320"/>
              <a:gd name="csX28" fmla="*/ 1264021 w 7154838"/>
              <a:gd name="csY28" fmla="*/ 3416320 h 3416320"/>
              <a:gd name="csX29" fmla="*/ 882430 w 7154838"/>
              <a:gd name="csY29" fmla="*/ 3416320 h 3416320"/>
              <a:gd name="csX30" fmla="*/ 0 w 7154838"/>
              <a:gd name="csY30" fmla="*/ 3416320 h 3416320"/>
              <a:gd name="csX31" fmla="*/ 0 w 7154838"/>
              <a:gd name="csY31" fmla="*/ 2881097 h 3416320"/>
              <a:gd name="csX32" fmla="*/ 0 w 7154838"/>
              <a:gd name="csY32" fmla="*/ 2311710 h 3416320"/>
              <a:gd name="csX33" fmla="*/ 0 w 7154838"/>
              <a:gd name="csY33" fmla="*/ 1810650 h 3416320"/>
              <a:gd name="csX34" fmla="*/ 0 w 7154838"/>
              <a:gd name="csY34" fmla="*/ 1172937 h 3416320"/>
              <a:gd name="csX35" fmla="*/ 0 w 7154838"/>
              <a:gd name="csY35" fmla="*/ 569387 h 3416320"/>
              <a:gd name="csX36" fmla="*/ 0 w 7154838"/>
              <a:gd name="csY36" fmla="*/ 0 h 341632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Lst>
            <a:rect l="l" t="t" r="r" b="b"/>
            <a:pathLst>
              <a:path w="7154838" h="3416320" extrusionOk="0">
                <a:moveTo>
                  <a:pt x="0" y="0"/>
                </a:moveTo>
                <a:cubicBezTo>
                  <a:pt x="140914" y="-56175"/>
                  <a:pt x="349527" y="53701"/>
                  <a:pt x="524688" y="0"/>
                </a:cubicBezTo>
                <a:cubicBezTo>
                  <a:pt x="699849" y="-53701"/>
                  <a:pt x="1000226" y="22590"/>
                  <a:pt x="1120925" y="0"/>
                </a:cubicBezTo>
                <a:cubicBezTo>
                  <a:pt x="1241624" y="-22590"/>
                  <a:pt x="1694513" y="53855"/>
                  <a:pt x="1860258" y="0"/>
                </a:cubicBezTo>
                <a:cubicBezTo>
                  <a:pt x="2026003" y="-53855"/>
                  <a:pt x="2350130" y="68207"/>
                  <a:pt x="2528043" y="0"/>
                </a:cubicBezTo>
                <a:cubicBezTo>
                  <a:pt x="2705956" y="-68207"/>
                  <a:pt x="2915195" y="40834"/>
                  <a:pt x="3052731" y="0"/>
                </a:cubicBezTo>
                <a:cubicBezTo>
                  <a:pt x="3190267" y="-40834"/>
                  <a:pt x="3554424" y="50108"/>
                  <a:pt x="3792064" y="0"/>
                </a:cubicBezTo>
                <a:cubicBezTo>
                  <a:pt x="4029704" y="-50108"/>
                  <a:pt x="4150179" y="2918"/>
                  <a:pt x="4245204" y="0"/>
                </a:cubicBezTo>
                <a:cubicBezTo>
                  <a:pt x="4340229" y="-2918"/>
                  <a:pt x="4471022" y="27128"/>
                  <a:pt x="4626795" y="0"/>
                </a:cubicBezTo>
                <a:cubicBezTo>
                  <a:pt x="4782568" y="-27128"/>
                  <a:pt x="4863353" y="28687"/>
                  <a:pt x="5079935" y="0"/>
                </a:cubicBezTo>
                <a:cubicBezTo>
                  <a:pt x="5296517" y="-28687"/>
                  <a:pt x="5517067" y="56758"/>
                  <a:pt x="5819268" y="0"/>
                </a:cubicBezTo>
                <a:cubicBezTo>
                  <a:pt x="6121469" y="-56758"/>
                  <a:pt x="6291360" y="69257"/>
                  <a:pt x="6487053" y="0"/>
                </a:cubicBezTo>
                <a:cubicBezTo>
                  <a:pt x="6682747" y="-69257"/>
                  <a:pt x="6910349" y="50361"/>
                  <a:pt x="7154838" y="0"/>
                </a:cubicBezTo>
                <a:cubicBezTo>
                  <a:pt x="7194149" y="228939"/>
                  <a:pt x="7125337" y="285784"/>
                  <a:pt x="7154838" y="501060"/>
                </a:cubicBezTo>
                <a:cubicBezTo>
                  <a:pt x="7184339" y="716336"/>
                  <a:pt x="7129634" y="804411"/>
                  <a:pt x="7154838" y="1104610"/>
                </a:cubicBezTo>
                <a:cubicBezTo>
                  <a:pt x="7180042" y="1404809"/>
                  <a:pt x="7108990" y="1451409"/>
                  <a:pt x="7154838" y="1639834"/>
                </a:cubicBezTo>
                <a:cubicBezTo>
                  <a:pt x="7200686" y="1828259"/>
                  <a:pt x="7126913" y="1996467"/>
                  <a:pt x="7154838" y="2209220"/>
                </a:cubicBezTo>
                <a:cubicBezTo>
                  <a:pt x="7182763" y="2421973"/>
                  <a:pt x="7142153" y="2548231"/>
                  <a:pt x="7154838" y="2676117"/>
                </a:cubicBezTo>
                <a:cubicBezTo>
                  <a:pt x="7167523" y="2804003"/>
                  <a:pt x="7146854" y="3180073"/>
                  <a:pt x="7154838" y="3416320"/>
                </a:cubicBezTo>
                <a:cubicBezTo>
                  <a:pt x="6868157" y="3430480"/>
                  <a:pt x="6769507" y="3392143"/>
                  <a:pt x="6487053" y="3416320"/>
                </a:cubicBezTo>
                <a:cubicBezTo>
                  <a:pt x="6204600" y="3440497"/>
                  <a:pt x="6177125" y="3407884"/>
                  <a:pt x="6033913" y="3416320"/>
                </a:cubicBezTo>
                <a:cubicBezTo>
                  <a:pt x="5890701" y="3424756"/>
                  <a:pt x="5811743" y="3373142"/>
                  <a:pt x="5652322" y="3416320"/>
                </a:cubicBezTo>
                <a:cubicBezTo>
                  <a:pt x="5492901" y="3459498"/>
                  <a:pt x="5406841" y="3406247"/>
                  <a:pt x="5199182" y="3416320"/>
                </a:cubicBezTo>
                <a:cubicBezTo>
                  <a:pt x="4991523" y="3426393"/>
                  <a:pt x="4811635" y="3354293"/>
                  <a:pt x="4531397" y="3416320"/>
                </a:cubicBezTo>
                <a:cubicBezTo>
                  <a:pt x="4251159" y="3478347"/>
                  <a:pt x="4027042" y="3396612"/>
                  <a:pt x="3792064" y="3416320"/>
                </a:cubicBezTo>
                <a:cubicBezTo>
                  <a:pt x="3557086" y="3436028"/>
                  <a:pt x="3347578" y="3387510"/>
                  <a:pt x="3195828" y="3416320"/>
                </a:cubicBezTo>
                <a:cubicBezTo>
                  <a:pt x="3044078" y="3445130"/>
                  <a:pt x="2785511" y="3370229"/>
                  <a:pt x="2599591" y="3416320"/>
                </a:cubicBezTo>
                <a:cubicBezTo>
                  <a:pt x="2413671" y="3462411"/>
                  <a:pt x="2128321" y="3331967"/>
                  <a:pt x="1860258" y="3416320"/>
                </a:cubicBezTo>
                <a:cubicBezTo>
                  <a:pt x="1592195" y="3500673"/>
                  <a:pt x="1388158" y="3376744"/>
                  <a:pt x="1264021" y="3416320"/>
                </a:cubicBezTo>
                <a:cubicBezTo>
                  <a:pt x="1139884" y="3455896"/>
                  <a:pt x="1049951" y="3406343"/>
                  <a:pt x="882430" y="3416320"/>
                </a:cubicBezTo>
                <a:cubicBezTo>
                  <a:pt x="714909" y="3426297"/>
                  <a:pt x="335982" y="3381671"/>
                  <a:pt x="0" y="3416320"/>
                </a:cubicBezTo>
                <a:cubicBezTo>
                  <a:pt x="-31006" y="3206252"/>
                  <a:pt x="19585" y="3132168"/>
                  <a:pt x="0" y="2881097"/>
                </a:cubicBezTo>
                <a:cubicBezTo>
                  <a:pt x="-19585" y="2630026"/>
                  <a:pt x="54654" y="2563168"/>
                  <a:pt x="0" y="2311710"/>
                </a:cubicBezTo>
                <a:cubicBezTo>
                  <a:pt x="-54654" y="2060252"/>
                  <a:pt x="42001" y="1993532"/>
                  <a:pt x="0" y="1810650"/>
                </a:cubicBezTo>
                <a:cubicBezTo>
                  <a:pt x="-42001" y="1627768"/>
                  <a:pt x="46439" y="1380615"/>
                  <a:pt x="0" y="1172937"/>
                </a:cubicBezTo>
                <a:cubicBezTo>
                  <a:pt x="-46439" y="965259"/>
                  <a:pt x="20538" y="774862"/>
                  <a:pt x="0" y="569387"/>
                </a:cubicBezTo>
                <a:cubicBezTo>
                  <a:pt x="-20538" y="363912"/>
                  <a:pt x="30307" y="216742"/>
                  <a:pt x="0" y="0"/>
                </a:cubicBezTo>
                <a:close/>
              </a:path>
            </a:pathLst>
          </a:custGeom>
          <a:noFill/>
          <a:ln w="76200">
            <a:solidFill>
              <a:schemeClr val="tx1"/>
            </a:solidFill>
            <a:extLst>
              <a:ext uri="{C807C97D-BFC1-408E-A445-0C87EB9F89A2}">
                <ask:lineSketchStyleProps xmlns:ask="http://schemas.microsoft.com/office/drawing/2018/sketchyshapes" sd="4283315133">
                  <a:prstGeom prst="rect">
                    <a:avLst/>
                  </a:prstGeom>
                  <ask:type>
                    <ask:lineSketchScribble/>
                  </ask:type>
                </ask:lineSketchStyleProps>
              </a:ext>
            </a:extLst>
          </a:ln>
          <a:effectLst>
            <a:innerShdw blurRad="63500" dist="50800" dir="2700000">
              <a:prstClr val="black">
                <a:alpha val="50000"/>
              </a:prstClr>
            </a:inn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solidFill>
                  <a:srgbClr val="569CD6"/>
                </a:solidFill>
                <a:latin typeface="Menlo"/>
              </a:rPr>
              <a:t>template</a:t>
            </a:r>
            <a:r>
              <a:rPr lang="en-US" sz="2400" dirty="0">
                <a:solidFill>
                  <a:srgbClr val="CCCCCC"/>
                </a:solidFill>
                <a:latin typeface="Menlo"/>
              </a:rPr>
              <a:t> </a:t>
            </a:r>
            <a:r>
              <a:rPr lang="en-US" sz="2400" dirty="0">
                <a:solidFill>
                  <a:srgbClr val="FFC000"/>
                </a:solidFill>
                <a:latin typeface="Menlo"/>
              </a:rPr>
              <a:t>Name</a:t>
            </a:r>
            <a:r>
              <a:rPr lang="en-US" sz="2400" dirty="0">
                <a:solidFill>
                  <a:schemeClr val="accent6">
                    <a:lumMod val="10000"/>
                  </a:schemeClr>
                </a:solidFill>
                <a:latin typeface="Menlo"/>
              </a:rPr>
              <a:t>() {</a:t>
            </a:r>
          </a:p>
          <a:p>
            <a:r>
              <a:rPr lang="en-US" sz="2400" dirty="0">
                <a:solidFill>
                  <a:srgbClr val="569CD6"/>
                </a:solidFill>
                <a:latin typeface="Menlo"/>
              </a:rPr>
              <a:t>  </a:t>
            </a:r>
          </a:p>
          <a:p>
            <a:r>
              <a:rPr lang="en-US" sz="2400" dirty="0">
                <a:solidFill>
                  <a:srgbClr val="569CD6"/>
                </a:solidFill>
                <a:latin typeface="Menlo"/>
              </a:rPr>
              <a:t>  signal </a:t>
            </a:r>
            <a:r>
              <a:rPr lang="en-US" sz="2400" dirty="0">
                <a:solidFill>
                  <a:srgbClr val="EB3950"/>
                </a:solidFill>
                <a:latin typeface="Menlo"/>
              </a:rPr>
              <a:t>private</a:t>
            </a:r>
            <a:r>
              <a:rPr lang="en-US" sz="2400" dirty="0">
                <a:solidFill>
                  <a:srgbClr val="CCCCCC"/>
                </a:solidFill>
                <a:latin typeface="Menlo"/>
              </a:rPr>
              <a:t> </a:t>
            </a:r>
            <a:r>
              <a:rPr lang="en-US" sz="2400" dirty="0">
                <a:solidFill>
                  <a:srgbClr val="569CD6"/>
                </a:solidFill>
                <a:latin typeface="Menlo"/>
              </a:rPr>
              <a:t>input</a:t>
            </a:r>
            <a:r>
              <a:rPr lang="en-US" sz="2400" dirty="0">
                <a:solidFill>
                  <a:srgbClr val="CCCCCC"/>
                </a:solidFill>
                <a:latin typeface="Menlo"/>
              </a:rPr>
              <a:t> </a:t>
            </a:r>
            <a:r>
              <a:rPr lang="en-US" sz="2400" dirty="0">
                <a:solidFill>
                  <a:schemeClr val="accent6">
                    <a:lumMod val="10000"/>
                  </a:schemeClr>
                </a:solidFill>
                <a:latin typeface="Menlo"/>
              </a:rPr>
              <a:t>a;</a:t>
            </a:r>
          </a:p>
          <a:p>
            <a:r>
              <a:rPr lang="en-US" sz="2400" dirty="0">
                <a:solidFill>
                  <a:srgbClr val="569CD6"/>
                </a:solidFill>
                <a:latin typeface="Menlo"/>
              </a:rPr>
              <a:t>  signal input</a:t>
            </a:r>
            <a:r>
              <a:rPr lang="en-US" sz="2400" dirty="0">
                <a:solidFill>
                  <a:srgbClr val="CCCCCC"/>
                </a:solidFill>
                <a:latin typeface="Menlo"/>
              </a:rPr>
              <a:t> </a:t>
            </a:r>
            <a:r>
              <a:rPr lang="en-US" sz="2400" dirty="0">
                <a:solidFill>
                  <a:schemeClr val="accent6">
                    <a:lumMod val="10000"/>
                  </a:schemeClr>
                </a:solidFill>
                <a:latin typeface="Menlo"/>
              </a:rPr>
              <a:t>b;</a:t>
            </a:r>
            <a:endParaRPr lang="en-US" sz="2400" dirty="0">
              <a:solidFill>
                <a:srgbClr val="569CD6"/>
              </a:solidFill>
              <a:latin typeface="Menlo"/>
            </a:endParaRPr>
          </a:p>
          <a:p>
            <a:r>
              <a:rPr lang="en-US" sz="2400" dirty="0">
                <a:solidFill>
                  <a:srgbClr val="569CD6"/>
                </a:solidFill>
                <a:latin typeface="Menlo"/>
              </a:rPr>
              <a:t>  signal</a:t>
            </a:r>
            <a:r>
              <a:rPr lang="en-US" sz="2400" dirty="0">
                <a:solidFill>
                  <a:srgbClr val="CCCCCC"/>
                </a:solidFill>
                <a:latin typeface="Menlo"/>
              </a:rPr>
              <a:t> </a:t>
            </a:r>
            <a:r>
              <a:rPr lang="en-US" sz="2400" dirty="0">
                <a:solidFill>
                  <a:srgbClr val="569CD6"/>
                </a:solidFill>
                <a:latin typeface="Menlo"/>
              </a:rPr>
              <a:t>output</a:t>
            </a:r>
            <a:r>
              <a:rPr lang="en-US" sz="2400" dirty="0">
                <a:solidFill>
                  <a:srgbClr val="CCCCCC"/>
                </a:solidFill>
                <a:latin typeface="Menlo"/>
              </a:rPr>
              <a:t> </a:t>
            </a:r>
            <a:r>
              <a:rPr lang="en-US" sz="2400" dirty="0">
                <a:solidFill>
                  <a:schemeClr val="accent6">
                    <a:lumMod val="10000"/>
                  </a:schemeClr>
                </a:solidFill>
                <a:latin typeface="Menlo"/>
              </a:rPr>
              <a:t>out;</a:t>
            </a:r>
          </a:p>
          <a:p>
            <a:br>
              <a:rPr lang="en-US" sz="2400" dirty="0">
                <a:latin typeface="Menlo"/>
              </a:rPr>
            </a:br>
            <a:r>
              <a:rPr lang="en-US" sz="2400" dirty="0">
                <a:latin typeface="Menlo"/>
              </a:rPr>
              <a:t>  </a:t>
            </a:r>
            <a:r>
              <a:rPr lang="en-US" sz="2400" dirty="0">
                <a:solidFill>
                  <a:schemeClr val="accent6">
                    <a:lumMod val="10000"/>
                  </a:schemeClr>
                </a:solidFill>
                <a:latin typeface="Menlo"/>
              </a:rPr>
              <a:t>...</a:t>
            </a:r>
          </a:p>
          <a:p>
            <a:endParaRPr lang="en-US" sz="2400" dirty="0">
              <a:solidFill>
                <a:srgbClr val="569CD6"/>
              </a:solidFill>
              <a:latin typeface="Menlo"/>
            </a:endParaRPr>
          </a:p>
          <a:p>
            <a:r>
              <a:rPr lang="en-US" sz="2400" dirty="0">
                <a:solidFill>
                  <a:schemeClr val="accent6">
                    <a:lumMod val="10000"/>
                  </a:schemeClr>
                </a:solidFill>
                <a:latin typeface="Menlo"/>
              </a:rPr>
              <a:t>}</a:t>
            </a:r>
          </a:p>
        </p:txBody>
      </p:sp>
      <p:sp>
        <p:nvSpPr>
          <p:cNvPr id="1029" name="Pijl links 1028">
            <a:extLst>
              <a:ext uri="{FF2B5EF4-FFF2-40B4-BE49-F238E27FC236}">
                <a16:creationId xmlns:a16="http://schemas.microsoft.com/office/drawing/2014/main" id="{DC08D781-F29C-AF4C-D40A-2CAA53BF19DF}"/>
              </a:ext>
            </a:extLst>
          </p:cNvPr>
          <p:cNvSpPr/>
          <p:nvPr/>
        </p:nvSpPr>
        <p:spPr>
          <a:xfrm rot="5400000">
            <a:off x="15712662" y="4372944"/>
            <a:ext cx="1373364" cy="804041"/>
          </a:xfrm>
          <a:prstGeom prst="rightArrow">
            <a:avLst/>
          </a:prstGeom>
          <a:solidFill>
            <a:srgbClr val="79E2E6"/>
          </a:solidFill>
          <a:ln>
            <a:solidFill>
              <a:srgbClr val="79E2E6"/>
            </a:solidFill>
            <a:prstDash val="lg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030" name="Rechthoek 1029">
            <a:extLst>
              <a:ext uri="{FF2B5EF4-FFF2-40B4-BE49-F238E27FC236}">
                <a16:creationId xmlns:a16="http://schemas.microsoft.com/office/drawing/2014/main" id="{9CB970ED-6C27-068F-35C0-ECA30231E2F2}"/>
              </a:ext>
            </a:extLst>
          </p:cNvPr>
          <p:cNvSpPr/>
          <p:nvPr/>
        </p:nvSpPr>
        <p:spPr>
          <a:xfrm>
            <a:off x="7394255" y="7757122"/>
            <a:ext cx="3975654" cy="882790"/>
          </a:xfrm>
          <a:prstGeom prst="rect">
            <a:avLst/>
          </a:prstGeom>
          <a:solidFill>
            <a:srgbClr val="1B9197"/>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dirty="0">
                <a:latin typeface="+mj-lt"/>
              </a:rPr>
              <a:t>ZKP PROGRAM</a:t>
            </a:r>
          </a:p>
        </p:txBody>
      </p:sp>
      <p:sp>
        <p:nvSpPr>
          <p:cNvPr id="1031" name="Rechthoek 1030">
            <a:extLst>
              <a:ext uri="{FF2B5EF4-FFF2-40B4-BE49-F238E27FC236}">
                <a16:creationId xmlns:a16="http://schemas.microsoft.com/office/drawing/2014/main" id="{0734B327-7D14-BE55-5090-EC50B7B698D5}"/>
              </a:ext>
            </a:extLst>
          </p:cNvPr>
          <p:cNvSpPr/>
          <p:nvPr/>
        </p:nvSpPr>
        <p:spPr>
          <a:xfrm>
            <a:off x="1285091" y="6874332"/>
            <a:ext cx="2490952" cy="882790"/>
          </a:xfrm>
          <a:prstGeom prst="rect">
            <a:avLst/>
          </a:prstGeom>
          <a:solidFill>
            <a:srgbClr val="1B9399"/>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dirty="0">
                <a:latin typeface="+mj-lt"/>
              </a:rPr>
              <a:t>IDEA</a:t>
            </a:r>
          </a:p>
        </p:txBody>
      </p:sp>
      <p:sp>
        <p:nvSpPr>
          <p:cNvPr id="1034" name="Rechthoek 1033">
            <a:extLst>
              <a:ext uri="{FF2B5EF4-FFF2-40B4-BE49-F238E27FC236}">
                <a16:creationId xmlns:a16="http://schemas.microsoft.com/office/drawing/2014/main" id="{37DF894F-6D03-C0E1-1E4B-51D9202C4E23}"/>
              </a:ext>
            </a:extLst>
          </p:cNvPr>
          <p:cNvSpPr/>
          <p:nvPr/>
        </p:nvSpPr>
        <p:spPr>
          <a:xfrm>
            <a:off x="19843429" y="4479992"/>
            <a:ext cx="2334510" cy="882790"/>
          </a:xfrm>
          <a:prstGeom prst="rect">
            <a:avLst/>
          </a:prstGeom>
          <a:solidFill>
            <a:srgbClr val="1B9399"/>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dirty="0">
                <a:latin typeface="+mj-lt"/>
              </a:rPr>
              <a:t>PROOF</a:t>
            </a:r>
          </a:p>
        </p:txBody>
      </p:sp>
      <p:sp>
        <p:nvSpPr>
          <p:cNvPr id="1035" name="Rechthoek 1034">
            <a:extLst>
              <a:ext uri="{FF2B5EF4-FFF2-40B4-BE49-F238E27FC236}">
                <a16:creationId xmlns:a16="http://schemas.microsoft.com/office/drawing/2014/main" id="{49A51C54-5342-68E3-671B-D914409262E1}"/>
              </a:ext>
            </a:extLst>
          </p:cNvPr>
          <p:cNvSpPr/>
          <p:nvPr/>
        </p:nvSpPr>
        <p:spPr>
          <a:xfrm>
            <a:off x="17690707" y="1235043"/>
            <a:ext cx="2620867" cy="882790"/>
          </a:xfrm>
          <a:prstGeom prst="rect">
            <a:avLst/>
          </a:prstGeom>
          <a:solidFill>
            <a:srgbClr val="1B9399"/>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dirty="0">
                <a:latin typeface="+mj-lt"/>
              </a:rPr>
              <a:t>PROVER</a:t>
            </a:r>
          </a:p>
        </p:txBody>
      </p:sp>
      <p:sp>
        <p:nvSpPr>
          <p:cNvPr id="1036" name="Rechthoek 1035">
            <a:extLst>
              <a:ext uri="{FF2B5EF4-FFF2-40B4-BE49-F238E27FC236}">
                <a16:creationId xmlns:a16="http://schemas.microsoft.com/office/drawing/2014/main" id="{F1A46679-BA38-C40A-38D1-66C342B74B99}"/>
              </a:ext>
            </a:extLst>
          </p:cNvPr>
          <p:cNvSpPr/>
          <p:nvPr/>
        </p:nvSpPr>
        <p:spPr>
          <a:xfrm>
            <a:off x="17690707" y="7801195"/>
            <a:ext cx="2620871" cy="882790"/>
          </a:xfrm>
          <a:prstGeom prst="rect">
            <a:avLst/>
          </a:prstGeom>
          <a:solidFill>
            <a:srgbClr val="1B9399"/>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dirty="0">
                <a:latin typeface="+mj-lt"/>
              </a:rPr>
              <a:t>VERIFIER</a:t>
            </a:r>
          </a:p>
        </p:txBody>
      </p:sp>
      <p:sp>
        <p:nvSpPr>
          <p:cNvPr id="5" name="Tekstvak 4">
            <a:extLst>
              <a:ext uri="{FF2B5EF4-FFF2-40B4-BE49-F238E27FC236}">
                <a16:creationId xmlns:a16="http://schemas.microsoft.com/office/drawing/2014/main" id="{39289DDE-E58E-C267-8250-9082A0B7CC2F}"/>
              </a:ext>
            </a:extLst>
          </p:cNvPr>
          <p:cNvSpPr txBox="1"/>
          <p:nvPr/>
        </p:nvSpPr>
        <p:spPr>
          <a:xfrm>
            <a:off x="23703402" y="13187659"/>
            <a:ext cx="674248" cy="646331"/>
          </a:xfrm>
          <a:prstGeom prst="rect">
            <a:avLst/>
          </a:prstGeom>
          <a:noFill/>
        </p:spPr>
        <p:txBody>
          <a:bodyPr wrap="square" rtlCol="0">
            <a:spAutoFit/>
          </a:bodyPr>
          <a:lstStyle/>
          <a:p>
            <a:r>
              <a:rPr lang="nl-BE" b="1" dirty="0">
                <a:solidFill>
                  <a:schemeClr val="bg1"/>
                </a:solidFill>
              </a:rPr>
              <a:t>3</a:t>
            </a:r>
          </a:p>
        </p:txBody>
      </p:sp>
      <p:cxnSp>
        <p:nvCxnSpPr>
          <p:cNvPr id="31" name="Rechte verbindingslijn met pijl 30">
            <a:extLst>
              <a:ext uri="{FF2B5EF4-FFF2-40B4-BE49-F238E27FC236}">
                <a16:creationId xmlns:a16="http://schemas.microsoft.com/office/drawing/2014/main" id="{992A6584-93BE-648E-5B7E-F0CB8B6EF140}"/>
              </a:ext>
            </a:extLst>
          </p:cNvPr>
          <p:cNvCxnSpPr>
            <a:cxnSpLocks/>
          </p:cNvCxnSpPr>
          <p:nvPr/>
        </p:nvCxnSpPr>
        <p:spPr>
          <a:xfrm flipV="1">
            <a:off x="12959502" y="2244599"/>
            <a:ext cx="2324042" cy="1515809"/>
          </a:xfrm>
          <a:prstGeom prst="straightConnector1">
            <a:avLst/>
          </a:prstGeom>
          <a:ln w="57150">
            <a:solidFill>
              <a:schemeClr val="accent6">
                <a:lumMod val="1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2" name="Rechte verbindingslijn met pijl 31">
            <a:extLst>
              <a:ext uri="{FF2B5EF4-FFF2-40B4-BE49-F238E27FC236}">
                <a16:creationId xmlns:a16="http://schemas.microsoft.com/office/drawing/2014/main" id="{78203816-DB62-D0F0-241B-FE7B466843FE}"/>
              </a:ext>
            </a:extLst>
          </p:cNvPr>
          <p:cNvCxnSpPr>
            <a:cxnSpLocks/>
          </p:cNvCxnSpPr>
          <p:nvPr/>
        </p:nvCxnSpPr>
        <p:spPr>
          <a:xfrm>
            <a:off x="12959503" y="7176725"/>
            <a:ext cx="2445771" cy="1695512"/>
          </a:xfrm>
          <a:prstGeom prst="straightConnector1">
            <a:avLst/>
          </a:prstGeom>
          <a:ln w="57150">
            <a:solidFill>
              <a:schemeClr val="accent6">
                <a:lumMod val="10000"/>
              </a:schemeClr>
            </a:solidFill>
            <a:tailEnd type="triangle"/>
          </a:ln>
        </p:spPr>
        <p:style>
          <a:lnRef idx="1">
            <a:schemeClr val="accent1"/>
          </a:lnRef>
          <a:fillRef idx="0">
            <a:schemeClr val="accent1"/>
          </a:fillRef>
          <a:effectRef idx="0">
            <a:schemeClr val="accent1"/>
          </a:effectRef>
          <a:fontRef idx="minor">
            <a:schemeClr val="tx1"/>
          </a:fontRef>
        </p:style>
      </p:cxnSp>
      <p:pic>
        <p:nvPicPr>
          <p:cNvPr id="38" name="Afbeelding 37">
            <a:extLst>
              <a:ext uri="{FF2B5EF4-FFF2-40B4-BE49-F238E27FC236}">
                <a16:creationId xmlns:a16="http://schemas.microsoft.com/office/drawing/2014/main" id="{E8EFDDC3-F5C3-0FAA-8F84-3CD625C9858E}"/>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14072715" y="9930119"/>
            <a:ext cx="2226413" cy="2226413"/>
          </a:xfrm>
          <a:prstGeom prst="rect">
            <a:avLst/>
          </a:prstGeom>
        </p:spPr>
      </p:pic>
      <p:pic>
        <p:nvPicPr>
          <p:cNvPr id="39" name="Afbeelding 38">
            <a:extLst>
              <a:ext uri="{FF2B5EF4-FFF2-40B4-BE49-F238E27FC236}">
                <a16:creationId xmlns:a16="http://schemas.microsoft.com/office/drawing/2014/main" id="{BB50A2CA-5F7F-A8EA-A986-F998B423FBC3}"/>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6058751" y="11339877"/>
            <a:ext cx="2277268" cy="2277268"/>
          </a:xfrm>
          <a:prstGeom prst="rect">
            <a:avLst/>
          </a:prstGeom>
        </p:spPr>
      </p:pic>
      <p:sp>
        <p:nvSpPr>
          <p:cNvPr id="42" name="Pijl links 41">
            <a:extLst>
              <a:ext uri="{FF2B5EF4-FFF2-40B4-BE49-F238E27FC236}">
                <a16:creationId xmlns:a16="http://schemas.microsoft.com/office/drawing/2014/main" id="{ADE791A2-B845-5AF5-93C0-E0471D35A2EA}"/>
              </a:ext>
            </a:extLst>
          </p:cNvPr>
          <p:cNvSpPr/>
          <p:nvPr/>
        </p:nvSpPr>
        <p:spPr>
          <a:xfrm rot="5400000">
            <a:off x="15774090" y="9856279"/>
            <a:ext cx="1373364" cy="804041"/>
          </a:xfrm>
          <a:prstGeom prst="rightArrow">
            <a:avLst/>
          </a:prstGeom>
          <a:solidFill>
            <a:srgbClr val="79E2E6"/>
          </a:solidFill>
          <a:ln>
            <a:solidFill>
              <a:srgbClr val="79E2E6"/>
            </a:solidFill>
            <a:prstDash val="lg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cxnSp>
        <p:nvCxnSpPr>
          <p:cNvPr id="48" name="Rechte verbindingslijn met pijl 47">
            <a:extLst>
              <a:ext uri="{FF2B5EF4-FFF2-40B4-BE49-F238E27FC236}">
                <a16:creationId xmlns:a16="http://schemas.microsoft.com/office/drawing/2014/main" id="{96BABAAD-17A0-546F-3B74-D7BC9C65909E}"/>
              </a:ext>
            </a:extLst>
          </p:cNvPr>
          <p:cNvCxnSpPr>
            <a:cxnSpLocks/>
          </p:cNvCxnSpPr>
          <p:nvPr/>
        </p:nvCxnSpPr>
        <p:spPr>
          <a:xfrm flipV="1">
            <a:off x="15329149" y="11043323"/>
            <a:ext cx="1750439" cy="2140504"/>
          </a:xfrm>
          <a:prstGeom prst="straightConnector1">
            <a:avLst/>
          </a:prstGeom>
          <a:ln w="88900">
            <a:solidFill>
              <a:schemeClr val="accent6">
                <a:lumMod val="10000"/>
              </a:schemeClr>
            </a:solidFill>
            <a:prstDash val="sysDot"/>
            <a:tailEnd type="none"/>
          </a:ln>
        </p:spPr>
        <p:style>
          <a:lnRef idx="1">
            <a:schemeClr val="accent1"/>
          </a:lnRef>
          <a:fillRef idx="0">
            <a:schemeClr val="accent1"/>
          </a:fillRef>
          <a:effectRef idx="0">
            <a:schemeClr val="accent1"/>
          </a:effectRef>
          <a:fontRef idx="minor">
            <a:schemeClr val="tx1"/>
          </a:fontRef>
        </p:style>
      </p:cxnSp>
      <p:cxnSp>
        <p:nvCxnSpPr>
          <p:cNvPr id="7" name="Rechte verbindingslijn met pijl 6">
            <a:extLst>
              <a:ext uri="{FF2B5EF4-FFF2-40B4-BE49-F238E27FC236}">
                <a16:creationId xmlns:a16="http://schemas.microsoft.com/office/drawing/2014/main" id="{4F6B7D29-5096-532F-95BB-28B8CF9274B4}"/>
              </a:ext>
            </a:extLst>
          </p:cNvPr>
          <p:cNvCxnSpPr>
            <a:cxnSpLocks/>
            <a:endCxn id="13" idx="0"/>
          </p:cNvCxnSpPr>
          <p:nvPr/>
        </p:nvCxnSpPr>
        <p:spPr>
          <a:xfrm flipH="1">
            <a:off x="1098387" y="7757122"/>
            <a:ext cx="1248202" cy="894091"/>
          </a:xfrm>
          <a:prstGeom prst="straightConnector1">
            <a:avLst/>
          </a:prstGeom>
          <a:ln w="57150">
            <a:solidFill>
              <a:srgbClr val="1B9197"/>
            </a:solidFill>
            <a:tailEnd type="triangle"/>
          </a:ln>
        </p:spPr>
        <p:style>
          <a:lnRef idx="1">
            <a:schemeClr val="accent1"/>
          </a:lnRef>
          <a:fillRef idx="0">
            <a:schemeClr val="accent1"/>
          </a:fillRef>
          <a:effectRef idx="0">
            <a:schemeClr val="accent1"/>
          </a:effectRef>
          <a:fontRef idx="minor">
            <a:schemeClr val="tx1"/>
          </a:fontRef>
        </p:style>
      </p:cxnSp>
      <p:sp>
        <p:nvSpPr>
          <p:cNvPr id="13" name="Tekstvak 12">
            <a:extLst>
              <a:ext uri="{FF2B5EF4-FFF2-40B4-BE49-F238E27FC236}">
                <a16:creationId xmlns:a16="http://schemas.microsoft.com/office/drawing/2014/main" id="{D45F76D3-F7F5-E80E-AC44-48B1F1357545}"/>
              </a:ext>
            </a:extLst>
          </p:cNvPr>
          <p:cNvSpPr txBox="1"/>
          <p:nvPr/>
        </p:nvSpPr>
        <p:spPr>
          <a:xfrm>
            <a:off x="258253" y="8651213"/>
            <a:ext cx="1680268" cy="646331"/>
          </a:xfrm>
          <a:prstGeom prst="rect">
            <a:avLst/>
          </a:prstGeom>
          <a:noFill/>
        </p:spPr>
        <p:txBody>
          <a:bodyPr wrap="none" rtlCol="0">
            <a:spAutoFit/>
          </a:bodyPr>
          <a:lstStyle/>
          <a:p>
            <a:r>
              <a:rPr lang="en-US" dirty="0">
                <a:solidFill>
                  <a:srgbClr val="1B9197"/>
                </a:solidFill>
                <a:latin typeface="+mj-lt"/>
              </a:rPr>
              <a:t>privacy</a:t>
            </a:r>
          </a:p>
        </p:txBody>
      </p:sp>
      <p:sp>
        <p:nvSpPr>
          <p:cNvPr id="17" name="Tekstvak 16">
            <a:extLst>
              <a:ext uri="{FF2B5EF4-FFF2-40B4-BE49-F238E27FC236}">
                <a16:creationId xmlns:a16="http://schemas.microsoft.com/office/drawing/2014/main" id="{1723953D-7D45-16B0-16A6-7A67A8A9E4C2}"/>
              </a:ext>
            </a:extLst>
          </p:cNvPr>
          <p:cNvSpPr txBox="1"/>
          <p:nvPr/>
        </p:nvSpPr>
        <p:spPr>
          <a:xfrm>
            <a:off x="2257370" y="8648551"/>
            <a:ext cx="2778325" cy="646331"/>
          </a:xfrm>
          <a:prstGeom prst="rect">
            <a:avLst/>
          </a:prstGeom>
          <a:noFill/>
        </p:spPr>
        <p:txBody>
          <a:bodyPr wrap="none" rtlCol="0">
            <a:spAutoFit/>
          </a:bodyPr>
          <a:lstStyle/>
          <a:p>
            <a:r>
              <a:rPr lang="en-US" dirty="0">
                <a:solidFill>
                  <a:srgbClr val="1B9197"/>
                </a:solidFill>
                <a:latin typeface="+mj-lt"/>
              </a:rPr>
              <a:t>succinctness</a:t>
            </a:r>
          </a:p>
        </p:txBody>
      </p:sp>
      <p:cxnSp>
        <p:nvCxnSpPr>
          <p:cNvPr id="23" name="Rechte verbindingslijn met pijl 22">
            <a:extLst>
              <a:ext uri="{FF2B5EF4-FFF2-40B4-BE49-F238E27FC236}">
                <a16:creationId xmlns:a16="http://schemas.microsoft.com/office/drawing/2014/main" id="{B4BF124E-A386-795C-8819-613C6FB9617F}"/>
              </a:ext>
            </a:extLst>
          </p:cNvPr>
          <p:cNvCxnSpPr>
            <a:cxnSpLocks/>
          </p:cNvCxnSpPr>
          <p:nvPr/>
        </p:nvCxnSpPr>
        <p:spPr>
          <a:xfrm>
            <a:off x="2346589" y="7751472"/>
            <a:ext cx="1284269" cy="894091"/>
          </a:xfrm>
          <a:prstGeom prst="straightConnector1">
            <a:avLst/>
          </a:prstGeom>
          <a:ln w="57150">
            <a:solidFill>
              <a:srgbClr val="1B9197"/>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9616129"/>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p:tgtEl>
                                          <p:spTgt spid="9"/>
                                        </p:tgtEl>
                                        <p:attrNameLst>
                                          <p:attrName>ppt_y</p:attrName>
                                        </p:attrNameLst>
                                      </p:cBhvr>
                                      <p:tavLst>
                                        <p:tav tm="0">
                                          <p:val>
                                            <p:strVal val="#ppt_y+#ppt_h*1.125000"/>
                                          </p:val>
                                        </p:tav>
                                        <p:tav tm="100000">
                                          <p:val>
                                            <p:strVal val="#ppt_y"/>
                                          </p:val>
                                        </p:tav>
                                      </p:tavLst>
                                    </p:anim>
                                    <p:animEffect transition="in" filter="wipe(up)">
                                      <p:cBhvr>
                                        <p:cTn id="8" dur="500"/>
                                        <p:tgtEl>
                                          <p:spTgt spid="9"/>
                                        </p:tgtEl>
                                      </p:cBhvr>
                                    </p:animEffect>
                                  </p:childTnLst>
                                </p:cTn>
                              </p:par>
                              <p:par>
                                <p:cTn id="9" presetID="12" presetClass="entr" presetSubtype="4"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additive="base">
                                        <p:cTn id="11" dur="500"/>
                                        <p:tgtEl>
                                          <p:spTgt spid="54"/>
                                        </p:tgtEl>
                                        <p:attrNameLst>
                                          <p:attrName>ppt_y</p:attrName>
                                        </p:attrNameLst>
                                      </p:cBhvr>
                                      <p:tavLst>
                                        <p:tav tm="0">
                                          <p:val>
                                            <p:strVal val="#ppt_y+#ppt_h*1.125000"/>
                                          </p:val>
                                        </p:tav>
                                        <p:tav tm="100000">
                                          <p:val>
                                            <p:strVal val="#ppt_y"/>
                                          </p:val>
                                        </p:tav>
                                      </p:tavLst>
                                    </p:anim>
                                    <p:animEffect transition="in" filter="wipe(up)">
                                      <p:cBhvr>
                                        <p:cTn id="12" dur="500"/>
                                        <p:tgtEl>
                                          <p:spTgt spid="54"/>
                                        </p:tgtEl>
                                      </p:cBhvr>
                                    </p:animEffect>
                                  </p:childTnLst>
                                </p:cTn>
                              </p:par>
                              <p:par>
                                <p:cTn id="13" presetID="12" presetClass="entr" presetSubtype="4" fill="hold" grpId="0" nodeType="withEffect">
                                  <p:stCondLst>
                                    <p:cond delay="0"/>
                                  </p:stCondLst>
                                  <p:childTnLst>
                                    <p:set>
                                      <p:cBhvr>
                                        <p:cTn id="14" dur="1" fill="hold">
                                          <p:stCondLst>
                                            <p:cond delay="0"/>
                                          </p:stCondLst>
                                        </p:cTn>
                                        <p:tgtEl>
                                          <p:spTgt spid="1030"/>
                                        </p:tgtEl>
                                        <p:attrNameLst>
                                          <p:attrName>style.visibility</p:attrName>
                                        </p:attrNameLst>
                                      </p:cBhvr>
                                      <p:to>
                                        <p:strVal val="visible"/>
                                      </p:to>
                                    </p:set>
                                    <p:anim calcmode="lin" valueType="num">
                                      <p:cBhvr additive="base">
                                        <p:cTn id="15" dur="500"/>
                                        <p:tgtEl>
                                          <p:spTgt spid="1030"/>
                                        </p:tgtEl>
                                        <p:attrNameLst>
                                          <p:attrName>ppt_y</p:attrName>
                                        </p:attrNameLst>
                                      </p:cBhvr>
                                      <p:tavLst>
                                        <p:tav tm="0">
                                          <p:val>
                                            <p:strVal val="#ppt_y+#ppt_h*1.125000"/>
                                          </p:val>
                                        </p:tav>
                                        <p:tav tm="100000">
                                          <p:val>
                                            <p:strVal val="#ppt_y"/>
                                          </p:val>
                                        </p:tav>
                                      </p:tavLst>
                                    </p:anim>
                                    <p:animEffect transition="in" filter="wipe(up)">
                                      <p:cBhvr>
                                        <p:cTn id="16" dur="500"/>
                                        <p:tgtEl>
                                          <p:spTgt spid="1030"/>
                                        </p:tgtEl>
                                      </p:cBhvr>
                                    </p:animEffect>
                                  </p:childTnLst>
                                </p:cTn>
                              </p:par>
                            </p:childTnLst>
                          </p:cTn>
                        </p:par>
                      </p:childTnLst>
                    </p:cTn>
                  </p:par>
                  <p:par>
                    <p:cTn id="17" fill="hold">
                      <p:stCondLst>
                        <p:cond delay="indefinite"/>
                      </p:stCondLst>
                      <p:childTnLst>
                        <p:par>
                          <p:cTn id="18" fill="hold">
                            <p:stCondLst>
                              <p:cond delay="0"/>
                            </p:stCondLst>
                            <p:childTnLst>
                              <p:par>
                                <p:cTn id="19" presetID="18" presetClass="entr" presetSubtype="6" fill="hold" nodeType="clickEffect">
                                  <p:stCondLst>
                                    <p:cond delay="0"/>
                                  </p:stCondLst>
                                  <p:childTnLst>
                                    <p:set>
                                      <p:cBhvr>
                                        <p:cTn id="20" dur="1" fill="hold">
                                          <p:stCondLst>
                                            <p:cond delay="0"/>
                                          </p:stCondLst>
                                        </p:cTn>
                                        <p:tgtEl>
                                          <p:spTgt spid="32"/>
                                        </p:tgtEl>
                                        <p:attrNameLst>
                                          <p:attrName>style.visibility</p:attrName>
                                        </p:attrNameLst>
                                      </p:cBhvr>
                                      <p:to>
                                        <p:strVal val="visible"/>
                                      </p:to>
                                    </p:set>
                                    <p:animEffect transition="in" filter="strips(downRight)">
                                      <p:cBhvr>
                                        <p:cTn id="21" dur="500"/>
                                        <p:tgtEl>
                                          <p:spTgt spid="32"/>
                                        </p:tgtEl>
                                      </p:cBhvr>
                                    </p:animEffect>
                                  </p:childTnLst>
                                </p:cTn>
                              </p:par>
                              <p:par>
                                <p:cTn id="22" presetID="18" presetClass="entr" presetSubtype="3" fill="hold" nodeType="withEffect">
                                  <p:stCondLst>
                                    <p:cond delay="0"/>
                                  </p:stCondLst>
                                  <p:childTnLst>
                                    <p:set>
                                      <p:cBhvr>
                                        <p:cTn id="23" dur="1" fill="hold">
                                          <p:stCondLst>
                                            <p:cond delay="0"/>
                                          </p:stCondLst>
                                        </p:cTn>
                                        <p:tgtEl>
                                          <p:spTgt spid="31"/>
                                        </p:tgtEl>
                                        <p:attrNameLst>
                                          <p:attrName>style.visibility</p:attrName>
                                        </p:attrNameLst>
                                      </p:cBhvr>
                                      <p:to>
                                        <p:strVal val="visible"/>
                                      </p:to>
                                    </p:set>
                                    <p:animEffect transition="in" filter="strips(upRight)">
                                      <p:cBhvr>
                                        <p:cTn id="24" dur="500"/>
                                        <p:tgtEl>
                                          <p:spTgt spid="31"/>
                                        </p:tgtEl>
                                      </p:cBhvr>
                                    </p:animEffect>
                                  </p:childTnLst>
                                </p:cTn>
                              </p:par>
                              <p:par>
                                <p:cTn id="25" presetID="12" presetClass="entr" presetSubtype="2"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p:tgtEl>
                                          <p:spTgt spid="6"/>
                                        </p:tgtEl>
                                        <p:attrNameLst>
                                          <p:attrName>ppt_x</p:attrName>
                                        </p:attrNameLst>
                                      </p:cBhvr>
                                      <p:tavLst>
                                        <p:tav tm="0">
                                          <p:val>
                                            <p:strVal val="#ppt_x+#ppt_w*1.125000"/>
                                          </p:val>
                                        </p:tav>
                                        <p:tav tm="100000">
                                          <p:val>
                                            <p:strVal val="#ppt_x"/>
                                          </p:val>
                                        </p:tav>
                                      </p:tavLst>
                                    </p:anim>
                                    <p:animEffect transition="in" filter="wipe(left)">
                                      <p:cBhvr>
                                        <p:cTn id="28" dur="500"/>
                                        <p:tgtEl>
                                          <p:spTgt spid="6"/>
                                        </p:tgtEl>
                                      </p:cBhvr>
                                    </p:animEffect>
                                  </p:childTnLst>
                                </p:cTn>
                              </p:par>
                              <p:par>
                                <p:cTn id="29" presetID="12" presetClass="entr" presetSubtype="2" fill="hold" grpId="0" nodeType="withEffect">
                                  <p:stCondLst>
                                    <p:cond delay="0"/>
                                  </p:stCondLst>
                                  <p:childTnLst>
                                    <p:set>
                                      <p:cBhvr>
                                        <p:cTn id="30" dur="1" fill="hold">
                                          <p:stCondLst>
                                            <p:cond delay="0"/>
                                          </p:stCondLst>
                                        </p:cTn>
                                        <p:tgtEl>
                                          <p:spTgt spid="1035"/>
                                        </p:tgtEl>
                                        <p:attrNameLst>
                                          <p:attrName>style.visibility</p:attrName>
                                        </p:attrNameLst>
                                      </p:cBhvr>
                                      <p:to>
                                        <p:strVal val="visible"/>
                                      </p:to>
                                    </p:set>
                                    <p:anim calcmode="lin" valueType="num">
                                      <p:cBhvr additive="base">
                                        <p:cTn id="31" dur="500"/>
                                        <p:tgtEl>
                                          <p:spTgt spid="1035"/>
                                        </p:tgtEl>
                                        <p:attrNameLst>
                                          <p:attrName>ppt_x</p:attrName>
                                        </p:attrNameLst>
                                      </p:cBhvr>
                                      <p:tavLst>
                                        <p:tav tm="0">
                                          <p:val>
                                            <p:strVal val="#ppt_x+#ppt_w*1.125000"/>
                                          </p:val>
                                        </p:tav>
                                        <p:tav tm="100000">
                                          <p:val>
                                            <p:strVal val="#ppt_x"/>
                                          </p:val>
                                        </p:tav>
                                      </p:tavLst>
                                    </p:anim>
                                    <p:animEffect transition="in" filter="wipe(left)">
                                      <p:cBhvr>
                                        <p:cTn id="32" dur="500"/>
                                        <p:tgtEl>
                                          <p:spTgt spid="1035"/>
                                        </p:tgtEl>
                                      </p:cBhvr>
                                    </p:animEffect>
                                  </p:childTnLst>
                                </p:cTn>
                              </p:par>
                              <p:par>
                                <p:cTn id="33" presetID="12" presetClass="entr" presetSubtype="2" fill="hold" nodeType="withEffect">
                                  <p:stCondLst>
                                    <p:cond delay="0"/>
                                  </p:stCondLst>
                                  <p:childTnLst>
                                    <p:set>
                                      <p:cBhvr>
                                        <p:cTn id="34" dur="1" fill="hold">
                                          <p:stCondLst>
                                            <p:cond delay="0"/>
                                          </p:stCondLst>
                                        </p:cTn>
                                        <p:tgtEl>
                                          <p:spTgt spid="50"/>
                                        </p:tgtEl>
                                        <p:attrNameLst>
                                          <p:attrName>style.visibility</p:attrName>
                                        </p:attrNameLst>
                                      </p:cBhvr>
                                      <p:to>
                                        <p:strVal val="visible"/>
                                      </p:to>
                                    </p:set>
                                    <p:anim calcmode="lin" valueType="num">
                                      <p:cBhvr additive="base">
                                        <p:cTn id="35" dur="500"/>
                                        <p:tgtEl>
                                          <p:spTgt spid="50"/>
                                        </p:tgtEl>
                                        <p:attrNameLst>
                                          <p:attrName>ppt_x</p:attrName>
                                        </p:attrNameLst>
                                      </p:cBhvr>
                                      <p:tavLst>
                                        <p:tav tm="0">
                                          <p:val>
                                            <p:strVal val="#ppt_x+#ppt_w*1.125000"/>
                                          </p:val>
                                        </p:tav>
                                        <p:tav tm="100000">
                                          <p:val>
                                            <p:strVal val="#ppt_x"/>
                                          </p:val>
                                        </p:tav>
                                      </p:tavLst>
                                    </p:anim>
                                    <p:animEffect transition="in" filter="wipe(left)">
                                      <p:cBhvr>
                                        <p:cTn id="36" dur="500"/>
                                        <p:tgtEl>
                                          <p:spTgt spid="50"/>
                                        </p:tgtEl>
                                      </p:cBhvr>
                                    </p:animEffect>
                                  </p:childTnLst>
                                </p:cTn>
                              </p:par>
                              <p:par>
                                <p:cTn id="37" presetID="12" presetClass="entr" presetSubtype="2" fill="hold" grpId="0" nodeType="withEffect">
                                  <p:stCondLst>
                                    <p:cond delay="0"/>
                                  </p:stCondLst>
                                  <p:childTnLst>
                                    <p:set>
                                      <p:cBhvr>
                                        <p:cTn id="38" dur="1" fill="hold">
                                          <p:stCondLst>
                                            <p:cond delay="0"/>
                                          </p:stCondLst>
                                        </p:cTn>
                                        <p:tgtEl>
                                          <p:spTgt spid="1036"/>
                                        </p:tgtEl>
                                        <p:attrNameLst>
                                          <p:attrName>style.visibility</p:attrName>
                                        </p:attrNameLst>
                                      </p:cBhvr>
                                      <p:to>
                                        <p:strVal val="visible"/>
                                      </p:to>
                                    </p:set>
                                    <p:anim calcmode="lin" valueType="num">
                                      <p:cBhvr additive="base">
                                        <p:cTn id="39" dur="500"/>
                                        <p:tgtEl>
                                          <p:spTgt spid="1036"/>
                                        </p:tgtEl>
                                        <p:attrNameLst>
                                          <p:attrName>ppt_x</p:attrName>
                                        </p:attrNameLst>
                                      </p:cBhvr>
                                      <p:tavLst>
                                        <p:tav tm="0">
                                          <p:val>
                                            <p:strVal val="#ppt_x+#ppt_w*1.125000"/>
                                          </p:val>
                                        </p:tav>
                                        <p:tav tm="100000">
                                          <p:val>
                                            <p:strVal val="#ppt_x"/>
                                          </p:val>
                                        </p:tav>
                                      </p:tavLst>
                                    </p:anim>
                                    <p:animEffect transition="in" filter="wipe(left)">
                                      <p:cBhvr>
                                        <p:cTn id="40" dur="500"/>
                                        <p:tgtEl>
                                          <p:spTgt spid="1036"/>
                                        </p:tgtEl>
                                      </p:cBhvr>
                                    </p:animEffect>
                                  </p:childTnLst>
                                </p:cTn>
                              </p:par>
                            </p:childTnLst>
                          </p:cTn>
                        </p:par>
                      </p:childTnLst>
                    </p:cTn>
                  </p:par>
                  <p:par>
                    <p:cTn id="41" fill="hold">
                      <p:stCondLst>
                        <p:cond delay="indefinite"/>
                      </p:stCondLst>
                      <p:childTnLst>
                        <p:par>
                          <p:cTn id="42" fill="hold">
                            <p:stCondLst>
                              <p:cond delay="0"/>
                            </p:stCondLst>
                            <p:childTnLst>
                              <p:par>
                                <p:cTn id="43" presetID="12" presetClass="entr" presetSubtype="2" fill="hold" nodeType="clickEffect">
                                  <p:stCondLst>
                                    <p:cond delay="0"/>
                                  </p:stCondLst>
                                  <p:childTnLst>
                                    <p:set>
                                      <p:cBhvr>
                                        <p:cTn id="44" dur="1" fill="hold">
                                          <p:stCondLst>
                                            <p:cond delay="0"/>
                                          </p:stCondLst>
                                        </p:cTn>
                                        <p:tgtEl>
                                          <p:spTgt spid="9222"/>
                                        </p:tgtEl>
                                        <p:attrNameLst>
                                          <p:attrName>style.visibility</p:attrName>
                                        </p:attrNameLst>
                                      </p:cBhvr>
                                      <p:to>
                                        <p:strVal val="visible"/>
                                      </p:to>
                                    </p:set>
                                    <p:anim calcmode="lin" valueType="num">
                                      <p:cBhvr additive="base">
                                        <p:cTn id="45" dur="500"/>
                                        <p:tgtEl>
                                          <p:spTgt spid="9222"/>
                                        </p:tgtEl>
                                        <p:attrNameLst>
                                          <p:attrName>ppt_x</p:attrName>
                                        </p:attrNameLst>
                                      </p:cBhvr>
                                      <p:tavLst>
                                        <p:tav tm="0">
                                          <p:val>
                                            <p:strVal val="#ppt_x+#ppt_w*1.125000"/>
                                          </p:val>
                                        </p:tav>
                                        <p:tav tm="100000">
                                          <p:val>
                                            <p:strVal val="#ppt_x"/>
                                          </p:val>
                                        </p:tav>
                                      </p:tavLst>
                                    </p:anim>
                                    <p:animEffect transition="in" filter="wipe(left)">
                                      <p:cBhvr>
                                        <p:cTn id="46" dur="500"/>
                                        <p:tgtEl>
                                          <p:spTgt spid="9222"/>
                                        </p:tgtEl>
                                      </p:cBhvr>
                                    </p:animEffect>
                                  </p:childTnLst>
                                </p:cTn>
                              </p:par>
                              <p:par>
                                <p:cTn id="47" presetID="12" presetClass="entr" presetSubtype="2" fill="hold" grpId="0" nodeType="withEffect">
                                  <p:stCondLst>
                                    <p:cond delay="0"/>
                                  </p:stCondLst>
                                  <p:childTnLst>
                                    <p:set>
                                      <p:cBhvr>
                                        <p:cTn id="48" dur="1" fill="hold">
                                          <p:stCondLst>
                                            <p:cond delay="0"/>
                                          </p:stCondLst>
                                        </p:cTn>
                                        <p:tgtEl>
                                          <p:spTgt spid="1034"/>
                                        </p:tgtEl>
                                        <p:attrNameLst>
                                          <p:attrName>style.visibility</p:attrName>
                                        </p:attrNameLst>
                                      </p:cBhvr>
                                      <p:to>
                                        <p:strVal val="visible"/>
                                      </p:to>
                                    </p:set>
                                    <p:anim calcmode="lin" valueType="num">
                                      <p:cBhvr additive="base">
                                        <p:cTn id="49" dur="500"/>
                                        <p:tgtEl>
                                          <p:spTgt spid="1034"/>
                                        </p:tgtEl>
                                        <p:attrNameLst>
                                          <p:attrName>ppt_x</p:attrName>
                                        </p:attrNameLst>
                                      </p:cBhvr>
                                      <p:tavLst>
                                        <p:tav tm="0">
                                          <p:val>
                                            <p:strVal val="#ppt_x+#ppt_w*1.125000"/>
                                          </p:val>
                                        </p:tav>
                                        <p:tav tm="100000">
                                          <p:val>
                                            <p:strVal val="#ppt_x"/>
                                          </p:val>
                                        </p:tav>
                                      </p:tavLst>
                                    </p:anim>
                                    <p:animEffect transition="in" filter="wipe(left)">
                                      <p:cBhvr>
                                        <p:cTn id="50" dur="500"/>
                                        <p:tgtEl>
                                          <p:spTgt spid="1034"/>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029"/>
                                        </p:tgtEl>
                                        <p:attrNameLst>
                                          <p:attrName>style.visibility</p:attrName>
                                        </p:attrNameLst>
                                      </p:cBhvr>
                                      <p:to>
                                        <p:strVal val="visible"/>
                                      </p:to>
                                    </p:set>
                                    <p:animEffect transition="in" filter="fade">
                                      <p:cBhvr>
                                        <p:cTn id="53" dur="500"/>
                                        <p:tgtEl>
                                          <p:spTgt spid="1029"/>
                                        </p:tgtEl>
                                      </p:cBhvr>
                                    </p:animEffect>
                                  </p:childTnLst>
                                </p:cTn>
                              </p:par>
                            </p:childTnLst>
                          </p:cTn>
                        </p:par>
                      </p:childTnLst>
                    </p:cTn>
                  </p:par>
                  <p:par>
                    <p:cTn id="54" fill="hold">
                      <p:stCondLst>
                        <p:cond delay="indefinite"/>
                      </p:stCondLst>
                      <p:childTnLst>
                        <p:par>
                          <p:cTn id="55" fill="hold">
                            <p:stCondLst>
                              <p:cond delay="0"/>
                            </p:stCondLst>
                            <p:childTnLst>
                              <p:par>
                                <p:cTn id="56" presetID="9" presetClass="entr" presetSubtype="0" fill="hold" nodeType="clickEffect">
                                  <p:stCondLst>
                                    <p:cond delay="0"/>
                                  </p:stCondLst>
                                  <p:childTnLst>
                                    <p:set>
                                      <p:cBhvr>
                                        <p:cTn id="57" dur="1" fill="hold">
                                          <p:stCondLst>
                                            <p:cond delay="0"/>
                                          </p:stCondLst>
                                        </p:cTn>
                                        <p:tgtEl>
                                          <p:spTgt spid="38"/>
                                        </p:tgtEl>
                                        <p:attrNameLst>
                                          <p:attrName>style.visibility</p:attrName>
                                        </p:attrNameLst>
                                      </p:cBhvr>
                                      <p:to>
                                        <p:strVal val="visible"/>
                                      </p:to>
                                    </p:set>
                                    <p:animEffect transition="in" filter="dissolve">
                                      <p:cBhvr>
                                        <p:cTn id="58" dur="500"/>
                                        <p:tgtEl>
                                          <p:spTgt spid="38"/>
                                        </p:tgtEl>
                                      </p:cBhvr>
                                    </p:animEffect>
                                  </p:childTnLst>
                                </p:cTn>
                              </p:par>
                              <p:par>
                                <p:cTn id="59" presetID="9" presetClass="entr" presetSubtype="0" fill="hold" nodeType="withEffect">
                                  <p:stCondLst>
                                    <p:cond delay="0"/>
                                  </p:stCondLst>
                                  <p:childTnLst>
                                    <p:set>
                                      <p:cBhvr>
                                        <p:cTn id="60" dur="1" fill="hold">
                                          <p:stCondLst>
                                            <p:cond delay="0"/>
                                          </p:stCondLst>
                                        </p:cTn>
                                        <p:tgtEl>
                                          <p:spTgt spid="39"/>
                                        </p:tgtEl>
                                        <p:attrNameLst>
                                          <p:attrName>style.visibility</p:attrName>
                                        </p:attrNameLst>
                                      </p:cBhvr>
                                      <p:to>
                                        <p:strVal val="visible"/>
                                      </p:to>
                                    </p:set>
                                    <p:animEffect transition="in" filter="dissolve">
                                      <p:cBhvr>
                                        <p:cTn id="61" dur="500"/>
                                        <p:tgtEl>
                                          <p:spTgt spid="39"/>
                                        </p:tgtEl>
                                      </p:cBhvr>
                                    </p:animEffect>
                                  </p:childTnLst>
                                </p:cTn>
                              </p:par>
                              <p:par>
                                <p:cTn id="62" presetID="9" presetClass="entr" presetSubtype="0" fill="hold" grpId="0" nodeType="withEffect">
                                  <p:stCondLst>
                                    <p:cond delay="0"/>
                                  </p:stCondLst>
                                  <p:childTnLst>
                                    <p:set>
                                      <p:cBhvr>
                                        <p:cTn id="63" dur="1" fill="hold">
                                          <p:stCondLst>
                                            <p:cond delay="0"/>
                                          </p:stCondLst>
                                        </p:cTn>
                                        <p:tgtEl>
                                          <p:spTgt spid="42"/>
                                        </p:tgtEl>
                                        <p:attrNameLst>
                                          <p:attrName>style.visibility</p:attrName>
                                        </p:attrNameLst>
                                      </p:cBhvr>
                                      <p:to>
                                        <p:strVal val="visible"/>
                                      </p:to>
                                    </p:set>
                                    <p:animEffect transition="in" filter="dissolve">
                                      <p:cBhvr>
                                        <p:cTn id="64" dur="500"/>
                                        <p:tgtEl>
                                          <p:spTgt spid="42"/>
                                        </p:tgtEl>
                                      </p:cBhvr>
                                    </p:animEffect>
                                  </p:childTnLst>
                                </p:cTn>
                              </p:par>
                              <p:par>
                                <p:cTn id="65" presetID="18" presetClass="entr" presetSubtype="3" fill="hold" nodeType="withEffect">
                                  <p:stCondLst>
                                    <p:cond delay="0"/>
                                  </p:stCondLst>
                                  <p:childTnLst>
                                    <p:set>
                                      <p:cBhvr>
                                        <p:cTn id="66" dur="1" fill="hold">
                                          <p:stCondLst>
                                            <p:cond delay="0"/>
                                          </p:stCondLst>
                                        </p:cTn>
                                        <p:tgtEl>
                                          <p:spTgt spid="48"/>
                                        </p:tgtEl>
                                        <p:attrNameLst>
                                          <p:attrName>style.visibility</p:attrName>
                                        </p:attrNameLst>
                                      </p:cBhvr>
                                      <p:to>
                                        <p:strVal val="visible"/>
                                      </p:to>
                                    </p:set>
                                    <p:animEffect transition="in" filter="strips(upRight)">
                                      <p:cBhvr>
                                        <p:cTn id="67"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4" grpId="0" animBg="1"/>
      <p:bldP spid="1029" grpId="0" animBg="1"/>
      <p:bldP spid="1030" grpId="0" animBg="1"/>
      <p:bldP spid="1034" grpId="0" animBg="1"/>
      <p:bldP spid="1035" grpId="0" animBg="1"/>
      <p:bldP spid="1036" grpId="0" animBg="1"/>
      <p:bldP spid="4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65BE46-F60C-7D20-658B-659B01A9470C}"/>
            </a:ext>
          </a:extLst>
        </p:cNvPr>
        <p:cNvGrpSpPr/>
        <p:nvPr/>
      </p:nvGrpSpPr>
      <p:grpSpPr>
        <a:xfrm>
          <a:off x="0" y="0"/>
          <a:ext cx="0" cy="0"/>
          <a:chOff x="0" y="0"/>
          <a:chExt cx="0" cy="0"/>
        </a:xfrm>
      </p:grpSpPr>
      <p:sp>
        <p:nvSpPr>
          <p:cNvPr id="3" name="Tekstvak 2">
            <a:extLst>
              <a:ext uri="{FF2B5EF4-FFF2-40B4-BE49-F238E27FC236}">
                <a16:creationId xmlns:a16="http://schemas.microsoft.com/office/drawing/2014/main" id="{C2A2740D-C2A9-3347-2293-04CDA3037CDA}"/>
              </a:ext>
            </a:extLst>
          </p:cNvPr>
          <p:cNvSpPr txBox="1"/>
          <p:nvPr/>
        </p:nvSpPr>
        <p:spPr>
          <a:xfrm>
            <a:off x="1132205" y="921160"/>
            <a:ext cx="14151338" cy="1323439"/>
          </a:xfrm>
          <a:prstGeom prst="rect">
            <a:avLst/>
          </a:prstGeom>
          <a:noFill/>
        </p:spPr>
        <p:txBody>
          <a:bodyPr wrap="square">
            <a:spAutoFit/>
          </a:bodyPr>
          <a:lstStyle/>
          <a:p>
            <a:pPr>
              <a:spcBef>
                <a:spcPts val="0"/>
              </a:spcBef>
              <a:spcAft>
                <a:spcPts val="0"/>
              </a:spcAft>
            </a:pPr>
            <a:r>
              <a:rPr lang="nl-BE" sz="8000" b="1" dirty="0">
                <a:latin typeface="Nunito" pitchFamily="2" charset="77"/>
                <a:ea typeface="Red Hat Text SemiBold" panose="02010503040201060303" pitchFamily="2" charset="0"/>
                <a:cs typeface="Red Hat Text SemiBold" panose="02010503040201060303" pitchFamily="2" charset="0"/>
              </a:rPr>
              <a:t>ZKP Pipeline </a:t>
            </a:r>
            <a:endParaRPr lang="nl-BE" sz="8000" dirty="0">
              <a:latin typeface="Nunito" pitchFamily="2" charset="77"/>
              <a:ea typeface="Red Hat Text SemiBold" panose="02010503040201060303" pitchFamily="2" charset="0"/>
              <a:cs typeface="Red Hat Text SemiBold" panose="02010503040201060303" pitchFamily="2" charset="0"/>
            </a:endParaRPr>
          </a:p>
        </p:txBody>
      </p:sp>
      <p:pic>
        <p:nvPicPr>
          <p:cNvPr id="4" name="Picture 2">
            <a:extLst>
              <a:ext uri="{FF2B5EF4-FFF2-40B4-BE49-F238E27FC236}">
                <a16:creationId xmlns:a16="http://schemas.microsoft.com/office/drawing/2014/main" id="{CE75A330-8C57-B0C8-BCC1-7B64722834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p:blipFill>
        <p:spPr bwMode="auto">
          <a:xfrm>
            <a:off x="1132205" y="4432134"/>
            <a:ext cx="2442198" cy="2442198"/>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Contract - Free files and folders icons">
            <a:extLst>
              <a:ext uri="{FF2B5EF4-FFF2-40B4-BE49-F238E27FC236}">
                <a16:creationId xmlns:a16="http://schemas.microsoft.com/office/drawing/2014/main" id="{EFD90FB4-20D6-E4F8-3D33-FE62365D768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7785"/>
          <a:stretch/>
        </p:blipFill>
        <p:spPr bwMode="auto">
          <a:xfrm>
            <a:off x="17438795" y="3735931"/>
            <a:ext cx="1884497" cy="2292164"/>
          </a:xfrm>
          <a:prstGeom prst="rect">
            <a:avLst/>
          </a:prstGeom>
          <a:noFill/>
          <a:extLst>
            <a:ext uri="{909E8E84-426E-40DD-AFC4-6F175D3DCCD1}">
              <a14:hiddenFill xmlns:a14="http://schemas.microsoft.com/office/drawing/2010/main">
                <a:solidFill>
                  <a:srgbClr val="FFFFFF"/>
                </a:solidFill>
              </a14:hiddenFill>
            </a:ext>
          </a:extLst>
        </p:spPr>
      </p:pic>
      <p:sp>
        <p:nvSpPr>
          <p:cNvPr id="9" name="Pijl links 8">
            <a:extLst>
              <a:ext uri="{FF2B5EF4-FFF2-40B4-BE49-F238E27FC236}">
                <a16:creationId xmlns:a16="http://schemas.microsoft.com/office/drawing/2014/main" id="{C8E9891E-8A6B-25A3-186A-5779D9CAAD2A}"/>
              </a:ext>
            </a:extLst>
          </p:cNvPr>
          <p:cNvSpPr/>
          <p:nvPr/>
        </p:nvSpPr>
        <p:spPr>
          <a:xfrm>
            <a:off x="3776042" y="5294670"/>
            <a:ext cx="1373364" cy="804041"/>
          </a:xfrm>
          <a:prstGeom prst="rightArrow">
            <a:avLst/>
          </a:prstGeom>
          <a:solidFill>
            <a:srgbClr val="79E2E6"/>
          </a:solidFill>
          <a:ln>
            <a:solidFill>
              <a:srgbClr val="79E2E6"/>
            </a:solidFill>
            <a:prstDash val="lg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pic>
        <p:nvPicPr>
          <p:cNvPr id="50" name="Afbeelding 49" descr="Afbeelding met speelgoed, pop, persoon, tekenfilm&#10;&#10;Door AI gegenereerde inhoud is mogelijk onjuist.">
            <a:extLst>
              <a:ext uri="{FF2B5EF4-FFF2-40B4-BE49-F238E27FC236}">
                <a16:creationId xmlns:a16="http://schemas.microsoft.com/office/drawing/2014/main" id="{E3A6D3C9-8EF7-261F-CB2C-5CA42D18727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073599" y="6471696"/>
            <a:ext cx="2774348" cy="2774348"/>
          </a:xfrm>
          <a:prstGeom prst="rect">
            <a:avLst/>
          </a:prstGeom>
        </p:spPr>
      </p:pic>
      <p:sp>
        <p:nvSpPr>
          <p:cNvPr id="54" name="Tekstvak 53">
            <a:extLst>
              <a:ext uri="{FF2B5EF4-FFF2-40B4-BE49-F238E27FC236}">
                <a16:creationId xmlns:a16="http://schemas.microsoft.com/office/drawing/2014/main" id="{56C4DB2F-71DF-9D02-06BC-2F4DEDAA2E2A}"/>
              </a:ext>
            </a:extLst>
          </p:cNvPr>
          <p:cNvSpPr txBox="1"/>
          <p:nvPr/>
        </p:nvSpPr>
        <p:spPr>
          <a:xfrm>
            <a:off x="5804663" y="3760405"/>
            <a:ext cx="7154838" cy="3416320"/>
          </a:xfrm>
          <a:custGeom>
            <a:avLst/>
            <a:gdLst>
              <a:gd name="csX0" fmla="*/ 0 w 7154838"/>
              <a:gd name="csY0" fmla="*/ 0 h 3416320"/>
              <a:gd name="csX1" fmla="*/ 524688 w 7154838"/>
              <a:gd name="csY1" fmla="*/ 0 h 3416320"/>
              <a:gd name="csX2" fmla="*/ 1120925 w 7154838"/>
              <a:gd name="csY2" fmla="*/ 0 h 3416320"/>
              <a:gd name="csX3" fmla="*/ 1860258 w 7154838"/>
              <a:gd name="csY3" fmla="*/ 0 h 3416320"/>
              <a:gd name="csX4" fmla="*/ 2528043 w 7154838"/>
              <a:gd name="csY4" fmla="*/ 0 h 3416320"/>
              <a:gd name="csX5" fmla="*/ 3052731 w 7154838"/>
              <a:gd name="csY5" fmla="*/ 0 h 3416320"/>
              <a:gd name="csX6" fmla="*/ 3792064 w 7154838"/>
              <a:gd name="csY6" fmla="*/ 0 h 3416320"/>
              <a:gd name="csX7" fmla="*/ 4245204 w 7154838"/>
              <a:gd name="csY7" fmla="*/ 0 h 3416320"/>
              <a:gd name="csX8" fmla="*/ 4626795 w 7154838"/>
              <a:gd name="csY8" fmla="*/ 0 h 3416320"/>
              <a:gd name="csX9" fmla="*/ 5079935 w 7154838"/>
              <a:gd name="csY9" fmla="*/ 0 h 3416320"/>
              <a:gd name="csX10" fmla="*/ 5819268 w 7154838"/>
              <a:gd name="csY10" fmla="*/ 0 h 3416320"/>
              <a:gd name="csX11" fmla="*/ 6487053 w 7154838"/>
              <a:gd name="csY11" fmla="*/ 0 h 3416320"/>
              <a:gd name="csX12" fmla="*/ 7154838 w 7154838"/>
              <a:gd name="csY12" fmla="*/ 0 h 3416320"/>
              <a:gd name="csX13" fmla="*/ 7154838 w 7154838"/>
              <a:gd name="csY13" fmla="*/ 501060 h 3416320"/>
              <a:gd name="csX14" fmla="*/ 7154838 w 7154838"/>
              <a:gd name="csY14" fmla="*/ 1104610 h 3416320"/>
              <a:gd name="csX15" fmla="*/ 7154838 w 7154838"/>
              <a:gd name="csY15" fmla="*/ 1639834 h 3416320"/>
              <a:gd name="csX16" fmla="*/ 7154838 w 7154838"/>
              <a:gd name="csY16" fmla="*/ 2209220 h 3416320"/>
              <a:gd name="csX17" fmla="*/ 7154838 w 7154838"/>
              <a:gd name="csY17" fmla="*/ 2676117 h 3416320"/>
              <a:gd name="csX18" fmla="*/ 7154838 w 7154838"/>
              <a:gd name="csY18" fmla="*/ 3416320 h 3416320"/>
              <a:gd name="csX19" fmla="*/ 6487053 w 7154838"/>
              <a:gd name="csY19" fmla="*/ 3416320 h 3416320"/>
              <a:gd name="csX20" fmla="*/ 6033913 w 7154838"/>
              <a:gd name="csY20" fmla="*/ 3416320 h 3416320"/>
              <a:gd name="csX21" fmla="*/ 5652322 w 7154838"/>
              <a:gd name="csY21" fmla="*/ 3416320 h 3416320"/>
              <a:gd name="csX22" fmla="*/ 5199182 w 7154838"/>
              <a:gd name="csY22" fmla="*/ 3416320 h 3416320"/>
              <a:gd name="csX23" fmla="*/ 4531397 w 7154838"/>
              <a:gd name="csY23" fmla="*/ 3416320 h 3416320"/>
              <a:gd name="csX24" fmla="*/ 3792064 w 7154838"/>
              <a:gd name="csY24" fmla="*/ 3416320 h 3416320"/>
              <a:gd name="csX25" fmla="*/ 3195828 w 7154838"/>
              <a:gd name="csY25" fmla="*/ 3416320 h 3416320"/>
              <a:gd name="csX26" fmla="*/ 2599591 w 7154838"/>
              <a:gd name="csY26" fmla="*/ 3416320 h 3416320"/>
              <a:gd name="csX27" fmla="*/ 1860258 w 7154838"/>
              <a:gd name="csY27" fmla="*/ 3416320 h 3416320"/>
              <a:gd name="csX28" fmla="*/ 1264021 w 7154838"/>
              <a:gd name="csY28" fmla="*/ 3416320 h 3416320"/>
              <a:gd name="csX29" fmla="*/ 882430 w 7154838"/>
              <a:gd name="csY29" fmla="*/ 3416320 h 3416320"/>
              <a:gd name="csX30" fmla="*/ 0 w 7154838"/>
              <a:gd name="csY30" fmla="*/ 3416320 h 3416320"/>
              <a:gd name="csX31" fmla="*/ 0 w 7154838"/>
              <a:gd name="csY31" fmla="*/ 2881097 h 3416320"/>
              <a:gd name="csX32" fmla="*/ 0 w 7154838"/>
              <a:gd name="csY32" fmla="*/ 2311710 h 3416320"/>
              <a:gd name="csX33" fmla="*/ 0 w 7154838"/>
              <a:gd name="csY33" fmla="*/ 1810650 h 3416320"/>
              <a:gd name="csX34" fmla="*/ 0 w 7154838"/>
              <a:gd name="csY34" fmla="*/ 1172937 h 3416320"/>
              <a:gd name="csX35" fmla="*/ 0 w 7154838"/>
              <a:gd name="csY35" fmla="*/ 569387 h 3416320"/>
              <a:gd name="csX36" fmla="*/ 0 w 7154838"/>
              <a:gd name="csY36" fmla="*/ 0 h 341632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Lst>
            <a:rect l="l" t="t" r="r" b="b"/>
            <a:pathLst>
              <a:path w="7154838" h="3416320" extrusionOk="0">
                <a:moveTo>
                  <a:pt x="0" y="0"/>
                </a:moveTo>
                <a:cubicBezTo>
                  <a:pt x="140914" y="-56175"/>
                  <a:pt x="349527" y="53701"/>
                  <a:pt x="524688" y="0"/>
                </a:cubicBezTo>
                <a:cubicBezTo>
                  <a:pt x="699849" y="-53701"/>
                  <a:pt x="1000226" y="22590"/>
                  <a:pt x="1120925" y="0"/>
                </a:cubicBezTo>
                <a:cubicBezTo>
                  <a:pt x="1241624" y="-22590"/>
                  <a:pt x="1694513" y="53855"/>
                  <a:pt x="1860258" y="0"/>
                </a:cubicBezTo>
                <a:cubicBezTo>
                  <a:pt x="2026003" y="-53855"/>
                  <a:pt x="2350130" y="68207"/>
                  <a:pt x="2528043" y="0"/>
                </a:cubicBezTo>
                <a:cubicBezTo>
                  <a:pt x="2705956" y="-68207"/>
                  <a:pt x="2915195" y="40834"/>
                  <a:pt x="3052731" y="0"/>
                </a:cubicBezTo>
                <a:cubicBezTo>
                  <a:pt x="3190267" y="-40834"/>
                  <a:pt x="3554424" y="50108"/>
                  <a:pt x="3792064" y="0"/>
                </a:cubicBezTo>
                <a:cubicBezTo>
                  <a:pt x="4029704" y="-50108"/>
                  <a:pt x="4150179" y="2918"/>
                  <a:pt x="4245204" y="0"/>
                </a:cubicBezTo>
                <a:cubicBezTo>
                  <a:pt x="4340229" y="-2918"/>
                  <a:pt x="4471022" y="27128"/>
                  <a:pt x="4626795" y="0"/>
                </a:cubicBezTo>
                <a:cubicBezTo>
                  <a:pt x="4782568" y="-27128"/>
                  <a:pt x="4863353" y="28687"/>
                  <a:pt x="5079935" y="0"/>
                </a:cubicBezTo>
                <a:cubicBezTo>
                  <a:pt x="5296517" y="-28687"/>
                  <a:pt x="5517067" y="56758"/>
                  <a:pt x="5819268" y="0"/>
                </a:cubicBezTo>
                <a:cubicBezTo>
                  <a:pt x="6121469" y="-56758"/>
                  <a:pt x="6291360" y="69257"/>
                  <a:pt x="6487053" y="0"/>
                </a:cubicBezTo>
                <a:cubicBezTo>
                  <a:pt x="6682747" y="-69257"/>
                  <a:pt x="6910349" y="50361"/>
                  <a:pt x="7154838" y="0"/>
                </a:cubicBezTo>
                <a:cubicBezTo>
                  <a:pt x="7194149" y="228939"/>
                  <a:pt x="7125337" y="285784"/>
                  <a:pt x="7154838" y="501060"/>
                </a:cubicBezTo>
                <a:cubicBezTo>
                  <a:pt x="7184339" y="716336"/>
                  <a:pt x="7129634" y="804411"/>
                  <a:pt x="7154838" y="1104610"/>
                </a:cubicBezTo>
                <a:cubicBezTo>
                  <a:pt x="7180042" y="1404809"/>
                  <a:pt x="7108990" y="1451409"/>
                  <a:pt x="7154838" y="1639834"/>
                </a:cubicBezTo>
                <a:cubicBezTo>
                  <a:pt x="7200686" y="1828259"/>
                  <a:pt x="7126913" y="1996467"/>
                  <a:pt x="7154838" y="2209220"/>
                </a:cubicBezTo>
                <a:cubicBezTo>
                  <a:pt x="7182763" y="2421973"/>
                  <a:pt x="7142153" y="2548231"/>
                  <a:pt x="7154838" y="2676117"/>
                </a:cubicBezTo>
                <a:cubicBezTo>
                  <a:pt x="7167523" y="2804003"/>
                  <a:pt x="7146854" y="3180073"/>
                  <a:pt x="7154838" y="3416320"/>
                </a:cubicBezTo>
                <a:cubicBezTo>
                  <a:pt x="6868157" y="3430480"/>
                  <a:pt x="6769507" y="3392143"/>
                  <a:pt x="6487053" y="3416320"/>
                </a:cubicBezTo>
                <a:cubicBezTo>
                  <a:pt x="6204600" y="3440497"/>
                  <a:pt x="6177125" y="3407884"/>
                  <a:pt x="6033913" y="3416320"/>
                </a:cubicBezTo>
                <a:cubicBezTo>
                  <a:pt x="5890701" y="3424756"/>
                  <a:pt x="5811743" y="3373142"/>
                  <a:pt x="5652322" y="3416320"/>
                </a:cubicBezTo>
                <a:cubicBezTo>
                  <a:pt x="5492901" y="3459498"/>
                  <a:pt x="5406841" y="3406247"/>
                  <a:pt x="5199182" y="3416320"/>
                </a:cubicBezTo>
                <a:cubicBezTo>
                  <a:pt x="4991523" y="3426393"/>
                  <a:pt x="4811635" y="3354293"/>
                  <a:pt x="4531397" y="3416320"/>
                </a:cubicBezTo>
                <a:cubicBezTo>
                  <a:pt x="4251159" y="3478347"/>
                  <a:pt x="4027042" y="3396612"/>
                  <a:pt x="3792064" y="3416320"/>
                </a:cubicBezTo>
                <a:cubicBezTo>
                  <a:pt x="3557086" y="3436028"/>
                  <a:pt x="3347578" y="3387510"/>
                  <a:pt x="3195828" y="3416320"/>
                </a:cubicBezTo>
                <a:cubicBezTo>
                  <a:pt x="3044078" y="3445130"/>
                  <a:pt x="2785511" y="3370229"/>
                  <a:pt x="2599591" y="3416320"/>
                </a:cubicBezTo>
                <a:cubicBezTo>
                  <a:pt x="2413671" y="3462411"/>
                  <a:pt x="2128321" y="3331967"/>
                  <a:pt x="1860258" y="3416320"/>
                </a:cubicBezTo>
                <a:cubicBezTo>
                  <a:pt x="1592195" y="3500673"/>
                  <a:pt x="1388158" y="3376744"/>
                  <a:pt x="1264021" y="3416320"/>
                </a:cubicBezTo>
                <a:cubicBezTo>
                  <a:pt x="1139884" y="3455896"/>
                  <a:pt x="1049951" y="3406343"/>
                  <a:pt x="882430" y="3416320"/>
                </a:cubicBezTo>
                <a:cubicBezTo>
                  <a:pt x="714909" y="3426297"/>
                  <a:pt x="335982" y="3381671"/>
                  <a:pt x="0" y="3416320"/>
                </a:cubicBezTo>
                <a:cubicBezTo>
                  <a:pt x="-31006" y="3206252"/>
                  <a:pt x="19585" y="3132168"/>
                  <a:pt x="0" y="2881097"/>
                </a:cubicBezTo>
                <a:cubicBezTo>
                  <a:pt x="-19585" y="2630026"/>
                  <a:pt x="54654" y="2563168"/>
                  <a:pt x="0" y="2311710"/>
                </a:cubicBezTo>
                <a:cubicBezTo>
                  <a:pt x="-54654" y="2060252"/>
                  <a:pt x="42001" y="1993532"/>
                  <a:pt x="0" y="1810650"/>
                </a:cubicBezTo>
                <a:cubicBezTo>
                  <a:pt x="-42001" y="1627768"/>
                  <a:pt x="46439" y="1380615"/>
                  <a:pt x="0" y="1172937"/>
                </a:cubicBezTo>
                <a:cubicBezTo>
                  <a:pt x="-46439" y="965259"/>
                  <a:pt x="20538" y="774862"/>
                  <a:pt x="0" y="569387"/>
                </a:cubicBezTo>
                <a:cubicBezTo>
                  <a:pt x="-20538" y="363912"/>
                  <a:pt x="30307" y="216742"/>
                  <a:pt x="0" y="0"/>
                </a:cubicBezTo>
                <a:close/>
              </a:path>
            </a:pathLst>
          </a:custGeom>
          <a:noFill/>
          <a:ln w="76200">
            <a:solidFill>
              <a:schemeClr val="tx1"/>
            </a:solidFill>
            <a:extLst>
              <a:ext uri="{C807C97D-BFC1-408E-A445-0C87EB9F89A2}">
                <ask:lineSketchStyleProps xmlns:ask="http://schemas.microsoft.com/office/drawing/2018/sketchyshapes" sd="4283315133">
                  <a:prstGeom prst="rect">
                    <a:avLst/>
                  </a:prstGeom>
                  <ask:type>
                    <ask:lineSketchScribble/>
                  </ask:type>
                </ask:lineSketchStyleProps>
              </a:ext>
            </a:extLst>
          </a:ln>
          <a:effectLst>
            <a:innerShdw blurRad="63500" dist="50800" dir="2700000">
              <a:prstClr val="black">
                <a:alpha val="50000"/>
              </a:prstClr>
            </a:inn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solidFill>
                  <a:srgbClr val="569CD6"/>
                </a:solidFill>
                <a:latin typeface="Menlo"/>
              </a:rPr>
              <a:t>template</a:t>
            </a:r>
            <a:r>
              <a:rPr lang="en-US" sz="2400">
                <a:solidFill>
                  <a:srgbClr val="CCCCCC"/>
                </a:solidFill>
                <a:latin typeface="Menlo"/>
              </a:rPr>
              <a:t> </a:t>
            </a:r>
            <a:r>
              <a:rPr lang="en-US" sz="2400">
                <a:solidFill>
                  <a:srgbClr val="FFC000"/>
                </a:solidFill>
                <a:latin typeface="Menlo"/>
              </a:rPr>
              <a:t>Name</a:t>
            </a:r>
            <a:r>
              <a:rPr lang="en-US" sz="2400">
                <a:solidFill>
                  <a:schemeClr val="accent6">
                    <a:lumMod val="10000"/>
                  </a:schemeClr>
                </a:solidFill>
                <a:latin typeface="Menlo"/>
              </a:rPr>
              <a:t>() {</a:t>
            </a:r>
          </a:p>
          <a:p>
            <a:r>
              <a:rPr lang="en-US" sz="2400">
                <a:solidFill>
                  <a:srgbClr val="569CD6"/>
                </a:solidFill>
                <a:latin typeface="Menlo"/>
              </a:rPr>
              <a:t>  </a:t>
            </a:r>
          </a:p>
          <a:p>
            <a:r>
              <a:rPr lang="en-US" sz="2400">
                <a:solidFill>
                  <a:srgbClr val="569CD6"/>
                </a:solidFill>
                <a:latin typeface="Menlo"/>
              </a:rPr>
              <a:t>  signal </a:t>
            </a:r>
            <a:r>
              <a:rPr lang="en-US" sz="2400">
                <a:solidFill>
                  <a:srgbClr val="EB3950"/>
                </a:solidFill>
                <a:latin typeface="Menlo"/>
              </a:rPr>
              <a:t>private</a:t>
            </a:r>
            <a:r>
              <a:rPr lang="en-US" sz="2400">
                <a:solidFill>
                  <a:srgbClr val="CCCCCC"/>
                </a:solidFill>
                <a:latin typeface="Menlo"/>
              </a:rPr>
              <a:t> </a:t>
            </a:r>
            <a:r>
              <a:rPr lang="en-US" sz="2400">
                <a:solidFill>
                  <a:srgbClr val="569CD6"/>
                </a:solidFill>
                <a:latin typeface="Menlo"/>
              </a:rPr>
              <a:t>input</a:t>
            </a:r>
            <a:r>
              <a:rPr lang="en-US" sz="2400">
                <a:solidFill>
                  <a:srgbClr val="CCCCCC"/>
                </a:solidFill>
                <a:latin typeface="Menlo"/>
              </a:rPr>
              <a:t> </a:t>
            </a:r>
            <a:r>
              <a:rPr lang="en-US" sz="2400">
                <a:solidFill>
                  <a:schemeClr val="accent6">
                    <a:lumMod val="10000"/>
                  </a:schemeClr>
                </a:solidFill>
                <a:latin typeface="Menlo"/>
              </a:rPr>
              <a:t>a;</a:t>
            </a:r>
          </a:p>
          <a:p>
            <a:r>
              <a:rPr lang="en-US" sz="2400">
                <a:solidFill>
                  <a:srgbClr val="569CD6"/>
                </a:solidFill>
                <a:latin typeface="Menlo"/>
              </a:rPr>
              <a:t>  signal input</a:t>
            </a:r>
            <a:r>
              <a:rPr lang="en-US" sz="2400">
                <a:solidFill>
                  <a:srgbClr val="CCCCCC"/>
                </a:solidFill>
                <a:latin typeface="Menlo"/>
              </a:rPr>
              <a:t> </a:t>
            </a:r>
            <a:r>
              <a:rPr lang="en-US" sz="2400">
                <a:solidFill>
                  <a:schemeClr val="accent6">
                    <a:lumMod val="10000"/>
                  </a:schemeClr>
                </a:solidFill>
                <a:latin typeface="Menlo"/>
              </a:rPr>
              <a:t>b;</a:t>
            </a:r>
            <a:endParaRPr lang="en-US" sz="2400">
              <a:solidFill>
                <a:srgbClr val="569CD6"/>
              </a:solidFill>
              <a:latin typeface="Menlo"/>
            </a:endParaRPr>
          </a:p>
          <a:p>
            <a:r>
              <a:rPr lang="en-US" sz="2400">
                <a:solidFill>
                  <a:srgbClr val="569CD6"/>
                </a:solidFill>
                <a:latin typeface="Menlo"/>
              </a:rPr>
              <a:t>  signal</a:t>
            </a:r>
            <a:r>
              <a:rPr lang="en-US" sz="2400">
                <a:solidFill>
                  <a:srgbClr val="CCCCCC"/>
                </a:solidFill>
                <a:latin typeface="Menlo"/>
              </a:rPr>
              <a:t> </a:t>
            </a:r>
            <a:r>
              <a:rPr lang="en-US" sz="2400">
                <a:solidFill>
                  <a:srgbClr val="569CD6"/>
                </a:solidFill>
                <a:latin typeface="Menlo"/>
              </a:rPr>
              <a:t>output</a:t>
            </a:r>
            <a:r>
              <a:rPr lang="en-US" sz="2400">
                <a:solidFill>
                  <a:srgbClr val="CCCCCC"/>
                </a:solidFill>
                <a:latin typeface="Menlo"/>
              </a:rPr>
              <a:t> </a:t>
            </a:r>
            <a:r>
              <a:rPr lang="en-US" sz="2400">
                <a:solidFill>
                  <a:schemeClr val="accent6">
                    <a:lumMod val="10000"/>
                  </a:schemeClr>
                </a:solidFill>
                <a:latin typeface="Menlo"/>
              </a:rPr>
              <a:t>out;</a:t>
            </a:r>
          </a:p>
          <a:p>
            <a:br>
              <a:rPr lang="en-US" sz="2400">
                <a:latin typeface="Menlo"/>
              </a:rPr>
            </a:br>
            <a:r>
              <a:rPr lang="en-US" sz="2400">
                <a:latin typeface="Menlo"/>
              </a:rPr>
              <a:t>  </a:t>
            </a:r>
            <a:r>
              <a:rPr lang="en-US" sz="2400">
                <a:solidFill>
                  <a:schemeClr val="accent6">
                    <a:lumMod val="10000"/>
                  </a:schemeClr>
                </a:solidFill>
                <a:latin typeface="Menlo"/>
              </a:rPr>
              <a:t>...</a:t>
            </a:r>
            <a:endParaRPr lang="en-US" sz="2400">
              <a:solidFill>
                <a:srgbClr val="569CD6"/>
              </a:solidFill>
              <a:latin typeface="Menlo"/>
            </a:endParaRPr>
          </a:p>
          <a:p>
            <a:endParaRPr lang="en-US" sz="2400">
              <a:solidFill>
                <a:srgbClr val="569CD6"/>
              </a:solidFill>
              <a:latin typeface="Menlo"/>
            </a:endParaRPr>
          </a:p>
          <a:p>
            <a:r>
              <a:rPr lang="en-US" sz="2400">
                <a:solidFill>
                  <a:schemeClr val="accent6">
                    <a:lumMod val="10000"/>
                  </a:schemeClr>
                </a:solidFill>
                <a:latin typeface="Menlo"/>
              </a:rPr>
              <a:t>}</a:t>
            </a:r>
          </a:p>
        </p:txBody>
      </p:sp>
      <p:sp>
        <p:nvSpPr>
          <p:cNvPr id="1029" name="Pijl links 1028">
            <a:extLst>
              <a:ext uri="{FF2B5EF4-FFF2-40B4-BE49-F238E27FC236}">
                <a16:creationId xmlns:a16="http://schemas.microsoft.com/office/drawing/2014/main" id="{4118DE94-8AFE-3B80-6BA5-0B4B27EE4407}"/>
              </a:ext>
            </a:extLst>
          </p:cNvPr>
          <p:cNvSpPr/>
          <p:nvPr/>
        </p:nvSpPr>
        <p:spPr>
          <a:xfrm rot="5400000">
            <a:off x="15712662" y="4372944"/>
            <a:ext cx="1373364" cy="804041"/>
          </a:xfrm>
          <a:prstGeom prst="rightArrow">
            <a:avLst/>
          </a:prstGeom>
          <a:solidFill>
            <a:srgbClr val="79E2E6"/>
          </a:solidFill>
          <a:ln>
            <a:solidFill>
              <a:srgbClr val="79E2E6"/>
            </a:solidFill>
            <a:prstDash val="lg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031" name="Rechthoek 1030">
            <a:extLst>
              <a:ext uri="{FF2B5EF4-FFF2-40B4-BE49-F238E27FC236}">
                <a16:creationId xmlns:a16="http://schemas.microsoft.com/office/drawing/2014/main" id="{9BC372C5-9D86-5AC7-1023-D76903911E1D}"/>
              </a:ext>
            </a:extLst>
          </p:cNvPr>
          <p:cNvSpPr/>
          <p:nvPr/>
        </p:nvSpPr>
        <p:spPr>
          <a:xfrm>
            <a:off x="1285091" y="6874332"/>
            <a:ext cx="2490952" cy="882790"/>
          </a:xfrm>
          <a:prstGeom prst="rect">
            <a:avLst/>
          </a:prstGeom>
          <a:solidFill>
            <a:srgbClr val="1B9399"/>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dirty="0">
                <a:latin typeface="+mj-lt"/>
              </a:rPr>
              <a:t>IDEA</a:t>
            </a:r>
          </a:p>
        </p:txBody>
      </p:sp>
      <p:sp>
        <p:nvSpPr>
          <p:cNvPr id="1035" name="Rechthoek 1034">
            <a:extLst>
              <a:ext uri="{FF2B5EF4-FFF2-40B4-BE49-F238E27FC236}">
                <a16:creationId xmlns:a16="http://schemas.microsoft.com/office/drawing/2014/main" id="{BB806685-260C-A634-8A8C-57705D27FC8A}"/>
              </a:ext>
            </a:extLst>
          </p:cNvPr>
          <p:cNvSpPr/>
          <p:nvPr/>
        </p:nvSpPr>
        <p:spPr>
          <a:xfrm>
            <a:off x="17690707" y="1235043"/>
            <a:ext cx="2620867" cy="882790"/>
          </a:xfrm>
          <a:prstGeom prst="rect">
            <a:avLst/>
          </a:prstGeom>
          <a:solidFill>
            <a:srgbClr val="1B9399"/>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dirty="0">
                <a:latin typeface="+mj-lt"/>
              </a:rPr>
              <a:t>PROVER</a:t>
            </a:r>
          </a:p>
        </p:txBody>
      </p:sp>
      <p:cxnSp>
        <p:nvCxnSpPr>
          <p:cNvPr id="31" name="Rechte verbindingslijn met pijl 30">
            <a:extLst>
              <a:ext uri="{FF2B5EF4-FFF2-40B4-BE49-F238E27FC236}">
                <a16:creationId xmlns:a16="http://schemas.microsoft.com/office/drawing/2014/main" id="{B06F66A9-80BE-4C30-D4D6-6D9143F1EE60}"/>
              </a:ext>
            </a:extLst>
          </p:cNvPr>
          <p:cNvCxnSpPr>
            <a:cxnSpLocks/>
          </p:cNvCxnSpPr>
          <p:nvPr/>
        </p:nvCxnSpPr>
        <p:spPr>
          <a:xfrm flipV="1">
            <a:off x="12959502" y="2244599"/>
            <a:ext cx="2324042" cy="1515809"/>
          </a:xfrm>
          <a:prstGeom prst="straightConnector1">
            <a:avLst/>
          </a:prstGeom>
          <a:ln w="57150">
            <a:solidFill>
              <a:schemeClr val="accent6">
                <a:lumMod val="10000"/>
              </a:schemeClr>
            </a:solidFill>
            <a:tailEnd type="triangle"/>
          </a:ln>
        </p:spPr>
        <p:style>
          <a:lnRef idx="1">
            <a:schemeClr val="accent1"/>
          </a:lnRef>
          <a:fillRef idx="0">
            <a:schemeClr val="accent1"/>
          </a:fillRef>
          <a:effectRef idx="0">
            <a:schemeClr val="accent1"/>
          </a:effectRef>
          <a:fontRef idx="minor">
            <a:schemeClr val="tx1"/>
          </a:fontRef>
        </p:style>
      </p:cxnSp>
      <p:pic>
        <p:nvPicPr>
          <p:cNvPr id="38" name="Afbeelding 37">
            <a:extLst>
              <a:ext uri="{FF2B5EF4-FFF2-40B4-BE49-F238E27FC236}">
                <a16:creationId xmlns:a16="http://schemas.microsoft.com/office/drawing/2014/main" id="{9590516E-8D65-AD9F-F26F-8147B96B5CBA}"/>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4072715" y="9930119"/>
            <a:ext cx="2226413" cy="2226413"/>
          </a:xfrm>
          <a:prstGeom prst="rect">
            <a:avLst/>
          </a:prstGeom>
        </p:spPr>
      </p:pic>
      <p:pic>
        <p:nvPicPr>
          <p:cNvPr id="39" name="Afbeelding 38">
            <a:extLst>
              <a:ext uri="{FF2B5EF4-FFF2-40B4-BE49-F238E27FC236}">
                <a16:creationId xmlns:a16="http://schemas.microsoft.com/office/drawing/2014/main" id="{6BC1110D-C387-13DA-DA6F-C3556E365DB5}"/>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16058751" y="11339877"/>
            <a:ext cx="2277268" cy="2277268"/>
          </a:xfrm>
          <a:prstGeom prst="rect">
            <a:avLst/>
          </a:prstGeom>
        </p:spPr>
      </p:pic>
      <p:sp>
        <p:nvSpPr>
          <p:cNvPr id="42" name="Pijl links 41">
            <a:extLst>
              <a:ext uri="{FF2B5EF4-FFF2-40B4-BE49-F238E27FC236}">
                <a16:creationId xmlns:a16="http://schemas.microsoft.com/office/drawing/2014/main" id="{335EA1E5-E0A1-0433-F72C-D49465248805}"/>
              </a:ext>
            </a:extLst>
          </p:cNvPr>
          <p:cNvSpPr/>
          <p:nvPr/>
        </p:nvSpPr>
        <p:spPr>
          <a:xfrm rot="5400000">
            <a:off x="15774090" y="9856279"/>
            <a:ext cx="1373364" cy="804041"/>
          </a:xfrm>
          <a:prstGeom prst="rightArrow">
            <a:avLst/>
          </a:prstGeom>
          <a:solidFill>
            <a:srgbClr val="79E2E6"/>
          </a:solidFill>
          <a:ln>
            <a:solidFill>
              <a:srgbClr val="79E2E6"/>
            </a:solidFill>
            <a:prstDash val="lg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cxnSp>
        <p:nvCxnSpPr>
          <p:cNvPr id="48" name="Rechte verbindingslijn met pijl 47">
            <a:extLst>
              <a:ext uri="{FF2B5EF4-FFF2-40B4-BE49-F238E27FC236}">
                <a16:creationId xmlns:a16="http://schemas.microsoft.com/office/drawing/2014/main" id="{3CD0D872-7930-1701-1600-7471E798953C}"/>
              </a:ext>
            </a:extLst>
          </p:cNvPr>
          <p:cNvCxnSpPr>
            <a:cxnSpLocks/>
          </p:cNvCxnSpPr>
          <p:nvPr/>
        </p:nvCxnSpPr>
        <p:spPr>
          <a:xfrm flipV="1">
            <a:off x="15329149" y="11043323"/>
            <a:ext cx="1750439" cy="2140504"/>
          </a:xfrm>
          <a:prstGeom prst="straightConnector1">
            <a:avLst/>
          </a:prstGeom>
          <a:ln w="88900">
            <a:solidFill>
              <a:schemeClr val="accent6">
                <a:lumMod val="10000"/>
              </a:schemeClr>
            </a:solidFill>
            <a:prstDash val="sysDot"/>
            <a:tailEnd type="none"/>
          </a:ln>
        </p:spPr>
        <p:style>
          <a:lnRef idx="1">
            <a:schemeClr val="accent1"/>
          </a:lnRef>
          <a:fillRef idx="0">
            <a:schemeClr val="accent1"/>
          </a:fillRef>
          <a:effectRef idx="0">
            <a:schemeClr val="accent1"/>
          </a:effectRef>
          <a:fontRef idx="minor">
            <a:schemeClr val="tx1"/>
          </a:fontRef>
        </p:style>
      </p:cxnSp>
      <p:sp>
        <p:nvSpPr>
          <p:cNvPr id="10" name="Rechthoek 9">
            <a:extLst>
              <a:ext uri="{FF2B5EF4-FFF2-40B4-BE49-F238E27FC236}">
                <a16:creationId xmlns:a16="http://schemas.microsoft.com/office/drawing/2014/main" id="{793E3290-D020-2064-2D75-6EC5536500BA}"/>
              </a:ext>
            </a:extLst>
          </p:cNvPr>
          <p:cNvSpPr/>
          <p:nvPr/>
        </p:nvSpPr>
        <p:spPr>
          <a:xfrm>
            <a:off x="7394255" y="7757122"/>
            <a:ext cx="3975654" cy="882790"/>
          </a:xfrm>
          <a:prstGeom prst="rect">
            <a:avLst/>
          </a:prstGeom>
          <a:solidFill>
            <a:srgbClr val="1B9399"/>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dirty="0">
                <a:latin typeface="+mj-lt"/>
              </a:rPr>
              <a:t>ZKP PROGRAM</a:t>
            </a:r>
          </a:p>
        </p:txBody>
      </p:sp>
      <p:cxnSp>
        <p:nvCxnSpPr>
          <p:cNvPr id="11" name="Rechte verbindingslijn met pijl 10">
            <a:extLst>
              <a:ext uri="{FF2B5EF4-FFF2-40B4-BE49-F238E27FC236}">
                <a16:creationId xmlns:a16="http://schemas.microsoft.com/office/drawing/2014/main" id="{79A19779-3082-A187-93F0-73CC68D0D365}"/>
              </a:ext>
            </a:extLst>
          </p:cNvPr>
          <p:cNvCxnSpPr>
            <a:cxnSpLocks/>
          </p:cNvCxnSpPr>
          <p:nvPr/>
        </p:nvCxnSpPr>
        <p:spPr>
          <a:xfrm>
            <a:off x="12959503" y="7176725"/>
            <a:ext cx="2445771" cy="1695512"/>
          </a:xfrm>
          <a:prstGeom prst="straightConnector1">
            <a:avLst/>
          </a:prstGeom>
          <a:ln w="57150">
            <a:solidFill>
              <a:schemeClr val="accent6">
                <a:lumMod val="1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2" name="Rechthoek 11">
            <a:extLst>
              <a:ext uri="{FF2B5EF4-FFF2-40B4-BE49-F238E27FC236}">
                <a16:creationId xmlns:a16="http://schemas.microsoft.com/office/drawing/2014/main" id="{B39FE590-1200-7272-4F9E-61F68A9B3192}"/>
              </a:ext>
            </a:extLst>
          </p:cNvPr>
          <p:cNvSpPr/>
          <p:nvPr/>
        </p:nvSpPr>
        <p:spPr>
          <a:xfrm>
            <a:off x="17690707" y="7801195"/>
            <a:ext cx="2620871" cy="882790"/>
          </a:xfrm>
          <a:prstGeom prst="rect">
            <a:avLst/>
          </a:prstGeom>
          <a:solidFill>
            <a:srgbClr val="1B9399"/>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dirty="0">
                <a:latin typeface="+mj-lt"/>
              </a:rPr>
              <a:t>VERIFIER</a:t>
            </a:r>
          </a:p>
        </p:txBody>
      </p:sp>
      <p:sp>
        <p:nvSpPr>
          <p:cNvPr id="2" name="Tekstvak 1">
            <a:extLst>
              <a:ext uri="{FF2B5EF4-FFF2-40B4-BE49-F238E27FC236}">
                <a16:creationId xmlns:a16="http://schemas.microsoft.com/office/drawing/2014/main" id="{8F95B6FD-C6EA-098D-D62E-9F0DA71C15AF}"/>
              </a:ext>
            </a:extLst>
          </p:cNvPr>
          <p:cNvSpPr txBox="1"/>
          <p:nvPr/>
        </p:nvSpPr>
        <p:spPr>
          <a:xfrm>
            <a:off x="23703402" y="13187659"/>
            <a:ext cx="674248" cy="646331"/>
          </a:xfrm>
          <a:prstGeom prst="rect">
            <a:avLst/>
          </a:prstGeom>
          <a:noFill/>
        </p:spPr>
        <p:txBody>
          <a:bodyPr wrap="square" rtlCol="0">
            <a:spAutoFit/>
          </a:bodyPr>
          <a:lstStyle/>
          <a:p>
            <a:r>
              <a:rPr lang="nl-BE" b="1" dirty="0">
                <a:solidFill>
                  <a:schemeClr val="bg1"/>
                </a:solidFill>
              </a:rPr>
              <a:t>4</a:t>
            </a:r>
          </a:p>
        </p:txBody>
      </p:sp>
      <p:pic>
        <p:nvPicPr>
          <p:cNvPr id="5" name="Picture 2" descr="Cool boy emoji | AI Emoji Generator">
            <a:extLst>
              <a:ext uri="{FF2B5EF4-FFF2-40B4-BE49-F238E27FC236}">
                <a16:creationId xmlns:a16="http://schemas.microsoft.com/office/drawing/2014/main" id="{23B9282C-F0BF-727A-AE24-51C76B368ED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83544" y="481136"/>
            <a:ext cx="2074652" cy="2074652"/>
          </a:xfrm>
          <a:prstGeom prst="rect">
            <a:avLst/>
          </a:prstGeom>
          <a:noFill/>
          <a:extLst>
            <a:ext uri="{909E8E84-426E-40DD-AFC4-6F175D3DCCD1}">
              <a14:hiddenFill xmlns:a14="http://schemas.microsoft.com/office/drawing/2010/main">
                <a:solidFill>
                  <a:srgbClr val="FFFFFF"/>
                </a:solidFill>
              </a14:hiddenFill>
            </a:ext>
          </a:extLst>
        </p:spPr>
      </p:pic>
      <p:pic>
        <p:nvPicPr>
          <p:cNvPr id="7" name="Afbeelding 6">
            <a:extLst>
              <a:ext uri="{FF2B5EF4-FFF2-40B4-BE49-F238E27FC236}">
                <a16:creationId xmlns:a16="http://schemas.microsoft.com/office/drawing/2014/main" id="{DEED5D30-5A91-F4CC-9CF2-D0128626D6A4}"/>
              </a:ext>
            </a:extLst>
          </p:cNvPr>
          <p:cNvPicPr>
            <a:picLocks noChangeAspect="1"/>
          </p:cNvPicPr>
          <p:nvPr/>
        </p:nvPicPr>
        <p:blipFill>
          <a:blip r:embed="rId9">
            <a:extLst>
              <a:ext uri="{BEBA8EAE-BF5A-486C-A8C5-ECC9F3942E4B}">
                <a14:imgProps xmlns:a14="http://schemas.microsoft.com/office/drawing/2010/main">
                  <a14:imgLayer r:embed="rId10">
                    <a14:imgEffect>
                      <a14:backgroundRemoval t="10000" b="90000" l="10000" r="90000">
                        <a14:foregroundMark x1="46917" y1="32583" x2="46917" y2="32583"/>
                      </a14:backgroundRemoval>
                    </a14:imgEffect>
                  </a14:imgLayer>
                </a14:imgProps>
              </a:ext>
              <a:ext uri="{28A0092B-C50C-407E-A947-70E740481C1C}">
                <a14:useLocalDpi xmlns:a14="http://schemas.microsoft.com/office/drawing/2010/main" val="0"/>
              </a:ext>
            </a:extLst>
          </a:blip>
          <a:srcRect/>
          <a:stretch/>
        </p:blipFill>
        <p:spPr>
          <a:xfrm>
            <a:off x="14887451" y="163563"/>
            <a:ext cx="2866841" cy="2866841"/>
          </a:xfrm>
          <a:prstGeom prst="rect">
            <a:avLst/>
          </a:prstGeom>
        </p:spPr>
      </p:pic>
      <p:sp>
        <p:nvSpPr>
          <p:cNvPr id="8" name="Rechthoek 7">
            <a:extLst>
              <a:ext uri="{FF2B5EF4-FFF2-40B4-BE49-F238E27FC236}">
                <a16:creationId xmlns:a16="http://schemas.microsoft.com/office/drawing/2014/main" id="{447309E8-9CDA-128A-1456-A97766A37B34}"/>
              </a:ext>
            </a:extLst>
          </p:cNvPr>
          <p:cNvSpPr/>
          <p:nvPr/>
        </p:nvSpPr>
        <p:spPr>
          <a:xfrm>
            <a:off x="19843429" y="4479992"/>
            <a:ext cx="2334510" cy="882790"/>
          </a:xfrm>
          <a:prstGeom prst="rect">
            <a:avLst/>
          </a:prstGeom>
          <a:solidFill>
            <a:srgbClr val="1B9399"/>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dirty="0">
                <a:latin typeface="+mj-lt"/>
              </a:rPr>
              <a:t>PROOF</a:t>
            </a:r>
          </a:p>
        </p:txBody>
      </p:sp>
      <p:pic>
        <p:nvPicPr>
          <p:cNvPr id="13" name="Picture 2">
            <a:extLst>
              <a:ext uri="{FF2B5EF4-FFF2-40B4-BE49-F238E27FC236}">
                <a16:creationId xmlns:a16="http://schemas.microsoft.com/office/drawing/2014/main" id="{6BE5C07C-7FEF-E5D8-ED28-6DC240957891}"/>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0350503" y="5343838"/>
            <a:ext cx="1362309" cy="1509745"/>
          </a:xfrm>
          <a:prstGeom prst="rect">
            <a:avLst/>
          </a:prstGeom>
          <a:noFill/>
          <a:extLst>
            <a:ext uri="{909E8E84-426E-40DD-AFC4-6F175D3DCCD1}">
              <a14:hiddenFill xmlns:a14="http://schemas.microsoft.com/office/drawing/2010/main">
                <a:solidFill>
                  <a:srgbClr val="FFFFFF"/>
                </a:solidFill>
              </a14:hiddenFill>
            </a:ext>
          </a:extLst>
        </p:spPr>
      </p:pic>
      <p:cxnSp>
        <p:nvCxnSpPr>
          <p:cNvPr id="6" name="Rechte verbindingslijn met pijl 5">
            <a:extLst>
              <a:ext uri="{FF2B5EF4-FFF2-40B4-BE49-F238E27FC236}">
                <a16:creationId xmlns:a16="http://schemas.microsoft.com/office/drawing/2014/main" id="{B2E007D5-3E4F-AD8A-794E-F2041371FCBC}"/>
              </a:ext>
            </a:extLst>
          </p:cNvPr>
          <p:cNvCxnSpPr>
            <a:cxnSpLocks/>
            <a:endCxn id="14" idx="0"/>
          </p:cNvCxnSpPr>
          <p:nvPr/>
        </p:nvCxnSpPr>
        <p:spPr>
          <a:xfrm flipH="1">
            <a:off x="1098387" y="7757122"/>
            <a:ext cx="1248202" cy="894091"/>
          </a:xfrm>
          <a:prstGeom prst="straightConnector1">
            <a:avLst/>
          </a:prstGeom>
          <a:ln w="57150">
            <a:solidFill>
              <a:srgbClr val="1B9197"/>
            </a:solidFill>
            <a:tailEnd type="triangle"/>
          </a:ln>
        </p:spPr>
        <p:style>
          <a:lnRef idx="1">
            <a:schemeClr val="accent1"/>
          </a:lnRef>
          <a:fillRef idx="0">
            <a:schemeClr val="accent1"/>
          </a:fillRef>
          <a:effectRef idx="0">
            <a:schemeClr val="accent1"/>
          </a:effectRef>
          <a:fontRef idx="minor">
            <a:schemeClr val="tx1"/>
          </a:fontRef>
        </p:style>
      </p:cxnSp>
      <p:sp>
        <p:nvSpPr>
          <p:cNvPr id="14" name="Tekstvak 13">
            <a:extLst>
              <a:ext uri="{FF2B5EF4-FFF2-40B4-BE49-F238E27FC236}">
                <a16:creationId xmlns:a16="http://schemas.microsoft.com/office/drawing/2014/main" id="{C0411141-0215-2AE4-A5FD-5707DE9D32FD}"/>
              </a:ext>
            </a:extLst>
          </p:cNvPr>
          <p:cNvSpPr txBox="1"/>
          <p:nvPr/>
        </p:nvSpPr>
        <p:spPr>
          <a:xfrm>
            <a:off x="258253" y="8651213"/>
            <a:ext cx="1680268" cy="646331"/>
          </a:xfrm>
          <a:prstGeom prst="rect">
            <a:avLst/>
          </a:prstGeom>
          <a:noFill/>
        </p:spPr>
        <p:txBody>
          <a:bodyPr wrap="none" rtlCol="0">
            <a:spAutoFit/>
          </a:bodyPr>
          <a:lstStyle/>
          <a:p>
            <a:r>
              <a:rPr lang="en-US" dirty="0">
                <a:solidFill>
                  <a:srgbClr val="1B9197"/>
                </a:solidFill>
                <a:latin typeface="+mj-lt"/>
              </a:rPr>
              <a:t>privacy</a:t>
            </a:r>
          </a:p>
        </p:txBody>
      </p:sp>
      <p:sp>
        <p:nvSpPr>
          <p:cNvPr id="15" name="Tekstvak 14">
            <a:extLst>
              <a:ext uri="{FF2B5EF4-FFF2-40B4-BE49-F238E27FC236}">
                <a16:creationId xmlns:a16="http://schemas.microsoft.com/office/drawing/2014/main" id="{2F7CF05C-A231-586D-F858-9061EEC479D8}"/>
              </a:ext>
            </a:extLst>
          </p:cNvPr>
          <p:cNvSpPr txBox="1"/>
          <p:nvPr/>
        </p:nvSpPr>
        <p:spPr>
          <a:xfrm>
            <a:off x="2257370" y="8648551"/>
            <a:ext cx="2778325" cy="646331"/>
          </a:xfrm>
          <a:prstGeom prst="rect">
            <a:avLst/>
          </a:prstGeom>
          <a:noFill/>
        </p:spPr>
        <p:txBody>
          <a:bodyPr wrap="none" rtlCol="0">
            <a:spAutoFit/>
          </a:bodyPr>
          <a:lstStyle/>
          <a:p>
            <a:r>
              <a:rPr lang="en-US" dirty="0">
                <a:solidFill>
                  <a:srgbClr val="1B9197"/>
                </a:solidFill>
                <a:latin typeface="+mj-lt"/>
              </a:rPr>
              <a:t>succinctness</a:t>
            </a:r>
          </a:p>
        </p:txBody>
      </p:sp>
      <p:cxnSp>
        <p:nvCxnSpPr>
          <p:cNvPr id="16" name="Rechte verbindingslijn met pijl 15">
            <a:extLst>
              <a:ext uri="{FF2B5EF4-FFF2-40B4-BE49-F238E27FC236}">
                <a16:creationId xmlns:a16="http://schemas.microsoft.com/office/drawing/2014/main" id="{F75A2389-C866-371D-7491-16FE8BD6ED1B}"/>
              </a:ext>
            </a:extLst>
          </p:cNvPr>
          <p:cNvCxnSpPr>
            <a:cxnSpLocks/>
          </p:cNvCxnSpPr>
          <p:nvPr/>
        </p:nvCxnSpPr>
        <p:spPr>
          <a:xfrm>
            <a:off x="2346589" y="7751472"/>
            <a:ext cx="1284269" cy="894091"/>
          </a:xfrm>
          <a:prstGeom prst="straightConnector1">
            <a:avLst/>
          </a:prstGeom>
          <a:ln w="57150">
            <a:solidFill>
              <a:srgbClr val="1B9197"/>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57104492"/>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withEffect">
                                  <p:stCondLst>
                                    <p:cond delay="0"/>
                                  </p:stCondLst>
                                  <p:childTnLst>
                                    <p:animScale>
                                      <p:cBhvr>
                                        <p:cTn id="6" dur="1000" fill="hold"/>
                                        <p:tgtEl>
                                          <p:spTgt spid="5"/>
                                        </p:tgtEl>
                                      </p:cBhvr>
                                      <p:by x="0" y="0"/>
                                    </p:animScale>
                                  </p:childTnLst>
                                </p:cTn>
                              </p:par>
                              <p:par>
                                <p:cTn id="7" presetID="53" presetClass="entr" presetSubtype="16" fill="hold" nodeType="withEffect">
                                  <p:stCondLst>
                                    <p:cond delay="0"/>
                                  </p:stCondLst>
                                  <p:childTnLst>
                                    <p:set>
                                      <p:cBhvr>
                                        <p:cTn id="8" dur="1" fill="hold">
                                          <p:stCondLst>
                                            <p:cond delay="0"/>
                                          </p:stCondLst>
                                        </p:cTn>
                                        <p:tgtEl>
                                          <p:spTgt spid="7"/>
                                        </p:tgtEl>
                                        <p:attrNameLst>
                                          <p:attrName>style.visibility</p:attrName>
                                        </p:attrNameLst>
                                      </p:cBhvr>
                                      <p:to>
                                        <p:strVal val="visible"/>
                                      </p:to>
                                    </p:set>
                                    <p:anim calcmode="lin" valueType="num">
                                      <p:cBhvr>
                                        <p:cTn id="9" dur="1000" fill="hold"/>
                                        <p:tgtEl>
                                          <p:spTgt spid="7"/>
                                        </p:tgtEl>
                                        <p:attrNameLst>
                                          <p:attrName>ppt_w</p:attrName>
                                        </p:attrNameLst>
                                      </p:cBhvr>
                                      <p:tavLst>
                                        <p:tav tm="0">
                                          <p:val>
                                            <p:fltVal val="0"/>
                                          </p:val>
                                        </p:tav>
                                        <p:tav tm="100000">
                                          <p:val>
                                            <p:strVal val="#ppt_w"/>
                                          </p:val>
                                        </p:tav>
                                      </p:tavLst>
                                    </p:anim>
                                    <p:anim calcmode="lin" valueType="num">
                                      <p:cBhvr>
                                        <p:cTn id="10" dur="1000" fill="hold"/>
                                        <p:tgtEl>
                                          <p:spTgt spid="7"/>
                                        </p:tgtEl>
                                        <p:attrNameLst>
                                          <p:attrName>ppt_h</p:attrName>
                                        </p:attrNameLst>
                                      </p:cBhvr>
                                      <p:tavLst>
                                        <p:tav tm="0">
                                          <p:val>
                                            <p:fltVal val="0"/>
                                          </p:val>
                                        </p:tav>
                                        <p:tav tm="100000">
                                          <p:val>
                                            <p:strVal val="#ppt_h"/>
                                          </p:val>
                                        </p:tav>
                                      </p:tavLst>
                                    </p:anim>
                                    <p:animEffect transition="in" filter="fade">
                                      <p:cBhvr>
                                        <p:cTn id="11" dur="10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mph" presetSubtype="2" fill="hold" nodeType="clickEffect">
                                  <p:stCondLst>
                                    <p:cond delay="0"/>
                                  </p:stCondLst>
                                  <p:childTnLst>
                                    <p:animClr clrSpc="rgb" dir="cw">
                                      <p:cBhvr>
                                        <p:cTn id="15" dur="500" fill="hold"/>
                                        <p:tgtEl>
                                          <p:spTgt spid="8"/>
                                        </p:tgtEl>
                                        <p:attrNameLst>
                                          <p:attrName>fillcolor</p:attrName>
                                        </p:attrNameLst>
                                      </p:cBhvr>
                                      <p:to>
                                        <a:srgbClr val="941100"/>
                                      </p:to>
                                    </p:animClr>
                                    <p:set>
                                      <p:cBhvr>
                                        <p:cTn id="16" dur="500" fill="hold"/>
                                        <p:tgtEl>
                                          <p:spTgt spid="8"/>
                                        </p:tgtEl>
                                        <p:attrNameLst>
                                          <p:attrName>fill.type</p:attrName>
                                        </p:attrNameLst>
                                      </p:cBhvr>
                                      <p:to>
                                        <p:strVal val="solid"/>
                                      </p:to>
                                    </p:set>
                                    <p:set>
                                      <p:cBhvr>
                                        <p:cTn id="17" dur="500" fill="hold"/>
                                        <p:tgtEl>
                                          <p:spTgt spid="8"/>
                                        </p:tgtEl>
                                        <p:attrNameLst>
                                          <p:attrName>fill.on</p:attrName>
                                        </p:attrNameLst>
                                      </p:cBhvr>
                                      <p:to>
                                        <p:strVal val="true"/>
                                      </p:to>
                                    </p:set>
                                  </p:childTnLst>
                                </p:cTn>
                              </p:par>
                            </p:childTnLst>
                          </p:cTn>
                        </p:par>
                      </p:childTnLst>
                    </p:cTn>
                  </p:par>
                  <p:par>
                    <p:cTn id="18" fill="hold">
                      <p:stCondLst>
                        <p:cond delay="indefinite"/>
                      </p:stCondLst>
                      <p:childTnLst>
                        <p:par>
                          <p:cTn id="19" fill="hold">
                            <p:stCondLst>
                              <p:cond delay="0"/>
                            </p:stCondLst>
                            <p:childTnLst>
                              <p:par>
                                <p:cTn id="20" presetID="9" presetClass="emph" presetSubtype="0" nodeType="clickEffect">
                                  <p:stCondLst>
                                    <p:cond delay="0"/>
                                  </p:stCondLst>
                                  <p:childTnLst>
                                    <p:set>
                                      <p:cBhvr>
                                        <p:cTn id="21" dur="indefinite"/>
                                        <p:tgtEl>
                                          <p:spTgt spid="38"/>
                                        </p:tgtEl>
                                        <p:attrNameLst>
                                          <p:attrName>style.opacity</p:attrName>
                                        </p:attrNameLst>
                                      </p:cBhvr>
                                      <p:to>
                                        <p:strVal val="0.1"/>
                                      </p:to>
                                    </p:set>
                                    <p:animEffect filter="image" prLst="opacity: 0.1">
                                      <p:cBhvr rctx="IE">
                                        <p:cTn id="22" dur="indefinite"/>
                                        <p:tgtEl>
                                          <p:spTgt spid="38"/>
                                        </p:tgtEl>
                                      </p:cBhvr>
                                    </p:animEffect>
                                  </p:childTnLst>
                                </p:cTn>
                              </p:par>
                              <p:par>
                                <p:cTn id="23" presetID="9" presetClass="emph" presetSubtype="0" nodeType="withEffect">
                                  <p:stCondLst>
                                    <p:cond delay="0"/>
                                  </p:stCondLst>
                                  <p:childTnLst>
                                    <p:set>
                                      <p:cBhvr>
                                        <p:cTn id="24" dur="indefinite"/>
                                        <p:tgtEl>
                                          <p:spTgt spid="48"/>
                                        </p:tgtEl>
                                        <p:attrNameLst>
                                          <p:attrName>style.opacity</p:attrName>
                                        </p:attrNameLst>
                                      </p:cBhvr>
                                      <p:to>
                                        <p:strVal val="0.1"/>
                                      </p:to>
                                    </p:set>
                                    <p:animEffect filter="image" prLst="opacity: 0.1">
                                      <p:cBhvr rctx="IE">
                                        <p:cTn id="25" dur="indefinite"/>
                                        <p:tgtEl>
                                          <p:spTgt spid="48"/>
                                        </p:tgtEl>
                                      </p:cBhvr>
                                    </p:animEffect>
                                  </p:childTnLst>
                                </p:cTn>
                              </p:par>
                            </p:childTnLst>
                          </p:cTn>
                        </p:par>
                      </p:childTnLst>
                    </p:cTn>
                  </p:par>
                  <p:par>
                    <p:cTn id="26" fill="hold">
                      <p:stCondLst>
                        <p:cond delay="indefinite"/>
                      </p:stCondLst>
                      <p:childTnLst>
                        <p:par>
                          <p:cTn id="27" fill="hold">
                            <p:stCondLst>
                              <p:cond delay="0"/>
                            </p:stCondLst>
                            <p:childTnLst>
                              <p:par>
                                <p:cTn id="28" presetID="23" presetClass="entr" presetSubtype="16" fill="hold" nodeType="click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p:cTn id="30" dur="500" fill="hold"/>
                                        <p:tgtEl>
                                          <p:spTgt spid="13"/>
                                        </p:tgtEl>
                                        <p:attrNameLst>
                                          <p:attrName>ppt_w</p:attrName>
                                        </p:attrNameLst>
                                      </p:cBhvr>
                                      <p:tavLst>
                                        <p:tav tm="0">
                                          <p:val>
                                            <p:fltVal val="0"/>
                                          </p:val>
                                        </p:tav>
                                        <p:tav tm="100000">
                                          <p:val>
                                            <p:strVal val="#ppt_w"/>
                                          </p:val>
                                        </p:tav>
                                      </p:tavLst>
                                    </p:anim>
                                    <p:anim calcmode="lin" valueType="num">
                                      <p:cBhvr>
                                        <p:cTn id="31" dur="500" fill="hold"/>
                                        <p:tgtEl>
                                          <p:spTgt spid="1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658043-AC51-C698-788B-281B83C63D36}"/>
            </a:ext>
          </a:extLst>
        </p:cNvPr>
        <p:cNvGrpSpPr/>
        <p:nvPr/>
      </p:nvGrpSpPr>
      <p:grpSpPr>
        <a:xfrm>
          <a:off x="0" y="0"/>
          <a:ext cx="0" cy="0"/>
          <a:chOff x="0" y="0"/>
          <a:chExt cx="0" cy="0"/>
        </a:xfrm>
      </p:grpSpPr>
      <p:sp>
        <p:nvSpPr>
          <p:cNvPr id="2" name="Tekstvak 1">
            <a:extLst>
              <a:ext uri="{FF2B5EF4-FFF2-40B4-BE49-F238E27FC236}">
                <a16:creationId xmlns:a16="http://schemas.microsoft.com/office/drawing/2014/main" id="{D0667053-BB53-C56E-AC24-95FADE471319}"/>
              </a:ext>
            </a:extLst>
          </p:cNvPr>
          <p:cNvSpPr txBox="1"/>
          <p:nvPr/>
        </p:nvSpPr>
        <p:spPr>
          <a:xfrm>
            <a:off x="23703402" y="13187659"/>
            <a:ext cx="674248" cy="646331"/>
          </a:xfrm>
          <a:prstGeom prst="rect">
            <a:avLst/>
          </a:prstGeom>
          <a:noFill/>
        </p:spPr>
        <p:txBody>
          <a:bodyPr wrap="square" rtlCol="0">
            <a:spAutoFit/>
          </a:bodyPr>
          <a:lstStyle/>
          <a:p>
            <a:r>
              <a:rPr lang="nl-BE" b="1" dirty="0">
                <a:solidFill>
                  <a:schemeClr val="bg1"/>
                </a:solidFill>
              </a:rPr>
              <a:t>5</a:t>
            </a:r>
          </a:p>
        </p:txBody>
      </p:sp>
      <p:sp>
        <p:nvSpPr>
          <p:cNvPr id="6" name="Tekstvak 5">
            <a:extLst>
              <a:ext uri="{FF2B5EF4-FFF2-40B4-BE49-F238E27FC236}">
                <a16:creationId xmlns:a16="http://schemas.microsoft.com/office/drawing/2014/main" id="{634B327E-7FDC-09A0-7C56-88040D79182F}"/>
              </a:ext>
            </a:extLst>
          </p:cNvPr>
          <p:cNvSpPr txBox="1"/>
          <p:nvPr/>
        </p:nvSpPr>
        <p:spPr>
          <a:xfrm>
            <a:off x="1132205" y="921160"/>
            <a:ext cx="14151338" cy="1323439"/>
          </a:xfrm>
          <a:prstGeom prst="rect">
            <a:avLst/>
          </a:prstGeom>
          <a:noFill/>
        </p:spPr>
        <p:txBody>
          <a:bodyPr wrap="square">
            <a:spAutoFit/>
          </a:bodyPr>
          <a:lstStyle/>
          <a:p>
            <a:pPr>
              <a:spcBef>
                <a:spcPts val="0"/>
              </a:spcBef>
              <a:spcAft>
                <a:spcPts val="0"/>
              </a:spcAft>
            </a:pPr>
            <a:r>
              <a:rPr lang="nl-BE" sz="8000" b="1" dirty="0">
                <a:latin typeface="Nunito" pitchFamily="2" charset="77"/>
                <a:ea typeface="Red Hat Text SemiBold" panose="02010503040201060303" pitchFamily="2" charset="0"/>
                <a:cs typeface="Red Hat Text SemiBold" panose="02010503040201060303" pitchFamily="2" charset="0"/>
              </a:rPr>
              <a:t>ZKP Pipeline </a:t>
            </a:r>
            <a:endParaRPr lang="nl-BE" sz="8000" dirty="0">
              <a:latin typeface="Nunito" pitchFamily="2" charset="77"/>
              <a:ea typeface="Red Hat Text SemiBold" panose="02010503040201060303" pitchFamily="2" charset="0"/>
              <a:cs typeface="Red Hat Text SemiBold" panose="02010503040201060303" pitchFamily="2" charset="0"/>
            </a:endParaRPr>
          </a:p>
        </p:txBody>
      </p:sp>
      <p:pic>
        <p:nvPicPr>
          <p:cNvPr id="14" name="Picture 2">
            <a:extLst>
              <a:ext uri="{FF2B5EF4-FFF2-40B4-BE49-F238E27FC236}">
                <a16:creationId xmlns:a16="http://schemas.microsoft.com/office/drawing/2014/main" id="{8B609614-F463-1276-D82F-8F8A896ABC6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p:blipFill>
        <p:spPr bwMode="auto">
          <a:xfrm>
            <a:off x="1132205" y="4432134"/>
            <a:ext cx="2442198" cy="2442198"/>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6" descr="Contract - Free files and folders icons">
            <a:extLst>
              <a:ext uri="{FF2B5EF4-FFF2-40B4-BE49-F238E27FC236}">
                <a16:creationId xmlns:a16="http://schemas.microsoft.com/office/drawing/2014/main" id="{A18AEE75-48FF-113E-05D4-DD8899C882A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7785"/>
          <a:stretch/>
        </p:blipFill>
        <p:spPr bwMode="auto">
          <a:xfrm>
            <a:off x="17438795" y="3735931"/>
            <a:ext cx="1884497" cy="2292164"/>
          </a:xfrm>
          <a:prstGeom prst="rect">
            <a:avLst/>
          </a:prstGeom>
          <a:noFill/>
          <a:extLst>
            <a:ext uri="{909E8E84-426E-40DD-AFC4-6F175D3DCCD1}">
              <a14:hiddenFill xmlns:a14="http://schemas.microsoft.com/office/drawing/2010/main">
                <a:solidFill>
                  <a:srgbClr val="FFFFFF"/>
                </a:solidFill>
              </a14:hiddenFill>
            </a:ext>
          </a:extLst>
        </p:spPr>
      </p:pic>
      <p:sp>
        <p:nvSpPr>
          <p:cNvPr id="16" name="Pijl links 15">
            <a:extLst>
              <a:ext uri="{FF2B5EF4-FFF2-40B4-BE49-F238E27FC236}">
                <a16:creationId xmlns:a16="http://schemas.microsoft.com/office/drawing/2014/main" id="{C63730A0-8563-9AE7-080C-450095FF75A5}"/>
              </a:ext>
            </a:extLst>
          </p:cNvPr>
          <p:cNvSpPr/>
          <p:nvPr/>
        </p:nvSpPr>
        <p:spPr>
          <a:xfrm>
            <a:off x="3776042" y="5294670"/>
            <a:ext cx="1373364" cy="804041"/>
          </a:xfrm>
          <a:prstGeom prst="rightArrow">
            <a:avLst/>
          </a:prstGeom>
          <a:solidFill>
            <a:srgbClr val="79E2E6"/>
          </a:solidFill>
          <a:ln>
            <a:solidFill>
              <a:srgbClr val="79E2E6"/>
            </a:solidFill>
            <a:prstDash val="lg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dirty="0"/>
          </a:p>
        </p:txBody>
      </p:sp>
      <p:pic>
        <p:nvPicPr>
          <p:cNvPr id="17" name="Afbeelding 16" descr="Afbeelding met speelgoed, pop, persoon, tekenfilm&#10;&#10;Door AI gegenereerde inhoud is mogelijk onjuist.">
            <a:extLst>
              <a:ext uri="{FF2B5EF4-FFF2-40B4-BE49-F238E27FC236}">
                <a16:creationId xmlns:a16="http://schemas.microsoft.com/office/drawing/2014/main" id="{2AFF145C-7870-37E1-3103-E2B24CBB637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073599" y="6471696"/>
            <a:ext cx="2774348" cy="2774348"/>
          </a:xfrm>
          <a:prstGeom prst="rect">
            <a:avLst/>
          </a:prstGeom>
        </p:spPr>
      </p:pic>
      <p:sp>
        <p:nvSpPr>
          <p:cNvPr id="18" name="Tekstvak 17">
            <a:extLst>
              <a:ext uri="{FF2B5EF4-FFF2-40B4-BE49-F238E27FC236}">
                <a16:creationId xmlns:a16="http://schemas.microsoft.com/office/drawing/2014/main" id="{BEA76B33-7E54-CA15-9226-E8396D59ADB4}"/>
              </a:ext>
            </a:extLst>
          </p:cNvPr>
          <p:cNvSpPr txBox="1"/>
          <p:nvPr/>
        </p:nvSpPr>
        <p:spPr>
          <a:xfrm>
            <a:off x="5804663" y="3760405"/>
            <a:ext cx="7154838" cy="3416320"/>
          </a:xfrm>
          <a:custGeom>
            <a:avLst/>
            <a:gdLst>
              <a:gd name="csX0" fmla="*/ 0 w 7154838"/>
              <a:gd name="csY0" fmla="*/ 0 h 3416320"/>
              <a:gd name="csX1" fmla="*/ 524688 w 7154838"/>
              <a:gd name="csY1" fmla="*/ 0 h 3416320"/>
              <a:gd name="csX2" fmla="*/ 1120925 w 7154838"/>
              <a:gd name="csY2" fmla="*/ 0 h 3416320"/>
              <a:gd name="csX3" fmla="*/ 1860258 w 7154838"/>
              <a:gd name="csY3" fmla="*/ 0 h 3416320"/>
              <a:gd name="csX4" fmla="*/ 2528043 w 7154838"/>
              <a:gd name="csY4" fmla="*/ 0 h 3416320"/>
              <a:gd name="csX5" fmla="*/ 3052731 w 7154838"/>
              <a:gd name="csY5" fmla="*/ 0 h 3416320"/>
              <a:gd name="csX6" fmla="*/ 3792064 w 7154838"/>
              <a:gd name="csY6" fmla="*/ 0 h 3416320"/>
              <a:gd name="csX7" fmla="*/ 4245204 w 7154838"/>
              <a:gd name="csY7" fmla="*/ 0 h 3416320"/>
              <a:gd name="csX8" fmla="*/ 4626795 w 7154838"/>
              <a:gd name="csY8" fmla="*/ 0 h 3416320"/>
              <a:gd name="csX9" fmla="*/ 5079935 w 7154838"/>
              <a:gd name="csY9" fmla="*/ 0 h 3416320"/>
              <a:gd name="csX10" fmla="*/ 5819268 w 7154838"/>
              <a:gd name="csY10" fmla="*/ 0 h 3416320"/>
              <a:gd name="csX11" fmla="*/ 6487053 w 7154838"/>
              <a:gd name="csY11" fmla="*/ 0 h 3416320"/>
              <a:gd name="csX12" fmla="*/ 7154838 w 7154838"/>
              <a:gd name="csY12" fmla="*/ 0 h 3416320"/>
              <a:gd name="csX13" fmla="*/ 7154838 w 7154838"/>
              <a:gd name="csY13" fmla="*/ 501060 h 3416320"/>
              <a:gd name="csX14" fmla="*/ 7154838 w 7154838"/>
              <a:gd name="csY14" fmla="*/ 1104610 h 3416320"/>
              <a:gd name="csX15" fmla="*/ 7154838 w 7154838"/>
              <a:gd name="csY15" fmla="*/ 1639834 h 3416320"/>
              <a:gd name="csX16" fmla="*/ 7154838 w 7154838"/>
              <a:gd name="csY16" fmla="*/ 2209220 h 3416320"/>
              <a:gd name="csX17" fmla="*/ 7154838 w 7154838"/>
              <a:gd name="csY17" fmla="*/ 2676117 h 3416320"/>
              <a:gd name="csX18" fmla="*/ 7154838 w 7154838"/>
              <a:gd name="csY18" fmla="*/ 3416320 h 3416320"/>
              <a:gd name="csX19" fmla="*/ 6487053 w 7154838"/>
              <a:gd name="csY19" fmla="*/ 3416320 h 3416320"/>
              <a:gd name="csX20" fmla="*/ 6033913 w 7154838"/>
              <a:gd name="csY20" fmla="*/ 3416320 h 3416320"/>
              <a:gd name="csX21" fmla="*/ 5652322 w 7154838"/>
              <a:gd name="csY21" fmla="*/ 3416320 h 3416320"/>
              <a:gd name="csX22" fmla="*/ 5199182 w 7154838"/>
              <a:gd name="csY22" fmla="*/ 3416320 h 3416320"/>
              <a:gd name="csX23" fmla="*/ 4531397 w 7154838"/>
              <a:gd name="csY23" fmla="*/ 3416320 h 3416320"/>
              <a:gd name="csX24" fmla="*/ 3792064 w 7154838"/>
              <a:gd name="csY24" fmla="*/ 3416320 h 3416320"/>
              <a:gd name="csX25" fmla="*/ 3195828 w 7154838"/>
              <a:gd name="csY25" fmla="*/ 3416320 h 3416320"/>
              <a:gd name="csX26" fmla="*/ 2599591 w 7154838"/>
              <a:gd name="csY26" fmla="*/ 3416320 h 3416320"/>
              <a:gd name="csX27" fmla="*/ 1860258 w 7154838"/>
              <a:gd name="csY27" fmla="*/ 3416320 h 3416320"/>
              <a:gd name="csX28" fmla="*/ 1264021 w 7154838"/>
              <a:gd name="csY28" fmla="*/ 3416320 h 3416320"/>
              <a:gd name="csX29" fmla="*/ 882430 w 7154838"/>
              <a:gd name="csY29" fmla="*/ 3416320 h 3416320"/>
              <a:gd name="csX30" fmla="*/ 0 w 7154838"/>
              <a:gd name="csY30" fmla="*/ 3416320 h 3416320"/>
              <a:gd name="csX31" fmla="*/ 0 w 7154838"/>
              <a:gd name="csY31" fmla="*/ 2881097 h 3416320"/>
              <a:gd name="csX32" fmla="*/ 0 w 7154838"/>
              <a:gd name="csY32" fmla="*/ 2311710 h 3416320"/>
              <a:gd name="csX33" fmla="*/ 0 w 7154838"/>
              <a:gd name="csY33" fmla="*/ 1810650 h 3416320"/>
              <a:gd name="csX34" fmla="*/ 0 w 7154838"/>
              <a:gd name="csY34" fmla="*/ 1172937 h 3416320"/>
              <a:gd name="csX35" fmla="*/ 0 w 7154838"/>
              <a:gd name="csY35" fmla="*/ 569387 h 3416320"/>
              <a:gd name="csX36" fmla="*/ 0 w 7154838"/>
              <a:gd name="csY36" fmla="*/ 0 h 341632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Lst>
            <a:rect l="l" t="t" r="r" b="b"/>
            <a:pathLst>
              <a:path w="7154838" h="3416320" extrusionOk="0">
                <a:moveTo>
                  <a:pt x="0" y="0"/>
                </a:moveTo>
                <a:cubicBezTo>
                  <a:pt x="140914" y="-56175"/>
                  <a:pt x="349527" y="53701"/>
                  <a:pt x="524688" y="0"/>
                </a:cubicBezTo>
                <a:cubicBezTo>
                  <a:pt x="699849" y="-53701"/>
                  <a:pt x="1000226" y="22590"/>
                  <a:pt x="1120925" y="0"/>
                </a:cubicBezTo>
                <a:cubicBezTo>
                  <a:pt x="1241624" y="-22590"/>
                  <a:pt x="1694513" y="53855"/>
                  <a:pt x="1860258" y="0"/>
                </a:cubicBezTo>
                <a:cubicBezTo>
                  <a:pt x="2026003" y="-53855"/>
                  <a:pt x="2350130" y="68207"/>
                  <a:pt x="2528043" y="0"/>
                </a:cubicBezTo>
                <a:cubicBezTo>
                  <a:pt x="2705956" y="-68207"/>
                  <a:pt x="2915195" y="40834"/>
                  <a:pt x="3052731" y="0"/>
                </a:cubicBezTo>
                <a:cubicBezTo>
                  <a:pt x="3190267" y="-40834"/>
                  <a:pt x="3554424" y="50108"/>
                  <a:pt x="3792064" y="0"/>
                </a:cubicBezTo>
                <a:cubicBezTo>
                  <a:pt x="4029704" y="-50108"/>
                  <a:pt x="4150179" y="2918"/>
                  <a:pt x="4245204" y="0"/>
                </a:cubicBezTo>
                <a:cubicBezTo>
                  <a:pt x="4340229" y="-2918"/>
                  <a:pt x="4471022" y="27128"/>
                  <a:pt x="4626795" y="0"/>
                </a:cubicBezTo>
                <a:cubicBezTo>
                  <a:pt x="4782568" y="-27128"/>
                  <a:pt x="4863353" y="28687"/>
                  <a:pt x="5079935" y="0"/>
                </a:cubicBezTo>
                <a:cubicBezTo>
                  <a:pt x="5296517" y="-28687"/>
                  <a:pt x="5517067" y="56758"/>
                  <a:pt x="5819268" y="0"/>
                </a:cubicBezTo>
                <a:cubicBezTo>
                  <a:pt x="6121469" y="-56758"/>
                  <a:pt x="6291360" y="69257"/>
                  <a:pt x="6487053" y="0"/>
                </a:cubicBezTo>
                <a:cubicBezTo>
                  <a:pt x="6682747" y="-69257"/>
                  <a:pt x="6910349" y="50361"/>
                  <a:pt x="7154838" y="0"/>
                </a:cubicBezTo>
                <a:cubicBezTo>
                  <a:pt x="7194149" y="228939"/>
                  <a:pt x="7125337" y="285784"/>
                  <a:pt x="7154838" y="501060"/>
                </a:cubicBezTo>
                <a:cubicBezTo>
                  <a:pt x="7184339" y="716336"/>
                  <a:pt x="7129634" y="804411"/>
                  <a:pt x="7154838" y="1104610"/>
                </a:cubicBezTo>
                <a:cubicBezTo>
                  <a:pt x="7180042" y="1404809"/>
                  <a:pt x="7108990" y="1451409"/>
                  <a:pt x="7154838" y="1639834"/>
                </a:cubicBezTo>
                <a:cubicBezTo>
                  <a:pt x="7200686" y="1828259"/>
                  <a:pt x="7126913" y="1996467"/>
                  <a:pt x="7154838" y="2209220"/>
                </a:cubicBezTo>
                <a:cubicBezTo>
                  <a:pt x="7182763" y="2421973"/>
                  <a:pt x="7142153" y="2548231"/>
                  <a:pt x="7154838" y="2676117"/>
                </a:cubicBezTo>
                <a:cubicBezTo>
                  <a:pt x="7167523" y="2804003"/>
                  <a:pt x="7146854" y="3180073"/>
                  <a:pt x="7154838" y="3416320"/>
                </a:cubicBezTo>
                <a:cubicBezTo>
                  <a:pt x="6868157" y="3430480"/>
                  <a:pt x="6769507" y="3392143"/>
                  <a:pt x="6487053" y="3416320"/>
                </a:cubicBezTo>
                <a:cubicBezTo>
                  <a:pt x="6204600" y="3440497"/>
                  <a:pt x="6177125" y="3407884"/>
                  <a:pt x="6033913" y="3416320"/>
                </a:cubicBezTo>
                <a:cubicBezTo>
                  <a:pt x="5890701" y="3424756"/>
                  <a:pt x="5811743" y="3373142"/>
                  <a:pt x="5652322" y="3416320"/>
                </a:cubicBezTo>
                <a:cubicBezTo>
                  <a:pt x="5492901" y="3459498"/>
                  <a:pt x="5406841" y="3406247"/>
                  <a:pt x="5199182" y="3416320"/>
                </a:cubicBezTo>
                <a:cubicBezTo>
                  <a:pt x="4991523" y="3426393"/>
                  <a:pt x="4811635" y="3354293"/>
                  <a:pt x="4531397" y="3416320"/>
                </a:cubicBezTo>
                <a:cubicBezTo>
                  <a:pt x="4251159" y="3478347"/>
                  <a:pt x="4027042" y="3396612"/>
                  <a:pt x="3792064" y="3416320"/>
                </a:cubicBezTo>
                <a:cubicBezTo>
                  <a:pt x="3557086" y="3436028"/>
                  <a:pt x="3347578" y="3387510"/>
                  <a:pt x="3195828" y="3416320"/>
                </a:cubicBezTo>
                <a:cubicBezTo>
                  <a:pt x="3044078" y="3445130"/>
                  <a:pt x="2785511" y="3370229"/>
                  <a:pt x="2599591" y="3416320"/>
                </a:cubicBezTo>
                <a:cubicBezTo>
                  <a:pt x="2413671" y="3462411"/>
                  <a:pt x="2128321" y="3331967"/>
                  <a:pt x="1860258" y="3416320"/>
                </a:cubicBezTo>
                <a:cubicBezTo>
                  <a:pt x="1592195" y="3500673"/>
                  <a:pt x="1388158" y="3376744"/>
                  <a:pt x="1264021" y="3416320"/>
                </a:cubicBezTo>
                <a:cubicBezTo>
                  <a:pt x="1139884" y="3455896"/>
                  <a:pt x="1049951" y="3406343"/>
                  <a:pt x="882430" y="3416320"/>
                </a:cubicBezTo>
                <a:cubicBezTo>
                  <a:pt x="714909" y="3426297"/>
                  <a:pt x="335982" y="3381671"/>
                  <a:pt x="0" y="3416320"/>
                </a:cubicBezTo>
                <a:cubicBezTo>
                  <a:pt x="-31006" y="3206252"/>
                  <a:pt x="19585" y="3132168"/>
                  <a:pt x="0" y="2881097"/>
                </a:cubicBezTo>
                <a:cubicBezTo>
                  <a:pt x="-19585" y="2630026"/>
                  <a:pt x="54654" y="2563168"/>
                  <a:pt x="0" y="2311710"/>
                </a:cubicBezTo>
                <a:cubicBezTo>
                  <a:pt x="-54654" y="2060252"/>
                  <a:pt x="42001" y="1993532"/>
                  <a:pt x="0" y="1810650"/>
                </a:cubicBezTo>
                <a:cubicBezTo>
                  <a:pt x="-42001" y="1627768"/>
                  <a:pt x="46439" y="1380615"/>
                  <a:pt x="0" y="1172937"/>
                </a:cubicBezTo>
                <a:cubicBezTo>
                  <a:pt x="-46439" y="965259"/>
                  <a:pt x="20538" y="774862"/>
                  <a:pt x="0" y="569387"/>
                </a:cubicBezTo>
                <a:cubicBezTo>
                  <a:pt x="-20538" y="363912"/>
                  <a:pt x="30307" y="216742"/>
                  <a:pt x="0" y="0"/>
                </a:cubicBezTo>
                <a:close/>
              </a:path>
            </a:pathLst>
          </a:custGeom>
          <a:noFill/>
          <a:ln w="76200">
            <a:solidFill>
              <a:schemeClr val="tx1"/>
            </a:solidFill>
            <a:extLst>
              <a:ext uri="{C807C97D-BFC1-408E-A445-0C87EB9F89A2}">
                <ask:lineSketchStyleProps xmlns:ask="http://schemas.microsoft.com/office/drawing/2018/sketchyshapes" sd="4283315133">
                  <a:prstGeom prst="rect">
                    <a:avLst/>
                  </a:prstGeom>
                  <ask:type>
                    <ask:lineSketchScribble/>
                  </ask:type>
                </ask:lineSketchStyleProps>
              </a:ext>
            </a:extLst>
          </a:ln>
          <a:effectLst>
            <a:innerShdw blurRad="63500" dist="50800" dir="2700000">
              <a:prstClr val="black">
                <a:alpha val="50000"/>
              </a:prstClr>
            </a:inn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solidFill>
                  <a:srgbClr val="569CD6"/>
                </a:solidFill>
                <a:latin typeface="Menlo"/>
              </a:rPr>
              <a:t>template</a:t>
            </a:r>
            <a:r>
              <a:rPr lang="en-US" sz="2400" dirty="0">
                <a:solidFill>
                  <a:srgbClr val="CCCCCC"/>
                </a:solidFill>
                <a:latin typeface="Menlo"/>
              </a:rPr>
              <a:t> </a:t>
            </a:r>
            <a:r>
              <a:rPr lang="en-US" sz="2400" dirty="0">
                <a:solidFill>
                  <a:srgbClr val="FFC000"/>
                </a:solidFill>
                <a:latin typeface="Menlo"/>
              </a:rPr>
              <a:t>Name</a:t>
            </a:r>
            <a:r>
              <a:rPr lang="en-US" sz="2400" dirty="0">
                <a:solidFill>
                  <a:schemeClr val="accent6">
                    <a:lumMod val="10000"/>
                  </a:schemeClr>
                </a:solidFill>
                <a:latin typeface="Menlo"/>
              </a:rPr>
              <a:t>() {</a:t>
            </a:r>
          </a:p>
          <a:p>
            <a:r>
              <a:rPr lang="en-US" sz="2400" dirty="0">
                <a:solidFill>
                  <a:srgbClr val="569CD6"/>
                </a:solidFill>
                <a:latin typeface="Menlo"/>
              </a:rPr>
              <a:t>  </a:t>
            </a:r>
          </a:p>
          <a:p>
            <a:r>
              <a:rPr lang="en-US" sz="2400" dirty="0">
                <a:solidFill>
                  <a:srgbClr val="569CD6"/>
                </a:solidFill>
                <a:latin typeface="Menlo"/>
              </a:rPr>
              <a:t>  signal </a:t>
            </a:r>
            <a:r>
              <a:rPr lang="en-US" sz="2400" dirty="0">
                <a:solidFill>
                  <a:srgbClr val="EB3950"/>
                </a:solidFill>
                <a:latin typeface="Menlo"/>
              </a:rPr>
              <a:t>private</a:t>
            </a:r>
            <a:r>
              <a:rPr lang="en-US" sz="2400" dirty="0">
                <a:solidFill>
                  <a:srgbClr val="CCCCCC"/>
                </a:solidFill>
                <a:latin typeface="Menlo"/>
              </a:rPr>
              <a:t> </a:t>
            </a:r>
            <a:r>
              <a:rPr lang="en-US" sz="2400" dirty="0">
                <a:solidFill>
                  <a:srgbClr val="569CD6"/>
                </a:solidFill>
                <a:latin typeface="Menlo"/>
              </a:rPr>
              <a:t>input</a:t>
            </a:r>
            <a:r>
              <a:rPr lang="en-US" sz="2400" dirty="0">
                <a:solidFill>
                  <a:srgbClr val="CCCCCC"/>
                </a:solidFill>
                <a:latin typeface="Menlo"/>
              </a:rPr>
              <a:t> </a:t>
            </a:r>
            <a:r>
              <a:rPr lang="en-US" sz="2400" dirty="0">
                <a:solidFill>
                  <a:schemeClr val="accent6">
                    <a:lumMod val="10000"/>
                  </a:schemeClr>
                </a:solidFill>
                <a:latin typeface="Menlo"/>
              </a:rPr>
              <a:t>a;</a:t>
            </a:r>
          </a:p>
          <a:p>
            <a:r>
              <a:rPr lang="en-US" sz="2400" dirty="0">
                <a:solidFill>
                  <a:srgbClr val="569CD6"/>
                </a:solidFill>
                <a:latin typeface="Menlo"/>
              </a:rPr>
              <a:t>  signal input</a:t>
            </a:r>
            <a:r>
              <a:rPr lang="en-US" sz="2400" dirty="0">
                <a:solidFill>
                  <a:srgbClr val="CCCCCC"/>
                </a:solidFill>
                <a:latin typeface="Menlo"/>
              </a:rPr>
              <a:t> </a:t>
            </a:r>
            <a:r>
              <a:rPr lang="en-US" sz="2400" dirty="0">
                <a:solidFill>
                  <a:schemeClr val="accent6">
                    <a:lumMod val="10000"/>
                  </a:schemeClr>
                </a:solidFill>
                <a:latin typeface="Menlo"/>
              </a:rPr>
              <a:t>b;</a:t>
            </a:r>
            <a:endParaRPr lang="en-US" sz="2400" dirty="0">
              <a:solidFill>
                <a:srgbClr val="569CD6"/>
              </a:solidFill>
              <a:latin typeface="Menlo"/>
            </a:endParaRPr>
          </a:p>
          <a:p>
            <a:r>
              <a:rPr lang="en-US" sz="2400" dirty="0">
                <a:solidFill>
                  <a:srgbClr val="569CD6"/>
                </a:solidFill>
                <a:latin typeface="Menlo"/>
              </a:rPr>
              <a:t>  signal</a:t>
            </a:r>
            <a:r>
              <a:rPr lang="en-US" sz="2400" dirty="0">
                <a:solidFill>
                  <a:srgbClr val="CCCCCC"/>
                </a:solidFill>
                <a:latin typeface="Menlo"/>
              </a:rPr>
              <a:t> </a:t>
            </a:r>
            <a:r>
              <a:rPr lang="en-US" sz="2400" dirty="0">
                <a:solidFill>
                  <a:srgbClr val="569CD6"/>
                </a:solidFill>
                <a:latin typeface="Menlo"/>
              </a:rPr>
              <a:t>output</a:t>
            </a:r>
            <a:r>
              <a:rPr lang="en-US" sz="2400" dirty="0">
                <a:solidFill>
                  <a:srgbClr val="CCCCCC"/>
                </a:solidFill>
                <a:latin typeface="Menlo"/>
              </a:rPr>
              <a:t> </a:t>
            </a:r>
            <a:r>
              <a:rPr lang="en-US" sz="2400" dirty="0">
                <a:solidFill>
                  <a:schemeClr val="accent6">
                    <a:lumMod val="10000"/>
                  </a:schemeClr>
                </a:solidFill>
                <a:latin typeface="Menlo"/>
              </a:rPr>
              <a:t>out;</a:t>
            </a:r>
          </a:p>
          <a:p>
            <a:br>
              <a:rPr lang="en-US" sz="2400" dirty="0">
                <a:latin typeface="Menlo"/>
              </a:rPr>
            </a:br>
            <a:r>
              <a:rPr lang="en-US" sz="2400" dirty="0">
                <a:latin typeface="Menlo"/>
              </a:rPr>
              <a:t>  </a:t>
            </a:r>
            <a:r>
              <a:rPr lang="en-US" sz="2400" dirty="0">
                <a:solidFill>
                  <a:srgbClr val="569CD6"/>
                </a:solidFill>
                <a:latin typeface="Menlo"/>
              </a:rPr>
              <a:t>...</a:t>
            </a:r>
          </a:p>
          <a:p>
            <a:endParaRPr lang="en-US" sz="2400" dirty="0">
              <a:solidFill>
                <a:srgbClr val="569CD6"/>
              </a:solidFill>
              <a:latin typeface="Menlo"/>
            </a:endParaRPr>
          </a:p>
          <a:p>
            <a:r>
              <a:rPr lang="en-US" sz="2400" dirty="0">
                <a:solidFill>
                  <a:schemeClr val="accent6">
                    <a:lumMod val="10000"/>
                  </a:schemeClr>
                </a:solidFill>
                <a:latin typeface="Menlo"/>
              </a:rPr>
              <a:t>}</a:t>
            </a:r>
          </a:p>
        </p:txBody>
      </p:sp>
      <p:sp>
        <p:nvSpPr>
          <p:cNvPr id="19" name="Pijl links 18">
            <a:extLst>
              <a:ext uri="{FF2B5EF4-FFF2-40B4-BE49-F238E27FC236}">
                <a16:creationId xmlns:a16="http://schemas.microsoft.com/office/drawing/2014/main" id="{D34B303E-F71D-2B26-3755-81627D104B09}"/>
              </a:ext>
            </a:extLst>
          </p:cNvPr>
          <p:cNvSpPr/>
          <p:nvPr/>
        </p:nvSpPr>
        <p:spPr>
          <a:xfrm rot="5400000">
            <a:off x="15712662" y="4372944"/>
            <a:ext cx="1373364" cy="804041"/>
          </a:xfrm>
          <a:prstGeom prst="rightArrow">
            <a:avLst/>
          </a:prstGeom>
          <a:solidFill>
            <a:srgbClr val="79E2E6"/>
          </a:solidFill>
          <a:ln>
            <a:solidFill>
              <a:srgbClr val="79E2E6"/>
            </a:solidFill>
            <a:prstDash val="lg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dirty="0"/>
          </a:p>
        </p:txBody>
      </p:sp>
      <p:sp>
        <p:nvSpPr>
          <p:cNvPr id="20" name="Rechthoek 19">
            <a:extLst>
              <a:ext uri="{FF2B5EF4-FFF2-40B4-BE49-F238E27FC236}">
                <a16:creationId xmlns:a16="http://schemas.microsoft.com/office/drawing/2014/main" id="{52027E48-0AD6-E294-0206-167E99A5FD89}"/>
              </a:ext>
            </a:extLst>
          </p:cNvPr>
          <p:cNvSpPr/>
          <p:nvPr/>
        </p:nvSpPr>
        <p:spPr>
          <a:xfrm>
            <a:off x="1285091" y="6874332"/>
            <a:ext cx="2490952" cy="882790"/>
          </a:xfrm>
          <a:prstGeom prst="rect">
            <a:avLst/>
          </a:prstGeom>
          <a:solidFill>
            <a:srgbClr val="1B9399"/>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dirty="0">
                <a:latin typeface="+mj-lt"/>
              </a:rPr>
              <a:t>IDEA</a:t>
            </a:r>
          </a:p>
        </p:txBody>
      </p:sp>
      <p:sp>
        <p:nvSpPr>
          <p:cNvPr id="21" name="Rechthoek 20">
            <a:extLst>
              <a:ext uri="{FF2B5EF4-FFF2-40B4-BE49-F238E27FC236}">
                <a16:creationId xmlns:a16="http://schemas.microsoft.com/office/drawing/2014/main" id="{61C4020D-B36D-33D9-C7EF-631923CBA061}"/>
              </a:ext>
            </a:extLst>
          </p:cNvPr>
          <p:cNvSpPr/>
          <p:nvPr/>
        </p:nvSpPr>
        <p:spPr>
          <a:xfrm>
            <a:off x="19843429" y="4479992"/>
            <a:ext cx="2334510" cy="882790"/>
          </a:xfrm>
          <a:prstGeom prst="rect">
            <a:avLst/>
          </a:prstGeom>
          <a:solidFill>
            <a:srgbClr val="94110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dirty="0">
                <a:latin typeface="+mj-lt"/>
              </a:rPr>
              <a:t>PROOF</a:t>
            </a:r>
          </a:p>
        </p:txBody>
      </p:sp>
      <p:sp>
        <p:nvSpPr>
          <p:cNvPr id="22" name="Rechthoek 21">
            <a:extLst>
              <a:ext uri="{FF2B5EF4-FFF2-40B4-BE49-F238E27FC236}">
                <a16:creationId xmlns:a16="http://schemas.microsoft.com/office/drawing/2014/main" id="{C119469C-FA9F-16B8-D171-4C25CB209F60}"/>
              </a:ext>
            </a:extLst>
          </p:cNvPr>
          <p:cNvSpPr/>
          <p:nvPr/>
        </p:nvSpPr>
        <p:spPr>
          <a:xfrm>
            <a:off x="17690707" y="1235043"/>
            <a:ext cx="2620867" cy="882790"/>
          </a:xfrm>
          <a:prstGeom prst="rect">
            <a:avLst/>
          </a:prstGeom>
          <a:solidFill>
            <a:srgbClr val="1B9399"/>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dirty="0">
                <a:latin typeface="+mj-lt"/>
              </a:rPr>
              <a:t>PROVER</a:t>
            </a:r>
          </a:p>
        </p:txBody>
      </p:sp>
      <p:cxnSp>
        <p:nvCxnSpPr>
          <p:cNvPr id="23" name="Rechte verbindingslijn met pijl 22">
            <a:extLst>
              <a:ext uri="{FF2B5EF4-FFF2-40B4-BE49-F238E27FC236}">
                <a16:creationId xmlns:a16="http://schemas.microsoft.com/office/drawing/2014/main" id="{E0A4466A-5ECF-56E1-19C3-D853CF1FC44B}"/>
              </a:ext>
            </a:extLst>
          </p:cNvPr>
          <p:cNvCxnSpPr>
            <a:cxnSpLocks/>
          </p:cNvCxnSpPr>
          <p:nvPr/>
        </p:nvCxnSpPr>
        <p:spPr>
          <a:xfrm flipV="1">
            <a:off x="12959502" y="2244599"/>
            <a:ext cx="2324042" cy="1515809"/>
          </a:xfrm>
          <a:prstGeom prst="straightConnector1">
            <a:avLst/>
          </a:prstGeom>
          <a:ln w="57150">
            <a:solidFill>
              <a:schemeClr val="accent6">
                <a:lumMod val="10000"/>
              </a:schemeClr>
            </a:solidFill>
            <a:tailEnd type="triangle"/>
          </a:ln>
        </p:spPr>
        <p:style>
          <a:lnRef idx="1">
            <a:schemeClr val="accent1"/>
          </a:lnRef>
          <a:fillRef idx="0">
            <a:schemeClr val="accent1"/>
          </a:fillRef>
          <a:effectRef idx="0">
            <a:schemeClr val="accent1"/>
          </a:effectRef>
          <a:fontRef idx="minor">
            <a:schemeClr val="tx1"/>
          </a:fontRef>
        </p:style>
      </p:cxnSp>
      <p:pic>
        <p:nvPicPr>
          <p:cNvPr id="24" name="Afbeelding 23">
            <a:extLst>
              <a:ext uri="{FF2B5EF4-FFF2-40B4-BE49-F238E27FC236}">
                <a16:creationId xmlns:a16="http://schemas.microsoft.com/office/drawing/2014/main" id="{26A6F626-7257-6106-17D7-E9EE9CC5BF12}"/>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4072715" y="9930119"/>
            <a:ext cx="2226413" cy="2226413"/>
          </a:xfrm>
          <a:prstGeom prst="rect">
            <a:avLst/>
          </a:prstGeom>
        </p:spPr>
      </p:pic>
      <p:pic>
        <p:nvPicPr>
          <p:cNvPr id="25" name="Afbeelding 24">
            <a:extLst>
              <a:ext uri="{FF2B5EF4-FFF2-40B4-BE49-F238E27FC236}">
                <a16:creationId xmlns:a16="http://schemas.microsoft.com/office/drawing/2014/main" id="{B8698DB4-4E7D-2402-55C4-9C0BA3E7F122}"/>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16058751" y="11339877"/>
            <a:ext cx="2277268" cy="2277268"/>
          </a:xfrm>
          <a:prstGeom prst="rect">
            <a:avLst/>
          </a:prstGeom>
        </p:spPr>
      </p:pic>
      <p:sp>
        <p:nvSpPr>
          <p:cNvPr id="26" name="Pijl links 25">
            <a:extLst>
              <a:ext uri="{FF2B5EF4-FFF2-40B4-BE49-F238E27FC236}">
                <a16:creationId xmlns:a16="http://schemas.microsoft.com/office/drawing/2014/main" id="{A47F3A60-C96D-1C24-FD9F-BB0658B0C3D3}"/>
              </a:ext>
            </a:extLst>
          </p:cNvPr>
          <p:cNvSpPr/>
          <p:nvPr/>
        </p:nvSpPr>
        <p:spPr>
          <a:xfrm rot="5400000">
            <a:off x="15774090" y="9856279"/>
            <a:ext cx="1373364" cy="804041"/>
          </a:xfrm>
          <a:prstGeom prst="rightArrow">
            <a:avLst/>
          </a:prstGeom>
          <a:solidFill>
            <a:srgbClr val="79E2E6"/>
          </a:solidFill>
          <a:ln>
            <a:solidFill>
              <a:srgbClr val="79E2E6"/>
            </a:solidFill>
            <a:prstDash val="lg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dirty="0"/>
          </a:p>
        </p:txBody>
      </p:sp>
      <p:cxnSp>
        <p:nvCxnSpPr>
          <p:cNvPr id="27" name="Rechte verbindingslijn met pijl 26">
            <a:extLst>
              <a:ext uri="{FF2B5EF4-FFF2-40B4-BE49-F238E27FC236}">
                <a16:creationId xmlns:a16="http://schemas.microsoft.com/office/drawing/2014/main" id="{F5B8E378-3590-D146-0BBD-8EB367364652}"/>
              </a:ext>
            </a:extLst>
          </p:cNvPr>
          <p:cNvCxnSpPr>
            <a:cxnSpLocks/>
          </p:cNvCxnSpPr>
          <p:nvPr/>
        </p:nvCxnSpPr>
        <p:spPr>
          <a:xfrm flipV="1">
            <a:off x="15329149" y="11043323"/>
            <a:ext cx="1750439" cy="2140504"/>
          </a:xfrm>
          <a:prstGeom prst="straightConnector1">
            <a:avLst/>
          </a:prstGeom>
          <a:ln w="88900">
            <a:solidFill>
              <a:schemeClr val="accent6">
                <a:lumMod val="10000"/>
              </a:schemeClr>
            </a:solidFill>
            <a:prstDash val="sysDot"/>
            <a:tailEnd type="none"/>
          </a:ln>
        </p:spPr>
        <p:style>
          <a:lnRef idx="1">
            <a:schemeClr val="accent1"/>
          </a:lnRef>
          <a:fillRef idx="0">
            <a:schemeClr val="accent1"/>
          </a:fillRef>
          <a:effectRef idx="0">
            <a:schemeClr val="accent1"/>
          </a:effectRef>
          <a:fontRef idx="minor">
            <a:schemeClr val="tx1"/>
          </a:fontRef>
        </p:style>
      </p:cxnSp>
      <p:pic>
        <p:nvPicPr>
          <p:cNvPr id="28" name="Afbeelding 27">
            <a:extLst>
              <a:ext uri="{FF2B5EF4-FFF2-40B4-BE49-F238E27FC236}">
                <a16:creationId xmlns:a16="http://schemas.microsoft.com/office/drawing/2014/main" id="{29BBD3BD-640F-0548-66FF-6D22A9DB9845}"/>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4072715" y="9911985"/>
            <a:ext cx="2226413" cy="2226413"/>
          </a:xfrm>
          <a:prstGeom prst="rect">
            <a:avLst/>
          </a:prstGeom>
        </p:spPr>
      </p:pic>
      <p:sp>
        <p:nvSpPr>
          <p:cNvPr id="29" name="Rechthoek 28">
            <a:extLst>
              <a:ext uri="{FF2B5EF4-FFF2-40B4-BE49-F238E27FC236}">
                <a16:creationId xmlns:a16="http://schemas.microsoft.com/office/drawing/2014/main" id="{DF41F57A-9528-5D9B-BAB6-3D0C5E6792D2}"/>
              </a:ext>
            </a:extLst>
          </p:cNvPr>
          <p:cNvSpPr/>
          <p:nvPr/>
        </p:nvSpPr>
        <p:spPr>
          <a:xfrm>
            <a:off x="7394255" y="7757122"/>
            <a:ext cx="3975654" cy="882790"/>
          </a:xfrm>
          <a:prstGeom prst="rect">
            <a:avLst/>
          </a:prstGeom>
          <a:solidFill>
            <a:srgbClr val="1B9399"/>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dirty="0">
                <a:latin typeface="+mj-lt"/>
              </a:rPr>
              <a:t>ZKP PROGRAM</a:t>
            </a:r>
          </a:p>
        </p:txBody>
      </p:sp>
      <p:cxnSp>
        <p:nvCxnSpPr>
          <p:cNvPr id="30" name="Rechte verbindingslijn met pijl 29">
            <a:extLst>
              <a:ext uri="{FF2B5EF4-FFF2-40B4-BE49-F238E27FC236}">
                <a16:creationId xmlns:a16="http://schemas.microsoft.com/office/drawing/2014/main" id="{BD13B1C5-BB87-0348-1B5D-B0409E1168BB}"/>
              </a:ext>
            </a:extLst>
          </p:cNvPr>
          <p:cNvCxnSpPr>
            <a:cxnSpLocks/>
          </p:cNvCxnSpPr>
          <p:nvPr/>
        </p:nvCxnSpPr>
        <p:spPr>
          <a:xfrm>
            <a:off x="12959503" y="7176725"/>
            <a:ext cx="2445771" cy="1695512"/>
          </a:xfrm>
          <a:prstGeom prst="straightConnector1">
            <a:avLst/>
          </a:prstGeom>
          <a:ln w="57150">
            <a:solidFill>
              <a:schemeClr val="accent6">
                <a:lumMod val="10000"/>
              </a:schemeClr>
            </a:solidFill>
            <a:tailEnd type="triangle"/>
          </a:ln>
        </p:spPr>
        <p:style>
          <a:lnRef idx="1">
            <a:schemeClr val="accent1"/>
          </a:lnRef>
          <a:fillRef idx="0">
            <a:schemeClr val="accent1"/>
          </a:fillRef>
          <a:effectRef idx="0">
            <a:schemeClr val="accent1"/>
          </a:effectRef>
          <a:fontRef idx="minor">
            <a:schemeClr val="tx1"/>
          </a:fontRef>
        </p:style>
      </p:cxnSp>
      <p:pic>
        <p:nvPicPr>
          <p:cNvPr id="32" name="Picture 2">
            <a:extLst>
              <a:ext uri="{FF2B5EF4-FFF2-40B4-BE49-F238E27FC236}">
                <a16:creationId xmlns:a16="http://schemas.microsoft.com/office/drawing/2014/main" id="{8FE1F7CA-C5CF-FEE0-3792-CF34A587AC6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350503" y="5343838"/>
            <a:ext cx="1362309" cy="1509745"/>
          </a:xfrm>
          <a:prstGeom prst="rect">
            <a:avLst/>
          </a:prstGeom>
          <a:noFill/>
          <a:extLst>
            <a:ext uri="{909E8E84-426E-40DD-AFC4-6F175D3DCCD1}">
              <a14:hiddenFill xmlns:a14="http://schemas.microsoft.com/office/drawing/2010/main">
                <a:solidFill>
                  <a:srgbClr val="FFFFFF"/>
                </a:solidFill>
              </a14:hiddenFill>
            </a:ext>
          </a:extLst>
        </p:spPr>
      </p:pic>
      <p:sp>
        <p:nvSpPr>
          <p:cNvPr id="33" name="Rechthoek 32">
            <a:extLst>
              <a:ext uri="{FF2B5EF4-FFF2-40B4-BE49-F238E27FC236}">
                <a16:creationId xmlns:a16="http://schemas.microsoft.com/office/drawing/2014/main" id="{BE303FBA-BCAA-DAE4-7DFE-DD227F49617E}"/>
              </a:ext>
            </a:extLst>
          </p:cNvPr>
          <p:cNvSpPr/>
          <p:nvPr/>
        </p:nvSpPr>
        <p:spPr>
          <a:xfrm>
            <a:off x="17690707" y="7801195"/>
            <a:ext cx="2620871" cy="882790"/>
          </a:xfrm>
          <a:prstGeom prst="rect">
            <a:avLst/>
          </a:prstGeom>
          <a:solidFill>
            <a:srgbClr val="1B9399"/>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dirty="0">
                <a:latin typeface="+mj-lt"/>
              </a:rPr>
              <a:t>VERIFIER</a:t>
            </a:r>
          </a:p>
        </p:txBody>
      </p:sp>
      <p:pic>
        <p:nvPicPr>
          <p:cNvPr id="34" name="Afbeelding 33">
            <a:extLst>
              <a:ext uri="{FF2B5EF4-FFF2-40B4-BE49-F238E27FC236}">
                <a16:creationId xmlns:a16="http://schemas.microsoft.com/office/drawing/2014/main" id="{C7AEF1D3-D805-226B-8DB3-BD164F2DA4D5}"/>
              </a:ext>
            </a:extLst>
          </p:cNvPr>
          <p:cNvPicPr>
            <a:picLocks noChangeAspect="1"/>
          </p:cNvPicPr>
          <p:nvPr/>
        </p:nvPicPr>
        <p:blipFill>
          <a:blip r:embed="rId9">
            <a:extLst>
              <a:ext uri="{BEBA8EAE-BF5A-486C-A8C5-ECC9F3942E4B}">
                <a14:imgProps xmlns:a14="http://schemas.microsoft.com/office/drawing/2010/main">
                  <a14:imgLayer r:embed="rId10">
                    <a14:imgEffect>
                      <a14:backgroundRemoval t="10000" b="90000" l="10000" r="90000">
                        <a14:foregroundMark x1="46917" y1="32583" x2="46917" y2="32583"/>
                      </a14:backgroundRemoval>
                    </a14:imgEffect>
                  </a14:imgLayer>
                </a14:imgProps>
              </a:ext>
              <a:ext uri="{28A0092B-C50C-407E-A947-70E740481C1C}">
                <a14:useLocalDpi xmlns:a14="http://schemas.microsoft.com/office/drawing/2010/main" val="0"/>
              </a:ext>
            </a:extLst>
          </a:blip>
          <a:srcRect/>
          <a:stretch/>
        </p:blipFill>
        <p:spPr>
          <a:xfrm>
            <a:off x="14887451" y="163563"/>
            <a:ext cx="2866841" cy="2866841"/>
          </a:xfrm>
          <a:prstGeom prst="rect">
            <a:avLst/>
          </a:prstGeom>
        </p:spPr>
      </p:pic>
      <p:cxnSp>
        <p:nvCxnSpPr>
          <p:cNvPr id="3" name="Rechte verbindingslijn met pijl 2">
            <a:extLst>
              <a:ext uri="{FF2B5EF4-FFF2-40B4-BE49-F238E27FC236}">
                <a16:creationId xmlns:a16="http://schemas.microsoft.com/office/drawing/2014/main" id="{48B2CFF6-AEAD-D564-ED9B-0A835EB601E9}"/>
              </a:ext>
            </a:extLst>
          </p:cNvPr>
          <p:cNvCxnSpPr>
            <a:cxnSpLocks/>
            <a:endCxn id="4" idx="0"/>
          </p:cNvCxnSpPr>
          <p:nvPr/>
        </p:nvCxnSpPr>
        <p:spPr>
          <a:xfrm flipH="1">
            <a:off x="1098387" y="7757122"/>
            <a:ext cx="1248202" cy="894091"/>
          </a:xfrm>
          <a:prstGeom prst="straightConnector1">
            <a:avLst/>
          </a:prstGeom>
          <a:ln w="57150">
            <a:solidFill>
              <a:srgbClr val="1B9197"/>
            </a:solidFill>
            <a:tailEnd type="triangle"/>
          </a:ln>
        </p:spPr>
        <p:style>
          <a:lnRef idx="1">
            <a:schemeClr val="accent1"/>
          </a:lnRef>
          <a:fillRef idx="0">
            <a:schemeClr val="accent1"/>
          </a:fillRef>
          <a:effectRef idx="0">
            <a:schemeClr val="accent1"/>
          </a:effectRef>
          <a:fontRef idx="minor">
            <a:schemeClr val="tx1"/>
          </a:fontRef>
        </p:style>
      </p:cxnSp>
      <p:sp>
        <p:nvSpPr>
          <p:cNvPr id="4" name="Tekstvak 3">
            <a:extLst>
              <a:ext uri="{FF2B5EF4-FFF2-40B4-BE49-F238E27FC236}">
                <a16:creationId xmlns:a16="http://schemas.microsoft.com/office/drawing/2014/main" id="{8FC9B9F4-84A0-096B-C5C9-8F14C8B88C09}"/>
              </a:ext>
            </a:extLst>
          </p:cNvPr>
          <p:cNvSpPr txBox="1"/>
          <p:nvPr/>
        </p:nvSpPr>
        <p:spPr>
          <a:xfrm>
            <a:off x="258253" y="8651213"/>
            <a:ext cx="1680268" cy="646331"/>
          </a:xfrm>
          <a:prstGeom prst="rect">
            <a:avLst/>
          </a:prstGeom>
          <a:noFill/>
        </p:spPr>
        <p:txBody>
          <a:bodyPr wrap="none" rtlCol="0">
            <a:spAutoFit/>
          </a:bodyPr>
          <a:lstStyle/>
          <a:p>
            <a:r>
              <a:rPr lang="en-US" dirty="0">
                <a:solidFill>
                  <a:srgbClr val="1B9197"/>
                </a:solidFill>
                <a:latin typeface="+mj-lt"/>
              </a:rPr>
              <a:t>privacy</a:t>
            </a:r>
          </a:p>
        </p:txBody>
      </p:sp>
      <p:sp>
        <p:nvSpPr>
          <p:cNvPr id="5" name="Tekstvak 4">
            <a:extLst>
              <a:ext uri="{FF2B5EF4-FFF2-40B4-BE49-F238E27FC236}">
                <a16:creationId xmlns:a16="http://schemas.microsoft.com/office/drawing/2014/main" id="{5126EB9C-4831-B385-9B4A-9C7476CEF061}"/>
              </a:ext>
            </a:extLst>
          </p:cNvPr>
          <p:cNvSpPr txBox="1"/>
          <p:nvPr/>
        </p:nvSpPr>
        <p:spPr>
          <a:xfrm>
            <a:off x="2257370" y="8648551"/>
            <a:ext cx="2778325" cy="646331"/>
          </a:xfrm>
          <a:prstGeom prst="rect">
            <a:avLst/>
          </a:prstGeom>
          <a:noFill/>
        </p:spPr>
        <p:txBody>
          <a:bodyPr wrap="none" rtlCol="0">
            <a:spAutoFit/>
          </a:bodyPr>
          <a:lstStyle/>
          <a:p>
            <a:r>
              <a:rPr lang="en-US" dirty="0">
                <a:solidFill>
                  <a:srgbClr val="1B9197"/>
                </a:solidFill>
                <a:latin typeface="+mj-lt"/>
              </a:rPr>
              <a:t>succinctness</a:t>
            </a:r>
          </a:p>
        </p:txBody>
      </p:sp>
      <p:cxnSp>
        <p:nvCxnSpPr>
          <p:cNvPr id="7" name="Rechte verbindingslijn met pijl 6">
            <a:extLst>
              <a:ext uri="{FF2B5EF4-FFF2-40B4-BE49-F238E27FC236}">
                <a16:creationId xmlns:a16="http://schemas.microsoft.com/office/drawing/2014/main" id="{1ED400E2-B266-D487-8576-F9309856D268}"/>
              </a:ext>
            </a:extLst>
          </p:cNvPr>
          <p:cNvCxnSpPr>
            <a:cxnSpLocks/>
          </p:cNvCxnSpPr>
          <p:nvPr/>
        </p:nvCxnSpPr>
        <p:spPr>
          <a:xfrm>
            <a:off x="2346589" y="7751472"/>
            <a:ext cx="1284269" cy="894091"/>
          </a:xfrm>
          <a:prstGeom prst="straightConnector1">
            <a:avLst/>
          </a:prstGeom>
          <a:ln w="57150">
            <a:solidFill>
              <a:srgbClr val="1B9197"/>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14069961"/>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p:cTn id="6" dur="indefinite"/>
                                        <p:tgtEl>
                                          <p:spTgt spid="24"/>
                                        </p:tgtEl>
                                        <p:attrNameLst>
                                          <p:attrName>style.opacity</p:attrName>
                                        </p:attrNameLst>
                                      </p:cBhvr>
                                      <p:to>
                                        <p:strVal val="0.1"/>
                                      </p:to>
                                    </p:set>
                                    <p:animEffect filter="image" prLst="opacity: 0.1">
                                      <p:cBhvr rctx="IE">
                                        <p:cTn id="7" dur="indefinite"/>
                                        <p:tgtEl>
                                          <p:spTgt spid="24"/>
                                        </p:tgtEl>
                                      </p:cBhvr>
                                    </p:animEffect>
                                  </p:childTnLst>
                                </p:cTn>
                              </p:par>
                              <p:par>
                                <p:cTn id="8" presetID="9" presetClass="emph" presetSubtype="0" nodeType="withEffect">
                                  <p:stCondLst>
                                    <p:cond delay="0"/>
                                  </p:stCondLst>
                                  <p:childTnLst>
                                    <p:set>
                                      <p:cBhvr>
                                        <p:cTn id="9" dur="indefinite"/>
                                        <p:tgtEl>
                                          <p:spTgt spid="27"/>
                                        </p:tgtEl>
                                        <p:attrNameLst>
                                          <p:attrName>style.opacity</p:attrName>
                                        </p:attrNameLst>
                                      </p:cBhvr>
                                      <p:to>
                                        <p:strVal val="0.1"/>
                                      </p:to>
                                    </p:set>
                                    <p:animEffect filter="image" prLst="opacity: 0.1">
                                      <p:cBhvr rctx="IE">
                                        <p:cTn id="10" dur="indefinite"/>
                                        <p:tgtEl>
                                          <p:spTgt spid="27"/>
                                        </p:tgtEl>
                                      </p:cBhvr>
                                    </p:animEffect>
                                  </p:childTnLst>
                                </p:cTn>
                              </p:par>
                              <p:par>
                                <p:cTn id="11" presetID="9" presetClass="emph" presetSubtype="0" nodeType="withEffect">
                                  <p:stCondLst>
                                    <p:cond delay="0"/>
                                  </p:stCondLst>
                                  <p:childTnLst>
                                    <p:set>
                                      <p:cBhvr>
                                        <p:cTn id="12" dur="indefinite"/>
                                        <p:tgtEl>
                                          <p:spTgt spid="25"/>
                                        </p:tgtEl>
                                        <p:attrNameLst>
                                          <p:attrName>style.opacity</p:attrName>
                                        </p:attrNameLst>
                                      </p:cBhvr>
                                      <p:to>
                                        <p:strVal val="0.1"/>
                                      </p:to>
                                    </p:set>
                                    <p:animEffect filter="image" prLst="opacity: 0.1">
                                      <p:cBhvr rctx="IE">
                                        <p:cTn id="13" dur="indefinite"/>
                                        <p:tgtEl>
                                          <p:spTgt spid="25"/>
                                        </p:tgtEl>
                                      </p:cBhvr>
                                    </p:animEffect>
                                  </p:childTnLst>
                                </p:cTn>
                              </p:par>
                              <p:par>
                                <p:cTn id="14" presetID="1" presetClass="entr" presetSubtype="0" fill="hold" nodeType="withEffect">
                                  <p:stCondLst>
                                    <p:cond delay="0"/>
                                  </p:stCondLst>
                                  <p:childTnLst>
                                    <p:set>
                                      <p:cBhvr>
                                        <p:cTn id="15"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48157D-900F-51F3-21DA-642199B54C51}"/>
            </a:ext>
          </a:extLst>
        </p:cNvPr>
        <p:cNvGrpSpPr/>
        <p:nvPr/>
      </p:nvGrpSpPr>
      <p:grpSpPr>
        <a:xfrm>
          <a:off x="0" y="0"/>
          <a:ext cx="0" cy="0"/>
          <a:chOff x="0" y="0"/>
          <a:chExt cx="0" cy="0"/>
        </a:xfrm>
      </p:grpSpPr>
      <p:sp>
        <p:nvSpPr>
          <p:cNvPr id="3" name="Tekstvak 2">
            <a:extLst>
              <a:ext uri="{FF2B5EF4-FFF2-40B4-BE49-F238E27FC236}">
                <a16:creationId xmlns:a16="http://schemas.microsoft.com/office/drawing/2014/main" id="{A38F4AA0-446E-15FD-3992-81AA3D9D7BC8}"/>
              </a:ext>
            </a:extLst>
          </p:cNvPr>
          <p:cNvSpPr txBox="1"/>
          <p:nvPr/>
        </p:nvSpPr>
        <p:spPr>
          <a:xfrm>
            <a:off x="1132207" y="921160"/>
            <a:ext cx="12278995" cy="1323439"/>
          </a:xfrm>
          <a:prstGeom prst="rect">
            <a:avLst/>
          </a:prstGeom>
          <a:noFill/>
        </p:spPr>
        <p:txBody>
          <a:bodyPr wrap="square">
            <a:spAutoFit/>
          </a:bodyPr>
          <a:lstStyle/>
          <a:p>
            <a:pPr>
              <a:spcBef>
                <a:spcPts val="0"/>
              </a:spcBef>
              <a:spcAft>
                <a:spcPts val="0"/>
              </a:spcAft>
            </a:pPr>
            <a:r>
              <a:rPr lang="nl-BE" sz="8000" b="1" dirty="0">
                <a:latin typeface="Nunito" pitchFamily="2" charset="77"/>
                <a:ea typeface="Red Hat Text SemiBold" panose="02010503040201060303" pitchFamily="2" charset="0"/>
                <a:cs typeface="Red Hat Text SemiBold" panose="02010503040201060303" pitchFamily="2" charset="0"/>
              </a:rPr>
              <a:t>Bugs in ZKPs</a:t>
            </a:r>
            <a:endParaRPr lang="nl-BE" sz="11500" b="1" dirty="0">
              <a:latin typeface="Nunito" pitchFamily="2" charset="77"/>
              <a:ea typeface="Red Hat Text SemiBold" panose="02010503040201060303" pitchFamily="2" charset="0"/>
              <a:cs typeface="Red Hat Text SemiBold" panose="02010503040201060303" pitchFamily="2" charset="0"/>
            </a:endParaRPr>
          </a:p>
        </p:txBody>
      </p:sp>
      <p:pic>
        <p:nvPicPr>
          <p:cNvPr id="2" name="Afbeelding 1">
            <a:extLst>
              <a:ext uri="{FF2B5EF4-FFF2-40B4-BE49-F238E27FC236}">
                <a16:creationId xmlns:a16="http://schemas.microsoft.com/office/drawing/2014/main" id="{A2268F5F-C4B8-51B6-C1B5-AD2302C60DB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28723" y="3118268"/>
            <a:ext cx="7459863" cy="7479469"/>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pic>
        <p:nvPicPr>
          <p:cNvPr id="5" name="Afbeelding 4">
            <a:extLst>
              <a:ext uri="{FF2B5EF4-FFF2-40B4-BE49-F238E27FC236}">
                <a16:creationId xmlns:a16="http://schemas.microsoft.com/office/drawing/2014/main" id="{31CEEAFA-B788-F099-155C-AB9B27247D26}"/>
              </a:ext>
            </a:extLst>
          </p:cNvPr>
          <p:cNvPicPr>
            <a:picLocks noChangeAspect="1"/>
          </p:cNvPicPr>
          <p:nvPr/>
        </p:nvPicPr>
        <p:blipFill>
          <a:blip r:embed="rId4"/>
          <a:stretch>
            <a:fillRect/>
          </a:stretch>
        </p:blipFill>
        <p:spPr>
          <a:xfrm>
            <a:off x="16652291" y="3118267"/>
            <a:ext cx="6852578" cy="7479469"/>
          </a:xfrm>
          <a:prstGeom prst="rect">
            <a:avLst/>
          </a:prstGeom>
          <a:ln w="127000" cap="rnd">
            <a:solidFill>
              <a:srgbClr val="FFFFFF"/>
            </a:solidFill>
          </a:ln>
          <a:effectLst>
            <a:outerShdw blurRad="76200" dir="18900000" sy="23000" kx="-1200000" algn="bl" rotWithShape="0">
              <a:prstClr val="black">
                <a:alpha val="20000"/>
              </a:prstClr>
            </a:outerShdw>
          </a:effectLst>
          <a:scene3d>
            <a:camera prst="orthographicFront"/>
            <a:lightRig rig="twoPt" dir="t">
              <a:rot lat="0" lon="0" rev="7800000"/>
            </a:lightRig>
          </a:scene3d>
          <a:sp3d contourW="6350">
            <a:bevelT w="50800" h="16510"/>
            <a:contourClr>
              <a:srgbClr val="C0C0C0"/>
            </a:contourClr>
          </a:sp3d>
        </p:spPr>
      </p:pic>
      <p:sp>
        <p:nvSpPr>
          <p:cNvPr id="8" name="Tekstvak 7">
            <a:extLst>
              <a:ext uri="{FF2B5EF4-FFF2-40B4-BE49-F238E27FC236}">
                <a16:creationId xmlns:a16="http://schemas.microsoft.com/office/drawing/2014/main" id="{C1BDC701-58D5-0717-0707-388CF5A82627}"/>
              </a:ext>
            </a:extLst>
          </p:cNvPr>
          <p:cNvSpPr txBox="1"/>
          <p:nvPr/>
        </p:nvSpPr>
        <p:spPr>
          <a:xfrm>
            <a:off x="8772855" y="6211667"/>
            <a:ext cx="7295164" cy="1292662"/>
          </a:xfrm>
          <a:custGeom>
            <a:avLst/>
            <a:gdLst>
              <a:gd name="csX0" fmla="*/ 0 w 7295164"/>
              <a:gd name="csY0" fmla="*/ 0 h 1292662"/>
              <a:gd name="csX1" fmla="*/ 590245 w 7295164"/>
              <a:gd name="csY1" fmla="*/ 0 h 1292662"/>
              <a:gd name="csX2" fmla="*/ 1034587 w 7295164"/>
              <a:gd name="csY2" fmla="*/ 0 h 1292662"/>
              <a:gd name="csX3" fmla="*/ 1843687 w 7295164"/>
              <a:gd name="csY3" fmla="*/ 0 h 1292662"/>
              <a:gd name="csX4" fmla="*/ 2433932 w 7295164"/>
              <a:gd name="csY4" fmla="*/ 0 h 1292662"/>
              <a:gd name="csX5" fmla="*/ 3024177 w 7295164"/>
              <a:gd name="csY5" fmla="*/ 0 h 1292662"/>
              <a:gd name="csX6" fmla="*/ 3833277 w 7295164"/>
              <a:gd name="csY6" fmla="*/ 0 h 1292662"/>
              <a:gd name="csX7" fmla="*/ 4350571 w 7295164"/>
              <a:gd name="csY7" fmla="*/ 0 h 1292662"/>
              <a:gd name="csX8" fmla="*/ 5159671 w 7295164"/>
              <a:gd name="csY8" fmla="*/ 0 h 1292662"/>
              <a:gd name="csX9" fmla="*/ 5968771 w 7295164"/>
              <a:gd name="csY9" fmla="*/ 0 h 1292662"/>
              <a:gd name="csX10" fmla="*/ 6631967 w 7295164"/>
              <a:gd name="csY10" fmla="*/ 0 h 1292662"/>
              <a:gd name="csX11" fmla="*/ 7295164 w 7295164"/>
              <a:gd name="csY11" fmla="*/ 0 h 1292662"/>
              <a:gd name="csX12" fmla="*/ 7295164 w 7295164"/>
              <a:gd name="csY12" fmla="*/ 633404 h 1292662"/>
              <a:gd name="csX13" fmla="*/ 7295164 w 7295164"/>
              <a:gd name="csY13" fmla="*/ 1292662 h 1292662"/>
              <a:gd name="csX14" fmla="*/ 6631967 w 7295164"/>
              <a:gd name="csY14" fmla="*/ 1292662 h 1292662"/>
              <a:gd name="csX15" fmla="*/ 6114674 w 7295164"/>
              <a:gd name="csY15" fmla="*/ 1292662 h 1292662"/>
              <a:gd name="csX16" fmla="*/ 5451477 w 7295164"/>
              <a:gd name="csY16" fmla="*/ 1292662 h 1292662"/>
              <a:gd name="csX17" fmla="*/ 4642377 w 7295164"/>
              <a:gd name="csY17" fmla="*/ 1292662 h 1292662"/>
              <a:gd name="csX18" fmla="*/ 3979180 w 7295164"/>
              <a:gd name="csY18" fmla="*/ 1292662 h 1292662"/>
              <a:gd name="csX19" fmla="*/ 3534839 w 7295164"/>
              <a:gd name="csY19" fmla="*/ 1292662 h 1292662"/>
              <a:gd name="csX20" fmla="*/ 3017545 w 7295164"/>
              <a:gd name="csY20" fmla="*/ 1292662 h 1292662"/>
              <a:gd name="csX21" fmla="*/ 2208445 w 7295164"/>
              <a:gd name="csY21" fmla="*/ 1292662 h 1292662"/>
              <a:gd name="csX22" fmla="*/ 1545248 w 7295164"/>
              <a:gd name="csY22" fmla="*/ 1292662 h 1292662"/>
              <a:gd name="csX23" fmla="*/ 1027955 w 7295164"/>
              <a:gd name="csY23" fmla="*/ 1292662 h 1292662"/>
              <a:gd name="csX24" fmla="*/ 0 w 7295164"/>
              <a:gd name="csY24" fmla="*/ 1292662 h 1292662"/>
              <a:gd name="csX25" fmla="*/ 0 w 7295164"/>
              <a:gd name="csY25" fmla="*/ 685111 h 1292662"/>
              <a:gd name="csX26" fmla="*/ 0 w 7295164"/>
              <a:gd name="csY26" fmla="*/ 0 h 129266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Lst>
            <a:rect l="l" t="t" r="r" b="b"/>
            <a:pathLst>
              <a:path w="7295164" h="1292662" extrusionOk="0">
                <a:moveTo>
                  <a:pt x="0" y="0"/>
                </a:moveTo>
                <a:cubicBezTo>
                  <a:pt x="199767" y="-19173"/>
                  <a:pt x="357279" y="-964"/>
                  <a:pt x="590245" y="0"/>
                </a:cubicBezTo>
                <a:cubicBezTo>
                  <a:pt x="823211" y="964"/>
                  <a:pt x="923219" y="1718"/>
                  <a:pt x="1034587" y="0"/>
                </a:cubicBezTo>
                <a:cubicBezTo>
                  <a:pt x="1145955" y="-1718"/>
                  <a:pt x="1492851" y="17276"/>
                  <a:pt x="1843687" y="0"/>
                </a:cubicBezTo>
                <a:cubicBezTo>
                  <a:pt x="2194523" y="-17276"/>
                  <a:pt x="2278839" y="-23134"/>
                  <a:pt x="2433932" y="0"/>
                </a:cubicBezTo>
                <a:cubicBezTo>
                  <a:pt x="2589025" y="23134"/>
                  <a:pt x="2740859" y="-12569"/>
                  <a:pt x="3024177" y="0"/>
                </a:cubicBezTo>
                <a:cubicBezTo>
                  <a:pt x="3307496" y="12569"/>
                  <a:pt x="3660706" y="29116"/>
                  <a:pt x="3833277" y="0"/>
                </a:cubicBezTo>
                <a:cubicBezTo>
                  <a:pt x="4005848" y="-29116"/>
                  <a:pt x="4196877" y="-20591"/>
                  <a:pt x="4350571" y="0"/>
                </a:cubicBezTo>
                <a:cubicBezTo>
                  <a:pt x="4504265" y="20591"/>
                  <a:pt x="4760803" y="19176"/>
                  <a:pt x="5159671" y="0"/>
                </a:cubicBezTo>
                <a:cubicBezTo>
                  <a:pt x="5558539" y="-19176"/>
                  <a:pt x="5750477" y="18508"/>
                  <a:pt x="5968771" y="0"/>
                </a:cubicBezTo>
                <a:cubicBezTo>
                  <a:pt x="6187065" y="-18508"/>
                  <a:pt x="6473109" y="17702"/>
                  <a:pt x="6631967" y="0"/>
                </a:cubicBezTo>
                <a:cubicBezTo>
                  <a:pt x="6790825" y="-17702"/>
                  <a:pt x="7154398" y="27916"/>
                  <a:pt x="7295164" y="0"/>
                </a:cubicBezTo>
                <a:cubicBezTo>
                  <a:pt x="7312100" y="248164"/>
                  <a:pt x="7278560" y="347370"/>
                  <a:pt x="7295164" y="633404"/>
                </a:cubicBezTo>
                <a:cubicBezTo>
                  <a:pt x="7311768" y="919438"/>
                  <a:pt x="7302179" y="1025693"/>
                  <a:pt x="7295164" y="1292662"/>
                </a:cubicBezTo>
                <a:cubicBezTo>
                  <a:pt x="7146413" y="1277033"/>
                  <a:pt x="6908035" y="1308518"/>
                  <a:pt x="6631967" y="1292662"/>
                </a:cubicBezTo>
                <a:cubicBezTo>
                  <a:pt x="6355899" y="1276806"/>
                  <a:pt x="6293990" y="1310715"/>
                  <a:pt x="6114674" y="1292662"/>
                </a:cubicBezTo>
                <a:cubicBezTo>
                  <a:pt x="5935358" y="1274609"/>
                  <a:pt x="5618938" y="1293320"/>
                  <a:pt x="5451477" y="1292662"/>
                </a:cubicBezTo>
                <a:cubicBezTo>
                  <a:pt x="5284016" y="1292004"/>
                  <a:pt x="5010759" y="1264157"/>
                  <a:pt x="4642377" y="1292662"/>
                </a:cubicBezTo>
                <a:cubicBezTo>
                  <a:pt x="4273995" y="1321167"/>
                  <a:pt x="4173630" y="1298834"/>
                  <a:pt x="3979180" y="1292662"/>
                </a:cubicBezTo>
                <a:cubicBezTo>
                  <a:pt x="3784730" y="1286490"/>
                  <a:pt x="3724848" y="1290850"/>
                  <a:pt x="3534839" y="1292662"/>
                </a:cubicBezTo>
                <a:cubicBezTo>
                  <a:pt x="3344830" y="1294474"/>
                  <a:pt x="3186157" y="1268905"/>
                  <a:pt x="3017545" y="1292662"/>
                </a:cubicBezTo>
                <a:cubicBezTo>
                  <a:pt x="2848933" y="1316419"/>
                  <a:pt x="2490220" y="1281509"/>
                  <a:pt x="2208445" y="1292662"/>
                </a:cubicBezTo>
                <a:cubicBezTo>
                  <a:pt x="1926670" y="1303815"/>
                  <a:pt x="1866733" y="1312000"/>
                  <a:pt x="1545248" y="1292662"/>
                </a:cubicBezTo>
                <a:cubicBezTo>
                  <a:pt x="1223763" y="1273324"/>
                  <a:pt x="1193538" y="1267623"/>
                  <a:pt x="1027955" y="1292662"/>
                </a:cubicBezTo>
                <a:cubicBezTo>
                  <a:pt x="862372" y="1317701"/>
                  <a:pt x="289794" y="1276676"/>
                  <a:pt x="0" y="1292662"/>
                </a:cubicBezTo>
                <a:cubicBezTo>
                  <a:pt x="25259" y="1053724"/>
                  <a:pt x="-14070" y="836499"/>
                  <a:pt x="0" y="685111"/>
                </a:cubicBezTo>
                <a:cubicBezTo>
                  <a:pt x="14070" y="533723"/>
                  <a:pt x="-19710" y="229738"/>
                  <a:pt x="0" y="0"/>
                </a:cubicBezTo>
                <a:close/>
              </a:path>
            </a:pathLst>
          </a:custGeom>
          <a:noFill/>
          <a:ln w="38100">
            <a:solidFill>
              <a:schemeClr val="tx1"/>
            </a:solidFill>
            <a:extLst>
              <a:ext uri="{C807C97D-BFC1-408E-A445-0C87EB9F89A2}">
                <ask:lineSketchStyleProps xmlns:ask="http://schemas.microsoft.com/office/drawing/2018/sketchyshapes" sd="1219033472">
                  <a:prstGeom prst="rect">
                    <a:avLst/>
                  </a:prstGeom>
                  <ask:type>
                    <ask:lineSketchFreehand/>
                  </ask:type>
                </ask:lineSketchStyleProps>
              </a:ext>
            </a:extLst>
          </a:ln>
        </p:spPr>
        <p:txBody>
          <a:bodyPr wrap="square" rtlCol="0">
            <a:spAutoFit/>
          </a:bodyPr>
          <a:lstStyle/>
          <a:p>
            <a:pPr algn="ctr"/>
            <a:br>
              <a:rPr lang="en-US" sz="2600">
                <a:latin typeface="+mj-lt"/>
              </a:rPr>
            </a:br>
            <a:r>
              <a:rPr lang="en-US" sz="2600">
                <a:latin typeface="+mj-lt"/>
              </a:rPr>
              <a:t>Bugs in blockchain software are </a:t>
            </a:r>
            <a:r>
              <a:rPr lang="en-US" sz="2600" b="1">
                <a:latin typeface="+mj-lt"/>
              </a:rPr>
              <a:t>extremely</a:t>
            </a:r>
            <a:r>
              <a:rPr lang="en-US" sz="2600">
                <a:latin typeface="+mj-lt"/>
              </a:rPr>
              <a:t> costly</a:t>
            </a:r>
          </a:p>
          <a:p>
            <a:pPr algn="ctr"/>
            <a:endParaRPr lang="en-US" sz="2600">
              <a:latin typeface="+mj-lt"/>
            </a:endParaRPr>
          </a:p>
        </p:txBody>
      </p:sp>
      <p:sp>
        <p:nvSpPr>
          <p:cNvPr id="4" name="Tekstvak 3">
            <a:extLst>
              <a:ext uri="{FF2B5EF4-FFF2-40B4-BE49-F238E27FC236}">
                <a16:creationId xmlns:a16="http://schemas.microsoft.com/office/drawing/2014/main" id="{86AD869E-63B2-C5F9-EEF7-6D602379BEA7}"/>
              </a:ext>
            </a:extLst>
          </p:cNvPr>
          <p:cNvSpPr txBox="1"/>
          <p:nvPr/>
        </p:nvSpPr>
        <p:spPr>
          <a:xfrm>
            <a:off x="23703402" y="13187659"/>
            <a:ext cx="674248" cy="646331"/>
          </a:xfrm>
          <a:prstGeom prst="rect">
            <a:avLst/>
          </a:prstGeom>
          <a:noFill/>
        </p:spPr>
        <p:txBody>
          <a:bodyPr wrap="square" rtlCol="0">
            <a:spAutoFit/>
          </a:bodyPr>
          <a:lstStyle/>
          <a:p>
            <a:r>
              <a:rPr lang="nl-BE" b="1" dirty="0">
                <a:solidFill>
                  <a:schemeClr val="bg1"/>
                </a:solidFill>
              </a:rPr>
              <a:t>6</a:t>
            </a:r>
          </a:p>
        </p:txBody>
      </p:sp>
    </p:spTree>
    <p:extLst>
      <p:ext uri="{BB962C8B-B14F-4D97-AF65-F5344CB8AC3E}">
        <p14:creationId xmlns:p14="http://schemas.microsoft.com/office/powerpoint/2010/main" val="2068303833"/>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C4A651-DF4E-975A-6A76-175C79A32A60}"/>
            </a:ext>
          </a:extLst>
        </p:cNvPr>
        <p:cNvGrpSpPr/>
        <p:nvPr/>
      </p:nvGrpSpPr>
      <p:grpSpPr>
        <a:xfrm>
          <a:off x="0" y="0"/>
          <a:ext cx="0" cy="0"/>
          <a:chOff x="0" y="0"/>
          <a:chExt cx="0" cy="0"/>
        </a:xfrm>
      </p:grpSpPr>
      <p:sp>
        <p:nvSpPr>
          <p:cNvPr id="3" name="Tekstvak 2">
            <a:extLst>
              <a:ext uri="{FF2B5EF4-FFF2-40B4-BE49-F238E27FC236}">
                <a16:creationId xmlns:a16="http://schemas.microsoft.com/office/drawing/2014/main" id="{FD976682-6C63-CEA0-2806-295E4D3185D1}"/>
              </a:ext>
            </a:extLst>
          </p:cNvPr>
          <p:cNvSpPr txBox="1"/>
          <p:nvPr/>
        </p:nvSpPr>
        <p:spPr>
          <a:xfrm>
            <a:off x="1132205" y="921160"/>
            <a:ext cx="14151338" cy="1323439"/>
          </a:xfrm>
          <a:prstGeom prst="rect">
            <a:avLst/>
          </a:prstGeom>
          <a:noFill/>
        </p:spPr>
        <p:txBody>
          <a:bodyPr wrap="square">
            <a:spAutoFit/>
          </a:bodyPr>
          <a:lstStyle/>
          <a:p>
            <a:pPr>
              <a:spcBef>
                <a:spcPts val="0"/>
              </a:spcBef>
              <a:spcAft>
                <a:spcPts val="0"/>
              </a:spcAft>
            </a:pPr>
            <a:r>
              <a:rPr lang="nl-BE" sz="8000" b="1" dirty="0">
                <a:latin typeface="Nunito" pitchFamily="2" charset="77"/>
                <a:ea typeface="Red Hat Text SemiBold" panose="02010503040201060303" pitchFamily="2" charset="0"/>
                <a:cs typeface="Red Hat Text SemiBold" panose="02010503040201060303" pitchFamily="2" charset="0"/>
              </a:rPr>
              <a:t>ZKP</a:t>
            </a:r>
            <a:r>
              <a:rPr lang="nl-BE" sz="6600" b="1" dirty="0">
                <a:latin typeface="Nunito" pitchFamily="2" charset="77"/>
                <a:ea typeface="Red Hat Text SemiBold" panose="02010503040201060303" pitchFamily="2" charset="0"/>
                <a:cs typeface="Red Hat Text SemiBold" panose="02010503040201060303" pitchFamily="2" charset="0"/>
              </a:rPr>
              <a:t> </a:t>
            </a:r>
            <a:r>
              <a:rPr lang="nl-BE" sz="8000" b="1" dirty="0">
                <a:latin typeface="Nunito" pitchFamily="2" charset="77"/>
                <a:ea typeface="Red Hat Text SemiBold" panose="02010503040201060303" pitchFamily="2" charset="0"/>
                <a:cs typeface="Red Hat Text SemiBold" panose="02010503040201060303" pitchFamily="2" charset="0"/>
              </a:rPr>
              <a:t>Pipeline</a:t>
            </a:r>
            <a:r>
              <a:rPr lang="nl-BE" sz="6600" b="1" dirty="0">
                <a:latin typeface="Nunito" pitchFamily="2" charset="77"/>
                <a:ea typeface="Red Hat Text SemiBold" panose="02010503040201060303" pitchFamily="2" charset="0"/>
                <a:cs typeface="Red Hat Text SemiBold" panose="02010503040201060303" pitchFamily="2" charset="0"/>
              </a:rPr>
              <a:t> </a:t>
            </a:r>
            <a:endParaRPr lang="nl-BE" sz="8800" dirty="0">
              <a:latin typeface="Nunito" pitchFamily="2" charset="77"/>
              <a:ea typeface="Red Hat Text SemiBold" panose="02010503040201060303" pitchFamily="2" charset="0"/>
              <a:cs typeface="Red Hat Text SemiBold" panose="02010503040201060303" pitchFamily="2" charset="0"/>
            </a:endParaRPr>
          </a:p>
        </p:txBody>
      </p:sp>
      <p:pic>
        <p:nvPicPr>
          <p:cNvPr id="4" name="Picture 2">
            <a:extLst>
              <a:ext uri="{FF2B5EF4-FFF2-40B4-BE49-F238E27FC236}">
                <a16:creationId xmlns:a16="http://schemas.microsoft.com/office/drawing/2014/main" id="{0ADFA82E-98F7-E1EC-F599-154BF0A4A1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p:blipFill>
        <p:spPr bwMode="auto">
          <a:xfrm>
            <a:off x="1132205" y="4432134"/>
            <a:ext cx="2442198" cy="2442198"/>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Contract - Free files and folders icons">
            <a:extLst>
              <a:ext uri="{FF2B5EF4-FFF2-40B4-BE49-F238E27FC236}">
                <a16:creationId xmlns:a16="http://schemas.microsoft.com/office/drawing/2014/main" id="{446B70C8-7AE6-7197-CE48-404AE792480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7785"/>
          <a:stretch/>
        </p:blipFill>
        <p:spPr bwMode="auto">
          <a:xfrm>
            <a:off x="17438795" y="3735931"/>
            <a:ext cx="1884497" cy="2292164"/>
          </a:xfrm>
          <a:prstGeom prst="rect">
            <a:avLst/>
          </a:prstGeom>
          <a:noFill/>
          <a:extLst>
            <a:ext uri="{909E8E84-426E-40DD-AFC4-6F175D3DCCD1}">
              <a14:hiddenFill xmlns:a14="http://schemas.microsoft.com/office/drawing/2010/main">
                <a:solidFill>
                  <a:srgbClr val="FFFFFF"/>
                </a:solidFill>
              </a14:hiddenFill>
            </a:ext>
          </a:extLst>
        </p:spPr>
      </p:pic>
      <p:sp>
        <p:nvSpPr>
          <p:cNvPr id="9" name="Pijl links 8">
            <a:extLst>
              <a:ext uri="{FF2B5EF4-FFF2-40B4-BE49-F238E27FC236}">
                <a16:creationId xmlns:a16="http://schemas.microsoft.com/office/drawing/2014/main" id="{37944F22-D5BE-D466-CDF6-9264B8462ED9}"/>
              </a:ext>
            </a:extLst>
          </p:cNvPr>
          <p:cNvSpPr/>
          <p:nvPr/>
        </p:nvSpPr>
        <p:spPr>
          <a:xfrm>
            <a:off x="3776042" y="5294670"/>
            <a:ext cx="1373364" cy="804041"/>
          </a:xfrm>
          <a:prstGeom prst="rightArrow">
            <a:avLst/>
          </a:prstGeom>
          <a:solidFill>
            <a:srgbClr val="79E2E6"/>
          </a:solidFill>
          <a:ln>
            <a:solidFill>
              <a:srgbClr val="79E2E6"/>
            </a:solidFill>
            <a:prstDash val="lg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pic>
        <p:nvPicPr>
          <p:cNvPr id="6" name="Picture 2" descr="Cool boy emoji | AI Emoji Generator">
            <a:extLst>
              <a:ext uri="{FF2B5EF4-FFF2-40B4-BE49-F238E27FC236}">
                <a16:creationId xmlns:a16="http://schemas.microsoft.com/office/drawing/2014/main" id="{013594E2-4D25-3729-DD5D-30E823BDEAB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283543" y="896400"/>
            <a:ext cx="2074652" cy="2074652"/>
          </a:xfrm>
          <a:prstGeom prst="rect">
            <a:avLst/>
          </a:prstGeom>
          <a:noFill/>
          <a:extLst>
            <a:ext uri="{909E8E84-426E-40DD-AFC4-6F175D3DCCD1}">
              <a14:hiddenFill xmlns:a14="http://schemas.microsoft.com/office/drawing/2010/main">
                <a:solidFill>
                  <a:srgbClr val="FFFFFF"/>
                </a:solidFill>
              </a14:hiddenFill>
            </a:ext>
          </a:extLst>
        </p:spPr>
      </p:pic>
      <p:pic>
        <p:nvPicPr>
          <p:cNvPr id="50" name="Afbeelding 49" descr="Afbeelding met speelgoed, pop, persoon, tekenfilm&#10;&#10;Door AI gegenereerde inhoud is mogelijk onjuist.">
            <a:extLst>
              <a:ext uri="{FF2B5EF4-FFF2-40B4-BE49-F238E27FC236}">
                <a16:creationId xmlns:a16="http://schemas.microsoft.com/office/drawing/2014/main" id="{B19DBB82-66F7-9BBE-487F-2F229B4ED94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073599" y="6471696"/>
            <a:ext cx="2774348" cy="2774348"/>
          </a:xfrm>
          <a:prstGeom prst="rect">
            <a:avLst/>
          </a:prstGeom>
        </p:spPr>
      </p:pic>
      <p:sp>
        <p:nvSpPr>
          <p:cNvPr id="1029" name="Pijl links 1028">
            <a:extLst>
              <a:ext uri="{FF2B5EF4-FFF2-40B4-BE49-F238E27FC236}">
                <a16:creationId xmlns:a16="http://schemas.microsoft.com/office/drawing/2014/main" id="{B3C66871-1063-C963-370E-86BBB5D10800}"/>
              </a:ext>
            </a:extLst>
          </p:cNvPr>
          <p:cNvSpPr/>
          <p:nvPr/>
        </p:nvSpPr>
        <p:spPr>
          <a:xfrm rot="5400000">
            <a:off x="15712662" y="4372944"/>
            <a:ext cx="1373364" cy="804041"/>
          </a:xfrm>
          <a:prstGeom prst="rightArrow">
            <a:avLst/>
          </a:prstGeom>
          <a:solidFill>
            <a:srgbClr val="79E2E6"/>
          </a:solidFill>
          <a:ln>
            <a:solidFill>
              <a:srgbClr val="79E2E6"/>
            </a:solidFill>
            <a:prstDash val="lg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031" name="Rechthoek 1030">
            <a:extLst>
              <a:ext uri="{FF2B5EF4-FFF2-40B4-BE49-F238E27FC236}">
                <a16:creationId xmlns:a16="http://schemas.microsoft.com/office/drawing/2014/main" id="{2E4CF8B7-213B-A423-4991-75F8ABB358DA}"/>
              </a:ext>
            </a:extLst>
          </p:cNvPr>
          <p:cNvSpPr/>
          <p:nvPr/>
        </p:nvSpPr>
        <p:spPr>
          <a:xfrm>
            <a:off x="1285091" y="6874332"/>
            <a:ext cx="2490952" cy="882790"/>
          </a:xfrm>
          <a:prstGeom prst="rect">
            <a:avLst/>
          </a:prstGeom>
          <a:solidFill>
            <a:srgbClr val="1B9399"/>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dirty="0">
                <a:latin typeface="+mj-lt"/>
              </a:rPr>
              <a:t>IDEA</a:t>
            </a:r>
          </a:p>
        </p:txBody>
      </p:sp>
      <p:pic>
        <p:nvPicPr>
          <p:cNvPr id="38" name="Afbeelding 37">
            <a:extLst>
              <a:ext uri="{FF2B5EF4-FFF2-40B4-BE49-F238E27FC236}">
                <a16:creationId xmlns:a16="http://schemas.microsoft.com/office/drawing/2014/main" id="{E313FD59-CFF8-3F78-1FDB-67F35A195AF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14072715" y="9930119"/>
            <a:ext cx="2226413" cy="2226413"/>
          </a:xfrm>
          <a:prstGeom prst="rect">
            <a:avLst/>
          </a:prstGeom>
        </p:spPr>
      </p:pic>
      <p:pic>
        <p:nvPicPr>
          <p:cNvPr id="39" name="Afbeelding 38">
            <a:extLst>
              <a:ext uri="{FF2B5EF4-FFF2-40B4-BE49-F238E27FC236}">
                <a16:creationId xmlns:a16="http://schemas.microsoft.com/office/drawing/2014/main" id="{54287F0F-92EC-1B4A-7360-34115AD7B770}"/>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6058751" y="11339877"/>
            <a:ext cx="2277268" cy="2277268"/>
          </a:xfrm>
          <a:prstGeom prst="rect">
            <a:avLst/>
          </a:prstGeom>
        </p:spPr>
      </p:pic>
      <p:sp>
        <p:nvSpPr>
          <p:cNvPr id="42" name="Pijl links 41">
            <a:extLst>
              <a:ext uri="{FF2B5EF4-FFF2-40B4-BE49-F238E27FC236}">
                <a16:creationId xmlns:a16="http://schemas.microsoft.com/office/drawing/2014/main" id="{377553D1-2FF7-6599-7651-ECF999E2A006}"/>
              </a:ext>
            </a:extLst>
          </p:cNvPr>
          <p:cNvSpPr/>
          <p:nvPr/>
        </p:nvSpPr>
        <p:spPr>
          <a:xfrm rot="5400000">
            <a:off x="15774090" y="9856279"/>
            <a:ext cx="1373364" cy="804041"/>
          </a:xfrm>
          <a:prstGeom prst="rightArrow">
            <a:avLst/>
          </a:prstGeom>
          <a:solidFill>
            <a:srgbClr val="79E2E6"/>
          </a:solidFill>
          <a:ln>
            <a:solidFill>
              <a:srgbClr val="79E2E6"/>
            </a:solidFill>
            <a:prstDash val="lg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cxnSp>
        <p:nvCxnSpPr>
          <p:cNvPr id="48" name="Rechte verbindingslijn met pijl 47">
            <a:extLst>
              <a:ext uri="{FF2B5EF4-FFF2-40B4-BE49-F238E27FC236}">
                <a16:creationId xmlns:a16="http://schemas.microsoft.com/office/drawing/2014/main" id="{1C34CE4B-D8E6-44B4-E455-ED67E807D2C2}"/>
              </a:ext>
            </a:extLst>
          </p:cNvPr>
          <p:cNvCxnSpPr>
            <a:cxnSpLocks/>
          </p:cNvCxnSpPr>
          <p:nvPr/>
        </p:nvCxnSpPr>
        <p:spPr>
          <a:xfrm flipV="1">
            <a:off x="15329149" y="11043323"/>
            <a:ext cx="1750439" cy="2140504"/>
          </a:xfrm>
          <a:prstGeom prst="straightConnector1">
            <a:avLst/>
          </a:prstGeom>
          <a:ln w="88900">
            <a:solidFill>
              <a:schemeClr val="accent6">
                <a:lumMod val="10000"/>
              </a:schemeClr>
            </a:solidFill>
            <a:prstDash val="sysDot"/>
            <a:tailEnd type="none"/>
          </a:ln>
        </p:spPr>
        <p:style>
          <a:lnRef idx="1">
            <a:schemeClr val="accent1"/>
          </a:lnRef>
          <a:fillRef idx="0">
            <a:schemeClr val="accent1"/>
          </a:fillRef>
          <a:effectRef idx="0">
            <a:schemeClr val="accent1"/>
          </a:effectRef>
          <a:fontRef idx="minor">
            <a:schemeClr val="tx1"/>
          </a:fontRef>
        </p:style>
      </p:cxnSp>
      <p:sp>
        <p:nvSpPr>
          <p:cNvPr id="8" name="Tekstvak 7">
            <a:extLst>
              <a:ext uri="{FF2B5EF4-FFF2-40B4-BE49-F238E27FC236}">
                <a16:creationId xmlns:a16="http://schemas.microsoft.com/office/drawing/2014/main" id="{A1FFA71C-D078-48D5-C776-52F1A56AAFB4}"/>
              </a:ext>
            </a:extLst>
          </p:cNvPr>
          <p:cNvSpPr txBox="1"/>
          <p:nvPr/>
        </p:nvSpPr>
        <p:spPr>
          <a:xfrm>
            <a:off x="5804663" y="3760405"/>
            <a:ext cx="7154838" cy="4154984"/>
          </a:xfrm>
          <a:custGeom>
            <a:avLst/>
            <a:gdLst>
              <a:gd name="csX0" fmla="*/ 0 w 7154838"/>
              <a:gd name="csY0" fmla="*/ 0 h 4154984"/>
              <a:gd name="csX1" fmla="*/ 524688 w 7154838"/>
              <a:gd name="csY1" fmla="*/ 0 h 4154984"/>
              <a:gd name="csX2" fmla="*/ 1120925 w 7154838"/>
              <a:gd name="csY2" fmla="*/ 0 h 4154984"/>
              <a:gd name="csX3" fmla="*/ 1860258 w 7154838"/>
              <a:gd name="csY3" fmla="*/ 0 h 4154984"/>
              <a:gd name="csX4" fmla="*/ 2528043 w 7154838"/>
              <a:gd name="csY4" fmla="*/ 0 h 4154984"/>
              <a:gd name="csX5" fmla="*/ 3052731 w 7154838"/>
              <a:gd name="csY5" fmla="*/ 0 h 4154984"/>
              <a:gd name="csX6" fmla="*/ 3792064 w 7154838"/>
              <a:gd name="csY6" fmla="*/ 0 h 4154984"/>
              <a:gd name="csX7" fmla="*/ 4245204 w 7154838"/>
              <a:gd name="csY7" fmla="*/ 0 h 4154984"/>
              <a:gd name="csX8" fmla="*/ 4626795 w 7154838"/>
              <a:gd name="csY8" fmla="*/ 0 h 4154984"/>
              <a:gd name="csX9" fmla="*/ 5079935 w 7154838"/>
              <a:gd name="csY9" fmla="*/ 0 h 4154984"/>
              <a:gd name="csX10" fmla="*/ 5819268 w 7154838"/>
              <a:gd name="csY10" fmla="*/ 0 h 4154984"/>
              <a:gd name="csX11" fmla="*/ 6487053 w 7154838"/>
              <a:gd name="csY11" fmla="*/ 0 h 4154984"/>
              <a:gd name="csX12" fmla="*/ 7154838 w 7154838"/>
              <a:gd name="csY12" fmla="*/ 0 h 4154984"/>
              <a:gd name="csX13" fmla="*/ 7154838 w 7154838"/>
              <a:gd name="csY13" fmla="*/ 510469 h 4154984"/>
              <a:gd name="csX14" fmla="*/ 7154838 w 7154838"/>
              <a:gd name="csY14" fmla="*/ 1145588 h 4154984"/>
              <a:gd name="csX15" fmla="*/ 7154838 w 7154838"/>
              <a:gd name="csY15" fmla="*/ 1697608 h 4154984"/>
              <a:gd name="csX16" fmla="*/ 7154838 w 7154838"/>
              <a:gd name="csY16" fmla="*/ 2291177 h 4154984"/>
              <a:gd name="csX17" fmla="*/ 7154838 w 7154838"/>
              <a:gd name="csY17" fmla="*/ 2760097 h 4154984"/>
              <a:gd name="csX18" fmla="*/ 7154838 w 7154838"/>
              <a:gd name="csY18" fmla="*/ 3395215 h 4154984"/>
              <a:gd name="csX19" fmla="*/ 7154838 w 7154838"/>
              <a:gd name="csY19" fmla="*/ 4154984 h 4154984"/>
              <a:gd name="csX20" fmla="*/ 6558602 w 7154838"/>
              <a:gd name="csY20" fmla="*/ 4154984 h 4154984"/>
              <a:gd name="csX21" fmla="*/ 6177010 w 7154838"/>
              <a:gd name="csY21" fmla="*/ 4154984 h 4154984"/>
              <a:gd name="csX22" fmla="*/ 5723870 w 7154838"/>
              <a:gd name="csY22" fmla="*/ 4154984 h 4154984"/>
              <a:gd name="csX23" fmla="*/ 5056086 w 7154838"/>
              <a:gd name="csY23" fmla="*/ 4154984 h 4154984"/>
              <a:gd name="csX24" fmla="*/ 4316752 w 7154838"/>
              <a:gd name="csY24" fmla="*/ 4154984 h 4154984"/>
              <a:gd name="csX25" fmla="*/ 3720516 w 7154838"/>
              <a:gd name="csY25" fmla="*/ 4154984 h 4154984"/>
              <a:gd name="csX26" fmla="*/ 3124279 w 7154838"/>
              <a:gd name="csY26" fmla="*/ 4154984 h 4154984"/>
              <a:gd name="csX27" fmla="*/ 2384946 w 7154838"/>
              <a:gd name="csY27" fmla="*/ 4154984 h 4154984"/>
              <a:gd name="csX28" fmla="*/ 1788709 w 7154838"/>
              <a:gd name="csY28" fmla="*/ 4154984 h 4154984"/>
              <a:gd name="csX29" fmla="*/ 1407118 w 7154838"/>
              <a:gd name="csY29" fmla="*/ 4154984 h 4154984"/>
              <a:gd name="csX30" fmla="*/ 882430 w 7154838"/>
              <a:gd name="csY30" fmla="*/ 4154984 h 4154984"/>
              <a:gd name="csX31" fmla="*/ 0 w 7154838"/>
              <a:gd name="csY31" fmla="*/ 4154984 h 4154984"/>
              <a:gd name="csX32" fmla="*/ 0 w 7154838"/>
              <a:gd name="csY32" fmla="*/ 3686064 h 4154984"/>
              <a:gd name="csX33" fmla="*/ 0 w 7154838"/>
              <a:gd name="csY33" fmla="*/ 3175595 h 4154984"/>
              <a:gd name="csX34" fmla="*/ 0 w 7154838"/>
              <a:gd name="csY34" fmla="*/ 2498926 h 4154984"/>
              <a:gd name="csX35" fmla="*/ 0 w 7154838"/>
              <a:gd name="csY35" fmla="*/ 1863807 h 4154984"/>
              <a:gd name="csX36" fmla="*/ 0 w 7154838"/>
              <a:gd name="csY36" fmla="*/ 1270238 h 4154984"/>
              <a:gd name="csX37" fmla="*/ 0 w 7154838"/>
              <a:gd name="csY37" fmla="*/ 635119 h 4154984"/>
              <a:gd name="csX38" fmla="*/ 0 w 7154838"/>
              <a:gd name="csY38" fmla="*/ 0 h 415498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Lst>
            <a:rect l="l" t="t" r="r" b="b"/>
            <a:pathLst>
              <a:path w="7154838" h="4154984" extrusionOk="0">
                <a:moveTo>
                  <a:pt x="0" y="0"/>
                </a:moveTo>
                <a:cubicBezTo>
                  <a:pt x="140914" y="-56175"/>
                  <a:pt x="349527" y="53701"/>
                  <a:pt x="524688" y="0"/>
                </a:cubicBezTo>
                <a:cubicBezTo>
                  <a:pt x="699849" y="-53701"/>
                  <a:pt x="1000226" y="22590"/>
                  <a:pt x="1120925" y="0"/>
                </a:cubicBezTo>
                <a:cubicBezTo>
                  <a:pt x="1241624" y="-22590"/>
                  <a:pt x="1694513" y="53855"/>
                  <a:pt x="1860258" y="0"/>
                </a:cubicBezTo>
                <a:cubicBezTo>
                  <a:pt x="2026003" y="-53855"/>
                  <a:pt x="2350130" y="68207"/>
                  <a:pt x="2528043" y="0"/>
                </a:cubicBezTo>
                <a:cubicBezTo>
                  <a:pt x="2705956" y="-68207"/>
                  <a:pt x="2915195" y="40834"/>
                  <a:pt x="3052731" y="0"/>
                </a:cubicBezTo>
                <a:cubicBezTo>
                  <a:pt x="3190267" y="-40834"/>
                  <a:pt x="3554424" y="50108"/>
                  <a:pt x="3792064" y="0"/>
                </a:cubicBezTo>
                <a:cubicBezTo>
                  <a:pt x="4029704" y="-50108"/>
                  <a:pt x="4150179" y="2918"/>
                  <a:pt x="4245204" y="0"/>
                </a:cubicBezTo>
                <a:cubicBezTo>
                  <a:pt x="4340229" y="-2918"/>
                  <a:pt x="4471022" y="27128"/>
                  <a:pt x="4626795" y="0"/>
                </a:cubicBezTo>
                <a:cubicBezTo>
                  <a:pt x="4782568" y="-27128"/>
                  <a:pt x="4863353" y="28687"/>
                  <a:pt x="5079935" y="0"/>
                </a:cubicBezTo>
                <a:cubicBezTo>
                  <a:pt x="5296517" y="-28687"/>
                  <a:pt x="5517067" y="56758"/>
                  <a:pt x="5819268" y="0"/>
                </a:cubicBezTo>
                <a:cubicBezTo>
                  <a:pt x="6121469" y="-56758"/>
                  <a:pt x="6291360" y="69257"/>
                  <a:pt x="6487053" y="0"/>
                </a:cubicBezTo>
                <a:cubicBezTo>
                  <a:pt x="6682747" y="-69257"/>
                  <a:pt x="6910349" y="50361"/>
                  <a:pt x="7154838" y="0"/>
                </a:cubicBezTo>
                <a:cubicBezTo>
                  <a:pt x="7164127" y="218363"/>
                  <a:pt x="7116660" y="375394"/>
                  <a:pt x="7154838" y="510469"/>
                </a:cubicBezTo>
                <a:cubicBezTo>
                  <a:pt x="7193016" y="645544"/>
                  <a:pt x="7082597" y="937328"/>
                  <a:pt x="7154838" y="1145588"/>
                </a:cubicBezTo>
                <a:cubicBezTo>
                  <a:pt x="7227079" y="1353848"/>
                  <a:pt x="7148575" y="1572997"/>
                  <a:pt x="7154838" y="1697608"/>
                </a:cubicBezTo>
                <a:cubicBezTo>
                  <a:pt x="7161101" y="1822219"/>
                  <a:pt x="7122008" y="2134557"/>
                  <a:pt x="7154838" y="2291177"/>
                </a:cubicBezTo>
                <a:cubicBezTo>
                  <a:pt x="7187668" y="2447797"/>
                  <a:pt x="7101404" y="2633518"/>
                  <a:pt x="7154838" y="2760097"/>
                </a:cubicBezTo>
                <a:cubicBezTo>
                  <a:pt x="7208272" y="2886676"/>
                  <a:pt x="7144017" y="3186446"/>
                  <a:pt x="7154838" y="3395215"/>
                </a:cubicBezTo>
                <a:cubicBezTo>
                  <a:pt x="7165659" y="3603984"/>
                  <a:pt x="7068550" y="3930237"/>
                  <a:pt x="7154838" y="4154984"/>
                </a:cubicBezTo>
                <a:cubicBezTo>
                  <a:pt x="6859282" y="4208745"/>
                  <a:pt x="6768336" y="4094438"/>
                  <a:pt x="6558602" y="4154984"/>
                </a:cubicBezTo>
                <a:cubicBezTo>
                  <a:pt x="6348868" y="4215530"/>
                  <a:pt x="6344890" y="4116238"/>
                  <a:pt x="6177010" y="4154984"/>
                </a:cubicBezTo>
                <a:cubicBezTo>
                  <a:pt x="6009130" y="4193730"/>
                  <a:pt x="5931529" y="4144911"/>
                  <a:pt x="5723870" y="4154984"/>
                </a:cubicBezTo>
                <a:cubicBezTo>
                  <a:pt x="5516211" y="4165057"/>
                  <a:pt x="5335223" y="4086969"/>
                  <a:pt x="5056086" y="4154984"/>
                </a:cubicBezTo>
                <a:cubicBezTo>
                  <a:pt x="4776949" y="4222999"/>
                  <a:pt x="4553009" y="4138165"/>
                  <a:pt x="4316752" y="4154984"/>
                </a:cubicBezTo>
                <a:cubicBezTo>
                  <a:pt x="4080495" y="4171803"/>
                  <a:pt x="3872266" y="4126174"/>
                  <a:pt x="3720516" y="4154984"/>
                </a:cubicBezTo>
                <a:cubicBezTo>
                  <a:pt x="3568766" y="4183794"/>
                  <a:pt x="3310199" y="4108893"/>
                  <a:pt x="3124279" y="4154984"/>
                </a:cubicBezTo>
                <a:cubicBezTo>
                  <a:pt x="2938359" y="4201075"/>
                  <a:pt x="2653009" y="4070631"/>
                  <a:pt x="2384946" y="4154984"/>
                </a:cubicBezTo>
                <a:cubicBezTo>
                  <a:pt x="2116883" y="4239337"/>
                  <a:pt x="1912846" y="4115408"/>
                  <a:pt x="1788709" y="4154984"/>
                </a:cubicBezTo>
                <a:cubicBezTo>
                  <a:pt x="1664572" y="4194560"/>
                  <a:pt x="1574639" y="4145007"/>
                  <a:pt x="1407118" y="4154984"/>
                </a:cubicBezTo>
                <a:cubicBezTo>
                  <a:pt x="1239597" y="4164961"/>
                  <a:pt x="1039702" y="4093908"/>
                  <a:pt x="882430" y="4154984"/>
                </a:cubicBezTo>
                <a:cubicBezTo>
                  <a:pt x="725158" y="4216060"/>
                  <a:pt x="426527" y="4135976"/>
                  <a:pt x="0" y="4154984"/>
                </a:cubicBezTo>
                <a:cubicBezTo>
                  <a:pt x="-48733" y="3996747"/>
                  <a:pt x="27461" y="3786147"/>
                  <a:pt x="0" y="3686064"/>
                </a:cubicBezTo>
                <a:cubicBezTo>
                  <a:pt x="-27461" y="3585981"/>
                  <a:pt x="52657" y="3428083"/>
                  <a:pt x="0" y="3175595"/>
                </a:cubicBezTo>
                <a:cubicBezTo>
                  <a:pt x="-52657" y="2923107"/>
                  <a:pt x="6077" y="2830182"/>
                  <a:pt x="0" y="2498926"/>
                </a:cubicBezTo>
                <a:cubicBezTo>
                  <a:pt x="-6077" y="2167670"/>
                  <a:pt x="70251" y="2026931"/>
                  <a:pt x="0" y="1863807"/>
                </a:cubicBezTo>
                <a:cubicBezTo>
                  <a:pt x="-70251" y="1700683"/>
                  <a:pt x="66701" y="1488832"/>
                  <a:pt x="0" y="1270238"/>
                </a:cubicBezTo>
                <a:cubicBezTo>
                  <a:pt x="-66701" y="1051644"/>
                  <a:pt x="32068" y="816693"/>
                  <a:pt x="0" y="635119"/>
                </a:cubicBezTo>
                <a:cubicBezTo>
                  <a:pt x="-32068" y="453545"/>
                  <a:pt x="11381" y="207782"/>
                  <a:pt x="0" y="0"/>
                </a:cubicBezTo>
                <a:close/>
              </a:path>
            </a:pathLst>
          </a:custGeom>
          <a:noFill/>
          <a:ln w="76200">
            <a:solidFill>
              <a:schemeClr val="tx1"/>
            </a:solidFill>
            <a:extLst>
              <a:ext uri="{C807C97D-BFC1-408E-A445-0C87EB9F89A2}">
                <ask:lineSketchStyleProps xmlns:ask="http://schemas.microsoft.com/office/drawing/2018/sketchyshapes" sd="4283315133">
                  <a:prstGeom prst="rect">
                    <a:avLst/>
                  </a:prstGeom>
                  <ask:type>
                    <ask:lineSketchScribble/>
                  </ask:type>
                </ask:lineSketchStyleProps>
              </a:ext>
            </a:extLst>
          </a:ln>
          <a:effectLst>
            <a:innerShdw blurRad="63500" dist="50800" dir="2700000">
              <a:prstClr val="black">
                <a:alpha val="50000"/>
              </a:prstClr>
            </a:inn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solidFill>
                  <a:srgbClr val="569CD6"/>
                </a:solidFill>
                <a:latin typeface="Menlo"/>
              </a:rPr>
              <a:t>template</a:t>
            </a:r>
            <a:r>
              <a:rPr lang="en-US" sz="2400">
                <a:solidFill>
                  <a:srgbClr val="CCCCCC"/>
                </a:solidFill>
                <a:latin typeface="Menlo"/>
              </a:rPr>
              <a:t> </a:t>
            </a:r>
            <a:r>
              <a:rPr lang="en-US" sz="2400">
                <a:solidFill>
                  <a:srgbClr val="FFC000"/>
                </a:solidFill>
                <a:latin typeface="Menlo"/>
              </a:rPr>
              <a:t>Name</a:t>
            </a:r>
            <a:r>
              <a:rPr lang="en-US" sz="2400">
                <a:solidFill>
                  <a:schemeClr val="accent6">
                    <a:lumMod val="10000"/>
                  </a:schemeClr>
                </a:solidFill>
                <a:latin typeface="Menlo"/>
              </a:rPr>
              <a:t>() {</a:t>
            </a:r>
          </a:p>
          <a:p>
            <a:r>
              <a:rPr lang="en-US" sz="2400">
                <a:solidFill>
                  <a:srgbClr val="569CD6"/>
                </a:solidFill>
                <a:latin typeface="Menlo"/>
              </a:rPr>
              <a:t>  </a:t>
            </a:r>
          </a:p>
          <a:p>
            <a:r>
              <a:rPr lang="en-US" sz="2400">
                <a:solidFill>
                  <a:srgbClr val="569CD6"/>
                </a:solidFill>
                <a:latin typeface="Menlo"/>
              </a:rPr>
              <a:t>  signal </a:t>
            </a:r>
            <a:r>
              <a:rPr lang="en-US" sz="2400">
                <a:solidFill>
                  <a:srgbClr val="EB3950"/>
                </a:solidFill>
                <a:latin typeface="Menlo"/>
              </a:rPr>
              <a:t>private</a:t>
            </a:r>
            <a:r>
              <a:rPr lang="en-US" sz="2400">
                <a:solidFill>
                  <a:srgbClr val="CCCCCC"/>
                </a:solidFill>
                <a:latin typeface="Menlo"/>
              </a:rPr>
              <a:t> </a:t>
            </a:r>
            <a:r>
              <a:rPr lang="en-US" sz="2400">
                <a:solidFill>
                  <a:srgbClr val="569CD6"/>
                </a:solidFill>
                <a:latin typeface="Menlo"/>
              </a:rPr>
              <a:t>input</a:t>
            </a:r>
            <a:r>
              <a:rPr lang="en-US" sz="2400">
                <a:solidFill>
                  <a:srgbClr val="CCCCCC"/>
                </a:solidFill>
                <a:latin typeface="Menlo"/>
              </a:rPr>
              <a:t> </a:t>
            </a:r>
            <a:r>
              <a:rPr lang="en-US" sz="2400">
                <a:solidFill>
                  <a:schemeClr val="accent6">
                    <a:lumMod val="10000"/>
                  </a:schemeClr>
                </a:solidFill>
                <a:latin typeface="Menlo"/>
              </a:rPr>
              <a:t>a;</a:t>
            </a:r>
          </a:p>
          <a:p>
            <a:r>
              <a:rPr lang="en-US" sz="2400">
                <a:solidFill>
                  <a:srgbClr val="569CD6"/>
                </a:solidFill>
                <a:latin typeface="Menlo"/>
              </a:rPr>
              <a:t>  signal input</a:t>
            </a:r>
            <a:r>
              <a:rPr lang="en-US" sz="2400">
                <a:solidFill>
                  <a:srgbClr val="CCCCCC"/>
                </a:solidFill>
                <a:latin typeface="Menlo"/>
              </a:rPr>
              <a:t> </a:t>
            </a:r>
            <a:r>
              <a:rPr lang="en-US" sz="2400">
                <a:solidFill>
                  <a:schemeClr val="accent6">
                    <a:lumMod val="10000"/>
                  </a:schemeClr>
                </a:solidFill>
                <a:latin typeface="Menlo"/>
              </a:rPr>
              <a:t>b;</a:t>
            </a:r>
            <a:endParaRPr lang="en-US" sz="2400">
              <a:solidFill>
                <a:srgbClr val="569CD6"/>
              </a:solidFill>
              <a:latin typeface="Menlo"/>
            </a:endParaRPr>
          </a:p>
          <a:p>
            <a:r>
              <a:rPr lang="en-US" sz="2400">
                <a:solidFill>
                  <a:srgbClr val="569CD6"/>
                </a:solidFill>
                <a:latin typeface="Menlo"/>
              </a:rPr>
              <a:t>  signal</a:t>
            </a:r>
            <a:r>
              <a:rPr lang="en-US" sz="2400">
                <a:solidFill>
                  <a:srgbClr val="CCCCCC"/>
                </a:solidFill>
                <a:latin typeface="Menlo"/>
              </a:rPr>
              <a:t> </a:t>
            </a:r>
            <a:r>
              <a:rPr lang="en-US" sz="2400">
                <a:solidFill>
                  <a:srgbClr val="569CD6"/>
                </a:solidFill>
                <a:latin typeface="Menlo"/>
              </a:rPr>
              <a:t>output</a:t>
            </a:r>
            <a:r>
              <a:rPr lang="en-US" sz="2400">
                <a:solidFill>
                  <a:srgbClr val="CCCCCC"/>
                </a:solidFill>
                <a:latin typeface="Menlo"/>
              </a:rPr>
              <a:t> </a:t>
            </a:r>
            <a:r>
              <a:rPr lang="en-US" sz="2400">
                <a:solidFill>
                  <a:schemeClr val="accent6">
                    <a:lumMod val="10000"/>
                  </a:schemeClr>
                </a:solidFill>
                <a:latin typeface="Menlo"/>
              </a:rPr>
              <a:t>out;</a:t>
            </a:r>
          </a:p>
          <a:p>
            <a:br>
              <a:rPr lang="en-US" sz="2400">
                <a:latin typeface="Menlo"/>
              </a:rPr>
            </a:br>
            <a:r>
              <a:rPr lang="en-US" sz="2400">
                <a:latin typeface="Menlo"/>
              </a:rPr>
              <a:t>  ...</a:t>
            </a:r>
            <a:br>
              <a:rPr lang="en-US" sz="2400">
                <a:latin typeface="Menlo"/>
              </a:rPr>
            </a:br>
            <a:endParaRPr lang="en-US" sz="2400">
              <a:latin typeface="Menlo"/>
            </a:endParaRPr>
          </a:p>
          <a:p>
            <a:endParaRPr lang="en-US" sz="2400">
              <a:latin typeface="Menlo"/>
            </a:endParaRPr>
          </a:p>
          <a:p>
            <a:endParaRPr lang="en-US" sz="2400">
              <a:solidFill>
                <a:srgbClr val="569CD6"/>
              </a:solidFill>
              <a:latin typeface="Menlo"/>
            </a:endParaRPr>
          </a:p>
          <a:p>
            <a:r>
              <a:rPr lang="en-US" sz="2400">
                <a:solidFill>
                  <a:schemeClr val="accent6">
                    <a:lumMod val="10000"/>
                  </a:schemeClr>
                </a:solidFill>
                <a:latin typeface="Menlo"/>
              </a:rPr>
              <a:t>}</a:t>
            </a:r>
          </a:p>
        </p:txBody>
      </p:sp>
      <p:sp>
        <p:nvSpPr>
          <p:cNvPr id="10" name="Rechthoek 9">
            <a:extLst>
              <a:ext uri="{FF2B5EF4-FFF2-40B4-BE49-F238E27FC236}">
                <a16:creationId xmlns:a16="http://schemas.microsoft.com/office/drawing/2014/main" id="{7E3F0E81-8938-B046-EEEA-7217BB856D98}"/>
              </a:ext>
            </a:extLst>
          </p:cNvPr>
          <p:cNvSpPr/>
          <p:nvPr/>
        </p:nvSpPr>
        <p:spPr>
          <a:xfrm>
            <a:off x="7394255" y="8294247"/>
            <a:ext cx="3975654" cy="882790"/>
          </a:xfrm>
          <a:prstGeom prst="rect">
            <a:avLst/>
          </a:prstGeom>
          <a:solidFill>
            <a:srgbClr val="1B9399"/>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dirty="0">
                <a:latin typeface="+mj-lt"/>
              </a:rPr>
              <a:t>ZKP PROGRAM</a:t>
            </a:r>
          </a:p>
        </p:txBody>
      </p:sp>
      <p:cxnSp>
        <p:nvCxnSpPr>
          <p:cNvPr id="12" name="Rechte verbindingslijn met pijl 11">
            <a:extLst>
              <a:ext uri="{FF2B5EF4-FFF2-40B4-BE49-F238E27FC236}">
                <a16:creationId xmlns:a16="http://schemas.microsoft.com/office/drawing/2014/main" id="{DED35D22-C349-DEF8-8472-6BF8DEE970BF}"/>
              </a:ext>
            </a:extLst>
          </p:cNvPr>
          <p:cNvCxnSpPr>
            <a:cxnSpLocks/>
          </p:cNvCxnSpPr>
          <p:nvPr/>
        </p:nvCxnSpPr>
        <p:spPr>
          <a:xfrm flipV="1">
            <a:off x="12959502" y="2682041"/>
            <a:ext cx="2413326" cy="1078367"/>
          </a:xfrm>
          <a:prstGeom prst="straightConnector1">
            <a:avLst/>
          </a:prstGeom>
          <a:ln w="57150">
            <a:solidFill>
              <a:schemeClr val="accent6">
                <a:lumMod val="1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4" name="Rechte verbindingslijn met pijl 13">
            <a:extLst>
              <a:ext uri="{FF2B5EF4-FFF2-40B4-BE49-F238E27FC236}">
                <a16:creationId xmlns:a16="http://schemas.microsoft.com/office/drawing/2014/main" id="{76525972-EE5C-7043-CB4D-362330A66397}"/>
              </a:ext>
            </a:extLst>
          </p:cNvPr>
          <p:cNvCxnSpPr>
            <a:cxnSpLocks/>
          </p:cNvCxnSpPr>
          <p:nvPr/>
        </p:nvCxnSpPr>
        <p:spPr>
          <a:xfrm>
            <a:off x="12905482" y="7915392"/>
            <a:ext cx="2467346" cy="820253"/>
          </a:xfrm>
          <a:prstGeom prst="straightConnector1">
            <a:avLst/>
          </a:prstGeom>
          <a:ln w="57150">
            <a:solidFill>
              <a:schemeClr val="accent6">
                <a:lumMod val="1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 name="Tekstvak 1">
            <a:extLst>
              <a:ext uri="{FF2B5EF4-FFF2-40B4-BE49-F238E27FC236}">
                <a16:creationId xmlns:a16="http://schemas.microsoft.com/office/drawing/2014/main" id="{9C47A26B-65D6-D61C-2BB1-C8F9B9D6FEB1}"/>
              </a:ext>
            </a:extLst>
          </p:cNvPr>
          <p:cNvSpPr txBox="1"/>
          <p:nvPr/>
        </p:nvSpPr>
        <p:spPr>
          <a:xfrm>
            <a:off x="23703402" y="13187659"/>
            <a:ext cx="674248" cy="646331"/>
          </a:xfrm>
          <a:prstGeom prst="rect">
            <a:avLst/>
          </a:prstGeom>
          <a:noFill/>
        </p:spPr>
        <p:txBody>
          <a:bodyPr wrap="square" rtlCol="0">
            <a:spAutoFit/>
          </a:bodyPr>
          <a:lstStyle/>
          <a:p>
            <a:r>
              <a:rPr lang="nl-BE" b="1" dirty="0">
                <a:solidFill>
                  <a:schemeClr val="bg1"/>
                </a:solidFill>
              </a:rPr>
              <a:t>7</a:t>
            </a:r>
          </a:p>
        </p:txBody>
      </p:sp>
    </p:spTree>
    <p:extLst>
      <p:ext uri="{BB962C8B-B14F-4D97-AF65-F5344CB8AC3E}">
        <p14:creationId xmlns:p14="http://schemas.microsoft.com/office/powerpoint/2010/main" val="1836174203"/>
      </p:ext>
    </p:extLst>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E00946-D961-B8F1-F8A3-62CBBDB1650B}"/>
            </a:ext>
          </a:extLst>
        </p:cNvPr>
        <p:cNvGrpSpPr/>
        <p:nvPr/>
      </p:nvGrpSpPr>
      <p:grpSpPr>
        <a:xfrm>
          <a:off x="0" y="0"/>
          <a:ext cx="0" cy="0"/>
          <a:chOff x="0" y="0"/>
          <a:chExt cx="0" cy="0"/>
        </a:xfrm>
      </p:grpSpPr>
      <p:sp>
        <p:nvSpPr>
          <p:cNvPr id="3" name="Tekstvak 2">
            <a:extLst>
              <a:ext uri="{FF2B5EF4-FFF2-40B4-BE49-F238E27FC236}">
                <a16:creationId xmlns:a16="http://schemas.microsoft.com/office/drawing/2014/main" id="{0C51E334-2035-1092-140E-9AF5C4F0BC15}"/>
              </a:ext>
            </a:extLst>
          </p:cNvPr>
          <p:cNvSpPr txBox="1"/>
          <p:nvPr/>
        </p:nvSpPr>
        <p:spPr>
          <a:xfrm>
            <a:off x="1132205" y="921160"/>
            <a:ext cx="14151338" cy="1323439"/>
          </a:xfrm>
          <a:prstGeom prst="rect">
            <a:avLst/>
          </a:prstGeom>
          <a:noFill/>
        </p:spPr>
        <p:txBody>
          <a:bodyPr wrap="square">
            <a:spAutoFit/>
          </a:bodyPr>
          <a:lstStyle/>
          <a:p>
            <a:pPr>
              <a:spcBef>
                <a:spcPts val="0"/>
              </a:spcBef>
              <a:spcAft>
                <a:spcPts val="0"/>
              </a:spcAft>
            </a:pPr>
            <a:r>
              <a:rPr lang="nl-BE" sz="8000" b="1" dirty="0">
                <a:latin typeface="Nunito" pitchFamily="2" charset="77"/>
                <a:ea typeface="Red Hat Text SemiBold" panose="02010503040201060303" pitchFamily="2" charset="0"/>
                <a:cs typeface="Red Hat Text SemiBold" panose="02010503040201060303" pitchFamily="2" charset="0"/>
              </a:rPr>
              <a:t>ZKP</a:t>
            </a:r>
            <a:r>
              <a:rPr lang="nl-BE" sz="6600" b="1" dirty="0">
                <a:latin typeface="Nunito" pitchFamily="2" charset="77"/>
                <a:ea typeface="Red Hat Text SemiBold" panose="02010503040201060303" pitchFamily="2" charset="0"/>
                <a:cs typeface="Red Hat Text SemiBold" panose="02010503040201060303" pitchFamily="2" charset="0"/>
              </a:rPr>
              <a:t> </a:t>
            </a:r>
            <a:r>
              <a:rPr lang="nl-BE" sz="8000" b="1" dirty="0">
                <a:latin typeface="Nunito" pitchFamily="2" charset="77"/>
                <a:ea typeface="Red Hat Text SemiBold" panose="02010503040201060303" pitchFamily="2" charset="0"/>
                <a:cs typeface="Red Hat Text SemiBold" panose="02010503040201060303" pitchFamily="2" charset="0"/>
              </a:rPr>
              <a:t>Pipeline</a:t>
            </a:r>
            <a:r>
              <a:rPr lang="nl-BE" sz="6600" b="1" dirty="0">
                <a:latin typeface="Nunito" pitchFamily="2" charset="77"/>
                <a:ea typeface="Red Hat Text SemiBold" panose="02010503040201060303" pitchFamily="2" charset="0"/>
                <a:cs typeface="Red Hat Text SemiBold" panose="02010503040201060303" pitchFamily="2" charset="0"/>
              </a:rPr>
              <a:t> </a:t>
            </a:r>
            <a:endParaRPr lang="nl-BE" sz="8800" dirty="0">
              <a:latin typeface="Nunito" pitchFamily="2" charset="77"/>
              <a:ea typeface="Red Hat Text SemiBold" panose="02010503040201060303" pitchFamily="2" charset="0"/>
              <a:cs typeface="Red Hat Text SemiBold" panose="02010503040201060303" pitchFamily="2" charset="0"/>
            </a:endParaRPr>
          </a:p>
        </p:txBody>
      </p:sp>
      <p:pic>
        <p:nvPicPr>
          <p:cNvPr id="4" name="Picture 2">
            <a:extLst>
              <a:ext uri="{FF2B5EF4-FFF2-40B4-BE49-F238E27FC236}">
                <a16:creationId xmlns:a16="http://schemas.microsoft.com/office/drawing/2014/main" id="{EDE4EEEA-D33B-1AC7-A27D-6F3126D064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p:blipFill>
        <p:spPr bwMode="auto">
          <a:xfrm>
            <a:off x="1132205" y="4432134"/>
            <a:ext cx="2442198" cy="2442198"/>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Contract - Free files and folders icons">
            <a:extLst>
              <a:ext uri="{FF2B5EF4-FFF2-40B4-BE49-F238E27FC236}">
                <a16:creationId xmlns:a16="http://schemas.microsoft.com/office/drawing/2014/main" id="{2335B0B3-34DF-BF92-3D88-BD24CA0DA33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7785"/>
          <a:stretch/>
        </p:blipFill>
        <p:spPr bwMode="auto">
          <a:xfrm>
            <a:off x="17438795" y="3735931"/>
            <a:ext cx="1884497" cy="2292164"/>
          </a:xfrm>
          <a:prstGeom prst="rect">
            <a:avLst/>
          </a:prstGeom>
          <a:noFill/>
          <a:extLst>
            <a:ext uri="{909E8E84-426E-40DD-AFC4-6F175D3DCCD1}">
              <a14:hiddenFill xmlns:a14="http://schemas.microsoft.com/office/drawing/2010/main">
                <a:solidFill>
                  <a:srgbClr val="FFFFFF"/>
                </a:solidFill>
              </a14:hiddenFill>
            </a:ext>
          </a:extLst>
        </p:spPr>
      </p:pic>
      <p:sp>
        <p:nvSpPr>
          <p:cNvPr id="9" name="Pijl links 8">
            <a:extLst>
              <a:ext uri="{FF2B5EF4-FFF2-40B4-BE49-F238E27FC236}">
                <a16:creationId xmlns:a16="http://schemas.microsoft.com/office/drawing/2014/main" id="{38FD5C9F-3D9E-9D93-115A-D6C9925108A7}"/>
              </a:ext>
            </a:extLst>
          </p:cNvPr>
          <p:cNvSpPr/>
          <p:nvPr/>
        </p:nvSpPr>
        <p:spPr>
          <a:xfrm>
            <a:off x="3776042" y="5294670"/>
            <a:ext cx="1373364" cy="804041"/>
          </a:xfrm>
          <a:prstGeom prst="rightArrow">
            <a:avLst/>
          </a:prstGeom>
          <a:solidFill>
            <a:srgbClr val="79E2E6"/>
          </a:solidFill>
          <a:ln>
            <a:solidFill>
              <a:srgbClr val="79E2E6"/>
            </a:solidFill>
            <a:prstDash val="lg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pic>
        <p:nvPicPr>
          <p:cNvPr id="6" name="Picture 2" descr="Cool boy emoji | AI Emoji Generator">
            <a:extLst>
              <a:ext uri="{FF2B5EF4-FFF2-40B4-BE49-F238E27FC236}">
                <a16:creationId xmlns:a16="http://schemas.microsoft.com/office/drawing/2014/main" id="{D6FDB409-3410-3A28-F744-70C28B2A3E2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283543" y="896400"/>
            <a:ext cx="2074652" cy="2074652"/>
          </a:xfrm>
          <a:prstGeom prst="rect">
            <a:avLst/>
          </a:prstGeom>
          <a:noFill/>
          <a:extLst>
            <a:ext uri="{909E8E84-426E-40DD-AFC4-6F175D3DCCD1}">
              <a14:hiddenFill xmlns:a14="http://schemas.microsoft.com/office/drawing/2010/main">
                <a:solidFill>
                  <a:srgbClr val="FFFFFF"/>
                </a:solidFill>
              </a14:hiddenFill>
            </a:ext>
          </a:extLst>
        </p:spPr>
      </p:pic>
      <p:pic>
        <p:nvPicPr>
          <p:cNvPr id="50" name="Afbeelding 49" descr="Afbeelding met speelgoed, pop, persoon, tekenfilm&#10;&#10;Door AI gegenereerde inhoud is mogelijk onjuist.">
            <a:extLst>
              <a:ext uri="{FF2B5EF4-FFF2-40B4-BE49-F238E27FC236}">
                <a16:creationId xmlns:a16="http://schemas.microsoft.com/office/drawing/2014/main" id="{080E3496-BC8E-544E-2902-1FB8F348EAF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073599" y="6471696"/>
            <a:ext cx="2774348" cy="2774348"/>
          </a:xfrm>
          <a:prstGeom prst="rect">
            <a:avLst/>
          </a:prstGeom>
        </p:spPr>
      </p:pic>
      <p:sp>
        <p:nvSpPr>
          <p:cNvPr id="1029" name="Pijl links 1028">
            <a:extLst>
              <a:ext uri="{FF2B5EF4-FFF2-40B4-BE49-F238E27FC236}">
                <a16:creationId xmlns:a16="http://schemas.microsoft.com/office/drawing/2014/main" id="{261EE739-04CD-A07B-AC61-F8CA7C9D1C5E}"/>
              </a:ext>
            </a:extLst>
          </p:cNvPr>
          <p:cNvSpPr/>
          <p:nvPr/>
        </p:nvSpPr>
        <p:spPr>
          <a:xfrm rot="5400000">
            <a:off x="15712662" y="4372944"/>
            <a:ext cx="1373364" cy="804041"/>
          </a:xfrm>
          <a:prstGeom prst="rightArrow">
            <a:avLst/>
          </a:prstGeom>
          <a:solidFill>
            <a:srgbClr val="79E2E6"/>
          </a:solidFill>
          <a:ln>
            <a:solidFill>
              <a:srgbClr val="79E2E6"/>
            </a:solidFill>
            <a:prstDash val="lg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031" name="Rechthoek 1030">
            <a:extLst>
              <a:ext uri="{FF2B5EF4-FFF2-40B4-BE49-F238E27FC236}">
                <a16:creationId xmlns:a16="http://schemas.microsoft.com/office/drawing/2014/main" id="{D3D64D09-6397-1EFC-73B9-2D20222C010E}"/>
              </a:ext>
            </a:extLst>
          </p:cNvPr>
          <p:cNvSpPr/>
          <p:nvPr/>
        </p:nvSpPr>
        <p:spPr>
          <a:xfrm>
            <a:off x="1285091" y="6874332"/>
            <a:ext cx="2490952" cy="882790"/>
          </a:xfrm>
          <a:prstGeom prst="rect">
            <a:avLst/>
          </a:prstGeom>
          <a:solidFill>
            <a:srgbClr val="1B9399"/>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dirty="0">
                <a:latin typeface="+mj-lt"/>
              </a:rPr>
              <a:t>IDEA</a:t>
            </a:r>
          </a:p>
        </p:txBody>
      </p:sp>
      <p:pic>
        <p:nvPicPr>
          <p:cNvPr id="38" name="Afbeelding 37">
            <a:extLst>
              <a:ext uri="{FF2B5EF4-FFF2-40B4-BE49-F238E27FC236}">
                <a16:creationId xmlns:a16="http://schemas.microsoft.com/office/drawing/2014/main" id="{59963BC3-8FC3-6A12-425A-3A30C42FE635}"/>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14072715" y="9930119"/>
            <a:ext cx="2226413" cy="2226413"/>
          </a:xfrm>
          <a:prstGeom prst="rect">
            <a:avLst/>
          </a:prstGeom>
        </p:spPr>
      </p:pic>
      <p:pic>
        <p:nvPicPr>
          <p:cNvPr id="39" name="Afbeelding 38">
            <a:extLst>
              <a:ext uri="{FF2B5EF4-FFF2-40B4-BE49-F238E27FC236}">
                <a16:creationId xmlns:a16="http://schemas.microsoft.com/office/drawing/2014/main" id="{1681D9A4-CCB3-91F9-DAB5-D1B59A836FD4}"/>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6058751" y="11339877"/>
            <a:ext cx="2277268" cy="2277268"/>
          </a:xfrm>
          <a:prstGeom prst="rect">
            <a:avLst/>
          </a:prstGeom>
        </p:spPr>
      </p:pic>
      <p:sp>
        <p:nvSpPr>
          <p:cNvPr id="42" name="Pijl links 41">
            <a:extLst>
              <a:ext uri="{FF2B5EF4-FFF2-40B4-BE49-F238E27FC236}">
                <a16:creationId xmlns:a16="http://schemas.microsoft.com/office/drawing/2014/main" id="{373EA031-3702-CBD6-3488-1E22B443DA5D}"/>
              </a:ext>
            </a:extLst>
          </p:cNvPr>
          <p:cNvSpPr/>
          <p:nvPr/>
        </p:nvSpPr>
        <p:spPr>
          <a:xfrm rot="5400000">
            <a:off x="15774090" y="9856279"/>
            <a:ext cx="1373364" cy="804041"/>
          </a:xfrm>
          <a:prstGeom prst="rightArrow">
            <a:avLst/>
          </a:prstGeom>
          <a:solidFill>
            <a:srgbClr val="79E2E6"/>
          </a:solidFill>
          <a:ln>
            <a:solidFill>
              <a:srgbClr val="79E2E6"/>
            </a:solidFill>
            <a:prstDash val="lg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cxnSp>
        <p:nvCxnSpPr>
          <p:cNvPr id="48" name="Rechte verbindingslijn met pijl 47">
            <a:extLst>
              <a:ext uri="{FF2B5EF4-FFF2-40B4-BE49-F238E27FC236}">
                <a16:creationId xmlns:a16="http://schemas.microsoft.com/office/drawing/2014/main" id="{88C4879C-113F-CE25-C2BD-DE14F5059AF2}"/>
              </a:ext>
            </a:extLst>
          </p:cNvPr>
          <p:cNvCxnSpPr>
            <a:cxnSpLocks/>
          </p:cNvCxnSpPr>
          <p:nvPr/>
        </p:nvCxnSpPr>
        <p:spPr>
          <a:xfrm flipV="1">
            <a:off x="15329149" y="11043323"/>
            <a:ext cx="1750439" cy="2140504"/>
          </a:xfrm>
          <a:prstGeom prst="straightConnector1">
            <a:avLst/>
          </a:prstGeom>
          <a:ln w="88900">
            <a:solidFill>
              <a:schemeClr val="accent6">
                <a:lumMod val="10000"/>
              </a:schemeClr>
            </a:solidFill>
            <a:prstDash val="sysDot"/>
            <a:tailEnd type="none"/>
          </a:ln>
        </p:spPr>
        <p:style>
          <a:lnRef idx="1">
            <a:schemeClr val="accent1"/>
          </a:lnRef>
          <a:fillRef idx="0">
            <a:schemeClr val="accent1"/>
          </a:fillRef>
          <a:effectRef idx="0">
            <a:schemeClr val="accent1"/>
          </a:effectRef>
          <a:fontRef idx="minor">
            <a:schemeClr val="tx1"/>
          </a:fontRef>
        </p:style>
      </p:cxnSp>
      <p:sp>
        <p:nvSpPr>
          <p:cNvPr id="7" name="Tekstvak 6">
            <a:extLst>
              <a:ext uri="{FF2B5EF4-FFF2-40B4-BE49-F238E27FC236}">
                <a16:creationId xmlns:a16="http://schemas.microsoft.com/office/drawing/2014/main" id="{63115E71-9263-B372-53AB-5F1A57B48F1B}"/>
              </a:ext>
            </a:extLst>
          </p:cNvPr>
          <p:cNvSpPr txBox="1"/>
          <p:nvPr/>
        </p:nvSpPr>
        <p:spPr>
          <a:xfrm>
            <a:off x="15537674" y="8430845"/>
            <a:ext cx="3436129" cy="584775"/>
          </a:xfrm>
          <a:custGeom>
            <a:avLst/>
            <a:gdLst>
              <a:gd name="csX0" fmla="*/ 0 w 3436129"/>
              <a:gd name="csY0" fmla="*/ 0 h 584775"/>
              <a:gd name="csX1" fmla="*/ 538327 w 3436129"/>
              <a:gd name="csY1" fmla="*/ 0 h 584775"/>
              <a:gd name="csX2" fmla="*/ 1007931 w 3436129"/>
              <a:gd name="csY2" fmla="*/ 0 h 584775"/>
              <a:gd name="csX3" fmla="*/ 1649342 w 3436129"/>
              <a:gd name="csY3" fmla="*/ 0 h 584775"/>
              <a:gd name="csX4" fmla="*/ 2187669 w 3436129"/>
              <a:gd name="csY4" fmla="*/ 0 h 584775"/>
              <a:gd name="csX5" fmla="*/ 2725996 w 3436129"/>
              <a:gd name="csY5" fmla="*/ 0 h 584775"/>
              <a:gd name="csX6" fmla="*/ 3436129 w 3436129"/>
              <a:gd name="csY6" fmla="*/ 0 h 584775"/>
              <a:gd name="csX7" fmla="*/ 3436129 w 3436129"/>
              <a:gd name="csY7" fmla="*/ 584775 h 584775"/>
              <a:gd name="csX8" fmla="*/ 2863441 w 3436129"/>
              <a:gd name="csY8" fmla="*/ 584775 h 584775"/>
              <a:gd name="csX9" fmla="*/ 2393837 w 3436129"/>
              <a:gd name="csY9" fmla="*/ 584775 h 584775"/>
              <a:gd name="csX10" fmla="*/ 1821148 w 3436129"/>
              <a:gd name="csY10" fmla="*/ 584775 h 584775"/>
              <a:gd name="csX11" fmla="*/ 1248460 w 3436129"/>
              <a:gd name="csY11" fmla="*/ 584775 h 584775"/>
              <a:gd name="csX12" fmla="*/ 710133 w 3436129"/>
              <a:gd name="csY12" fmla="*/ 584775 h 584775"/>
              <a:gd name="csX13" fmla="*/ 0 w 3436129"/>
              <a:gd name="csY13" fmla="*/ 584775 h 584775"/>
              <a:gd name="csX14" fmla="*/ 0 w 3436129"/>
              <a:gd name="csY14" fmla="*/ 0 h 584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3436129" h="584775" extrusionOk="0">
                <a:moveTo>
                  <a:pt x="0" y="0"/>
                </a:moveTo>
                <a:cubicBezTo>
                  <a:pt x="114264" y="-1214"/>
                  <a:pt x="394194" y="23082"/>
                  <a:pt x="538327" y="0"/>
                </a:cubicBezTo>
                <a:cubicBezTo>
                  <a:pt x="682460" y="-23082"/>
                  <a:pt x="793088" y="24008"/>
                  <a:pt x="1007931" y="0"/>
                </a:cubicBezTo>
                <a:cubicBezTo>
                  <a:pt x="1222774" y="-24008"/>
                  <a:pt x="1501154" y="74624"/>
                  <a:pt x="1649342" y="0"/>
                </a:cubicBezTo>
                <a:cubicBezTo>
                  <a:pt x="1797530" y="-74624"/>
                  <a:pt x="2036007" y="30938"/>
                  <a:pt x="2187669" y="0"/>
                </a:cubicBezTo>
                <a:cubicBezTo>
                  <a:pt x="2339331" y="-30938"/>
                  <a:pt x="2514044" y="33172"/>
                  <a:pt x="2725996" y="0"/>
                </a:cubicBezTo>
                <a:cubicBezTo>
                  <a:pt x="2937948" y="-33172"/>
                  <a:pt x="3265565" y="46101"/>
                  <a:pt x="3436129" y="0"/>
                </a:cubicBezTo>
                <a:cubicBezTo>
                  <a:pt x="3485998" y="282673"/>
                  <a:pt x="3418203" y="341227"/>
                  <a:pt x="3436129" y="584775"/>
                </a:cubicBezTo>
                <a:cubicBezTo>
                  <a:pt x="3320260" y="595196"/>
                  <a:pt x="3132633" y="576834"/>
                  <a:pt x="2863441" y="584775"/>
                </a:cubicBezTo>
                <a:cubicBezTo>
                  <a:pt x="2594249" y="592716"/>
                  <a:pt x="2498965" y="535622"/>
                  <a:pt x="2393837" y="584775"/>
                </a:cubicBezTo>
                <a:cubicBezTo>
                  <a:pt x="2288709" y="633928"/>
                  <a:pt x="2073844" y="528092"/>
                  <a:pt x="1821148" y="584775"/>
                </a:cubicBezTo>
                <a:cubicBezTo>
                  <a:pt x="1568452" y="641458"/>
                  <a:pt x="1382122" y="539313"/>
                  <a:pt x="1248460" y="584775"/>
                </a:cubicBezTo>
                <a:cubicBezTo>
                  <a:pt x="1114798" y="630237"/>
                  <a:pt x="961950" y="541872"/>
                  <a:pt x="710133" y="584775"/>
                </a:cubicBezTo>
                <a:cubicBezTo>
                  <a:pt x="458316" y="627678"/>
                  <a:pt x="352145" y="554807"/>
                  <a:pt x="0" y="584775"/>
                </a:cubicBezTo>
                <a:cubicBezTo>
                  <a:pt x="-55378" y="456293"/>
                  <a:pt x="11508" y="250004"/>
                  <a:pt x="0" y="0"/>
                </a:cubicBezTo>
                <a:close/>
              </a:path>
            </a:pathLst>
          </a:custGeom>
          <a:noFill/>
          <a:ln w="57150">
            <a:solidFill>
              <a:schemeClr val="accent6">
                <a:lumMod val="10000"/>
              </a:schemeClr>
            </a:solidFill>
            <a:extLst>
              <a:ext uri="{C807C97D-BFC1-408E-A445-0C87EB9F89A2}">
                <ask:lineSketchStyleProps xmlns:ask="http://schemas.microsoft.com/office/drawing/2018/sketchyshapes" sd="1219033472">
                  <a:prstGeom prst="rect">
                    <a:avLst/>
                  </a:prstGeom>
                  <ask:type>
                    <ask:lineSketchScribble/>
                  </ask:type>
                </ask:lineSketchStyleProps>
              </a:ext>
            </a:extLst>
          </a:ln>
          <a:effectLst>
            <a:outerShdw blurRad="225425" dist="50800" dir="5220000" algn="ctr">
              <a:srgbClr val="000000">
                <a:alpha val="33000"/>
              </a:srgbClr>
            </a:outerShdw>
          </a:effectLst>
        </p:spPr>
        <p:txBody>
          <a:bodyPr wrap="square" rtlCol="0">
            <a:spAutoFit/>
          </a:bodyPr>
          <a:lstStyle/>
          <a:p>
            <a:r>
              <a:rPr lang="en-US" sz="3200" dirty="0">
                <a:latin typeface="Menlo" panose="020B0609030804020204" pitchFamily="49" charset="0"/>
                <a:ea typeface="Menlo" panose="020B0609030804020204" pitchFamily="49" charset="0"/>
                <a:cs typeface="Menlo" panose="020B0609030804020204" pitchFamily="49" charset="0"/>
              </a:rPr>
              <a:t>out === a * b</a:t>
            </a:r>
          </a:p>
        </p:txBody>
      </p:sp>
      <p:sp>
        <p:nvSpPr>
          <p:cNvPr id="8" name="Tekstvak 7">
            <a:extLst>
              <a:ext uri="{FF2B5EF4-FFF2-40B4-BE49-F238E27FC236}">
                <a16:creationId xmlns:a16="http://schemas.microsoft.com/office/drawing/2014/main" id="{E7CD2AEF-C7D1-899C-81FF-6A47D3FC04D8}"/>
              </a:ext>
            </a:extLst>
          </p:cNvPr>
          <p:cNvSpPr txBox="1"/>
          <p:nvPr/>
        </p:nvSpPr>
        <p:spPr>
          <a:xfrm>
            <a:off x="15537671" y="2390403"/>
            <a:ext cx="3436128" cy="584775"/>
          </a:xfrm>
          <a:custGeom>
            <a:avLst/>
            <a:gdLst>
              <a:gd name="csX0" fmla="*/ 0 w 3436128"/>
              <a:gd name="csY0" fmla="*/ 0 h 584775"/>
              <a:gd name="csX1" fmla="*/ 538327 w 3436128"/>
              <a:gd name="csY1" fmla="*/ 0 h 584775"/>
              <a:gd name="csX2" fmla="*/ 1007931 w 3436128"/>
              <a:gd name="csY2" fmla="*/ 0 h 584775"/>
              <a:gd name="csX3" fmla="*/ 1649341 w 3436128"/>
              <a:gd name="csY3" fmla="*/ 0 h 584775"/>
              <a:gd name="csX4" fmla="*/ 2187668 w 3436128"/>
              <a:gd name="csY4" fmla="*/ 0 h 584775"/>
              <a:gd name="csX5" fmla="*/ 2725995 w 3436128"/>
              <a:gd name="csY5" fmla="*/ 0 h 584775"/>
              <a:gd name="csX6" fmla="*/ 3436128 w 3436128"/>
              <a:gd name="csY6" fmla="*/ 0 h 584775"/>
              <a:gd name="csX7" fmla="*/ 3436128 w 3436128"/>
              <a:gd name="csY7" fmla="*/ 584775 h 584775"/>
              <a:gd name="csX8" fmla="*/ 2863440 w 3436128"/>
              <a:gd name="csY8" fmla="*/ 584775 h 584775"/>
              <a:gd name="csX9" fmla="*/ 2393836 w 3436128"/>
              <a:gd name="csY9" fmla="*/ 584775 h 584775"/>
              <a:gd name="csX10" fmla="*/ 1821148 w 3436128"/>
              <a:gd name="csY10" fmla="*/ 584775 h 584775"/>
              <a:gd name="csX11" fmla="*/ 1248460 w 3436128"/>
              <a:gd name="csY11" fmla="*/ 584775 h 584775"/>
              <a:gd name="csX12" fmla="*/ 710133 w 3436128"/>
              <a:gd name="csY12" fmla="*/ 584775 h 584775"/>
              <a:gd name="csX13" fmla="*/ 0 w 3436128"/>
              <a:gd name="csY13" fmla="*/ 584775 h 584775"/>
              <a:gd name="csX14" fmla="*/ 0 w 3436128"/>
              <a:gd name="csY14" fmla="*/ 0 h 584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3436128" h="584775" extrusionOk="0">
                <a:moveTo>
                  <a:pt x="0" y="0"/>
                </a:moveTo>
                <a:cubicBezTo>
                  <a:pt x="114264" y="-1214"/>
                  <a:pt x="394194" y="23082"/>
                  <a:pt x="538327" y="0"/>
                </a:cubicBezTo>
                <a:cubicBezTo>
                  <a:pt x="682460" y="-23082"/>
                  <a:pt x="793088" y="24008"/>
                  <a:pt x="1007931" y="0"/>
                </a:cubicBezTo>
                <a:cubicBezTo>
                  <a:pt x="1222774" y="-24008"/>
                  <a:pt x="1503540" y="2947"/>
                  <a:pt x="1649341" y="0"/>
                </a:cubicBezTo>
                <a:cubicBezTo>
                  <a:pt x="1795142" y="-2947"/>
                  <a:pt x="2036006" y="30938"/>
                  <a:pt x="2187668" y="0"/>
                </a:cubicBezTo>
                <a:cubicBezTo>
                  <a:pt x="2339330" y="-30938"/>
                  <a:pt x="2514043" y="33172"/>
                  <a:pt x="2725995" y="0"/>
                </a:cubicBezTo>
                <a:cubicBezTo>
                  <a:pt x="2937947" y="-33172"/>
                  <a:pt x="3265564" y="46101"/>
                  <a:pt x="3436128" y="0"/>
                </a:cubicBezTo>
                <a:cubicBezTo>
                  <a:pt x="3485997" y="282673"/>
                  <a:pt x="3418202" y="341227"/>
                  <a:pt x="3436128" y="584775"/>
                </a:cubicBezTo>
                <a:cubicBezTo>
                  <a:pt x="3320259" y="595196"/>
                  <a:pt x="3132632" y="576834"/>
                  <a:pt x="2863440" y="584775"/>
                </a:cubicBezTo>
                <a:cubicBezTo>
                  <a:pt x="2594248" y="592716"/>
                  <a:pt x="2498964" y="535622"/>
                  <a:pt x="2393836" y="584775"/>
                </a:cubicBezTo>
                <a:cubicBezTo>
                  <a:pt x="2288708" y="633928"/>
                  <a:pt x="2072313" y="522925"/>
                  <a:pt x="1821148" y="584775"/>
                </a:cubicBezTo>
                <a:cubicBezTo>
                  <a:pt x="1569983" y="646625"/>
                  <a:pt x="1382122" y="539313"/>
                  <a:pt x="1248460" y="584775"/>
                </a:cubicBezTo>
                <a:cubicBezTo>
                  <a:pt x="1114798" y="630237"/>
                  <a:pt x="961950" y="541872"/>
                  <a:pt x="710133" y="584775"/>
                </a:cubicBezTo>
                <a:cubicBezTo>
                  <a:pt x="458316" y="627678"/>
                  <a:pt x="352145" y="554807"/>
                  <a:pt x="0" y="584775"/>
                </a:cubicBezTo>
                <a:cubicBezTo>
                  <a:pt x="-55378" y="456293"/>
                  <a:pt x="11508" y="250004"/>
                  <a:pt x="0" y="0"/>
                </a:cubicBezTo>
                <a:close/>
              </a:path>
            </a:pathLst>
          </a:custGeom>
          <a:noFill/>
          <a:ln w="57150">
            <a:solidFill>
              <a:schemeClr val="accent6">
                <a:lumMod val="10000"/>
              </a:schemeClr>
            </a:solidFill>
            <a:extLst>
              <a:ext uri="{C807C97D-BFC1-408E-A445-0C87EB9F89A2}">
                <ask:lineSketchStyleProps xmlns:ask="http://schemas.microsoft.com/office/drawing/2018/sketchyshapes" sd="1219033472">
                  <a:prstGeom prst="rect">
                    <a:avLst/>
                  </a:prstGeom>
                  <ask:type>
                    <ask:lineSketchScribble/>
                  </ask:type>
                </ask:lineSketchStyleProps>
              </a:ext>
            </a:extLst>
          </a:ln>
          <a:effectLst>
            <a:outerShdw blurRad="225425" dist="50800" dir="5220000" algn="ctr">
              <a:srgbClr val="000000">
                <a:alpha val="33000"/>
              </a:srgbClr>
            </a:outerShdw>
          </a:effectLst>
        </p:spPr>
        <p:txBody>
          <a:bodyPr wrap="square" rtlCol="0">
            <a:spAutoFit/>
          </a:bodyPr>
          <a:lstStyle/>
          <a:p>
            <a:r>
              <a:rPr lang="en-US" sz="3200" dirty="0">
                <a:latin typeface="Menlo" panose="020B0609030804020204" pitchFamily="49" charset="0"/>
                <a:ea typeface="Menlo" panose="020B0609030804020204" pitchFamily="49" charset="0"/>
                <a:cs typeface="Menlo" panose="020B0609030804020204" pitchFamily="49" charset="0"/>
              </a:rPr>
              <a:t>out &lt;-- a * b</a:t>
            </a:r>
          </a:p>
        </p:txBody>
      </p:sp>
      <p:sp>
        <p:nvSpPr>
          <p:cNvPr id="22" name="Tekstvak 21">
            <a:extLst>
              <a:ext uri="{FF2B5EF4-FFF2-40B4-BE49-F238E27FC236}">
                <a16:creationId xmlns:a16="http://schemas.microsoft.com/office/drawing/2014/main" id="{94C06BE3-3E60-1A6B-F8D1-401C11486D99}"/>
              </a:ext>
            </a:extLst>
          </p:cNvPr>
          <p:cNvSpPr txBox="1"/>
          <p:nvPr/>
        </p:nvSpPr>
        <p:spPr>
          <a:xfrm>
            <a:off x="5804663" y="3760405"/>
            <a:ext cx="7154838" cy="4154984"/>
          </a:xfrm>
          <a:custGeom>
            <a:avLst/>
            <a:gdLst>
              <a:gd name="csX0" fmla="*/ 0 w 7154838"/>
              <a:gd name="csY0" fmla="*/ 0 h 4154984"/>
              <a:gd name="csX1" fmla="*/ 524688 w 7154838"/>
              <a:gd name="csY1" fmla="*/ 0 h 4154984"/>
              <a:gd name="csX2" fmla="*/ 1120925 w 7154838"/>
              <a:gd name="csY2" fmla="*/ 0 h 4154984"/>
              <a:gd name="csX3" fmla="*/ 1860258 w 7154838"/>
              <a:gd name="csY3" fmla="*/ 0 h 4154984"/>
              <a:gd name="csX4" fmla="*/ 2528043 w 7154838"/>
              <a:gd name="csY4" fmla="*/ 0 h 4154984"/>
              <a:gd name="csX5" fmla="*/ 3052731 w 7154838"/>
              <a:gd name="csY5" fmla="*/ 0 h 4154984"/>
              <a:gd name="csX6" fmla="*/ 3792064 w 7154838"/>
              <a:gd name="csY6" fmla="*/ 0 h 4154984"/>
              <a:gd name="csX7" fmla="*/ 4245204 w 7154838"/>
              <a:gd name="csY7" fmla="*/ 0 h 4154984"/>
              <a:gd name="csX8" fmla="*/ 4626795 w 7154838"/>
              <a:gd name="csY8" fmla="*/ 0 h 4154984"/>
              <a:gd name="csX9" fmla="*/ 5079935 w 7154838"/>
              <a:gd name="csY9" fmla="*/ 0 h 4154984"/>
              <a:gd name="csX10" fmla="*/ 5819268 w 7154838"/>
              <a:gd name="csY10" fmla="*/ 0 h 4154984"/>
              <a:gd name="csX11" fmla="*/ 6487053 w 7154838"/>
              <a:gd name="csY11" fmla="*/ 0 h 4154984"/>
              <a:gd name="csX12" fmla="*/ 7154838 w 7154838"/>
              <a:gd name="csY12" fmla="*/ 0 h 4154984"/>
              <a:gd name="csX13" fmla="*/ 7154838 w 7154838"/>
              <a:gd name="csY13" fmla="*/ 510469 h 4154984"/>
              <a:gd name="csX14" fmla="*/ 7154838 w 7154838"/>
              <a:gd name="csY14" fmla="*/ 1145588 h 4154984"/>
              <a:gd name="csX15" fmla="*/ 7154838 w 7154838"/>
              <a:gd name="csY15" fmla="*/ 1697608 h 4154984"/>
              <a:gd name="csX16" fmla="*/ 7154838 w 7154838"/>
              <a:gd name="csY16" fmla="*/ 2291177 h 4154984"/>
              <a:gd name="csX17" fmla="*/ 7154838 w 7154838"/>
              <a:gd name="csY17" fmla="*/ 2760097 h 4154984"/>
              <a:gd name="csX18" fmla="*/ 7154838 w 7154838"/>
              <a:gd name="csY18" fmla="*/ 3395215 h 4154984"/>
              <a:gd name="csX19" fmla="*/ 7154838 w 7154838"/>
              <a:gd name="csY19" fmla="*/ 4154984 h 4154984"/>
              <a:gd name="csX20" fmla="*/ 6558602 w 7154838"/>
              <a:gd name="csY20" fmla="*/ 4154984 h 4154984"/>
              <a:gd name="csX21" fmla="*/ 6177010 w 7154838"/>
              <a:gd name="csY21" fmla="*/ 4154984 h 4154984"/>
              <a:gd name="csX22" fmla="*/ 5723870 w 7154838"/>
              <a:gd name="csY22" fmla="*/ 4154984 h 4154984"/>
              <a:gd name="csX23" fmla="*/ 5056086 w 7154838"/>
              <a:gd name="csY23" fmla="*/ 4154984 h 4154984"/>
              <a:gd name="csX24" fmla="*/ 4316752 w 7154838"/>
              <a:gd name="csY24" fmla="*/ 4154984 h 4154984"/>
              <a:gd name="csX25" fmla="*/ 3720516 w 7154838"/>
              <a:gd name="csY25" fmla="*/ 4154984 h 4154984"/>
              <a:gd name="csX26" fmla="*/ 3124279 w 7154838"/>
              <a:gd name="csY26" fmla="*/ 4154984 h 4154984"/>
              <a:gd name="csX27" fmla="*/ 2384946 w 7154838"/>
              <a:gd name="csY27" fmla="*/ 4154984 h 4154984"/>
              <a:gd name="csX28" fmla="*/ 1788709 w 7154838"/>
              <a:gd name="csY28" fmla="*/ 4154984 h 4154984"/>
              <a:gd name="csX29" fmla="*/ 1407118 w 7154838"/>
              <a:gd name="csY29" fmla="*/ 4154984 h 4154984"/>
              <a:gd name="csX30" fmla="*/ 882430 w 7154838"/>
              <a:gd name="csY30" fmla="*/ 4154984 h 4154984"/>
              <a:gd name="csX31" fmla="*/ 0 w 7154838"/>
              <a:gd name="csY31" fmla="*/ 4154984 h 4154984"/>
              <a:gd name="csX32" fmla="*/ 0 w 7154838"/>
              <a:gd name="csY32" fmla="*/ 3686064 h 4154984"/>
              <a:gd name="csX33" fmla="*/ 0 w 7154838"/>
              <a:gd name="csY33" fmla="*/ 3175595 h 4154984"/>
              <a:gd name="csX34" fmla="*/ 0 w 7154838"/>
              <a:gd name="csY34" fmla="*/ 2498926 h 4154984"/>
              <a:gd name="csX35" fmla="*/ 0 w 7154838"/>
              <a:gd name="csY35" fmla="*/ 1863807 h 4154984"/>
              <a:gd name="csX36" fmla="*/ 0 w 7154838"/>
              <a:gd name="csY36" fmla="*/ 1270238 h 4154984"/>
              <a:gd name="csX37" fmla="*/ 0 w 7154838"/>
              <a:gd name="csY37" fmla="*/ 635119 h 4154984"/>
              <a:gd name="csX38" fmla="*/ 0 w 7154838"/>
              <a:gd name="csY38" fmla="*/ 0 h 415498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Lst>
            <a:rect l="l" t="t" r="r" b="b"/>
            <a:pathLst>
              <a:path w="7154838" h="4154984" extrusionOk="0">
                <a:moveTo>
                  <a:pt x="0" y="0"/>
                </a:moveTo>
                <a:cubicBezTo>
                  <a:pt x="140914" y="-56175"/>
                  <a:pt x="349527" y="53701"/>
                  <a:pt x="524688" y="0"/>
                </a:cubicBezTo>
                <a:cubicBezTo>
                  <a:pt x="699849" y="-53701"/>
                  <a:pt x="1000226" y="22590"/>
                  <a:pt x="1120925" y="0"/>
                </a:cubicBezTo>
                <a:cubicBezTo>
                  <a:pt x="1241624" y="-22590"/>
                  <a:pt x="1694513" y="53855"/>
                  <a:pt x="1860258" y="0"/>
                </a:cubicBezTo>
                <a:cubicBezTo>
                  <a:pt x="2026003" y="-53855"/>
                  <a:pt x="2350130" y="68207"/>
                  <a:pt x="2528043" y="0"/>
                </a:cubicBezTo>
                <a:cubicBezTo>
                  <a:pt x="2705956" y="-68207"/>
                  <a:pt x="2915195" y="40834"/>
                  <a:pt x="3052731" y="0"/>
                </a:cubicBezTo>
                <a:cubicBezTo>
                  <a:pt x="3190267" y="-40834"/>
                  <a:pt x="3554424" y="50108"/>
                  <a:pt x="3792064" y="0"/>
                </a:cubicBezTo>
                <a:cubicBezTo>
                  <a:pt x="4029704" y="-50108"/>
                  <a:pt x="4150179" y="2918"/>
                  <a:pt x="4245204" y="0"/>
                </a:cubicBezTo>
                <a:cubicBezTo>
                  <a:pt x="4340229" y="-2918"/>
                  <a:pt x="4471022" y="27128"/>
                  <a:pt x="4626795" y="0"/>
                </a:cubicBezTo>
                <a:cubicBezTo>
                  <a:pt x="4782568" y="-27128"/>
                  <a:pt x="4863353" y="28687"/>
                  <a:pt x="5079935" y="0"/>
                </a:cubicBezTo>
                <a:cubicBezTo>
                  <a:pt x="5296517" y="-28687"/>
                  <a:pt x="5517067" y="56758"/>
                  <a:pt x="5819268" y="0"/>
                </a:cubicBezTo>
                <a:cubicBezTo>
                  <a:pt x="6121469" y="-56758"/>
                  <a:pt x="6291360" y="69257"/>
                  <a:pt x="6487053" y="0"/>
                </a:cubicBezTo>
                <a:cubicBezTo>
                  <a:pt x="6682747" y="-69257"/>
                  <a:pt x="6910349" y="50361"/>
                  <a:pt x="7154838" y="0"/>
                </a:cubicBezTo>
                <a:cubicBezTo>
                  <a:pt x="7164127" y="218363"/>
                  <a:pt x="7116660" y="375394"/>
                  <a:pt x="7154838" y="510469"/>
                </a:cubicBezTo>
                <a:cubicBezTo>
                  <a:pt x="7193016" y="645544"/>
                  <a:pt x="7082597" y="937328"/>
                  <a:pt x="7154838" y="1145588"/>
                </a:cubicBezTo>
                <a:cubicBezTo>
                  <a:pt x="7227079" y="1353848"/>
                  <a:pt x="7148575" y="1572997"/>
                  <a:pt x="7154838" y="1697608"/>
                </a:cubicBezTo>
                <a:cubicBezTo>
                  <a:pt x="7161101" y="1822219"/>
                  <a:pt x="7122008" y="2134557"/>
                  <a:pt x="7154838" y="2291177"/>
                </a:cubicBezTo>
                <a:cubicBezTo>
                  <a:pt x="7187668" y="2447797"/>
                  <a:pt x="7101404" y="2633518"/>
                  <a:pt x="7154838" y="2760097"/>
                </a:cubicBezTo>
                <a:cubicBezTo>
                  <a:pt x="7208272" y="2886676"/>
                  <a:pt x="7144017" y="3186446"/>
                  <a:pt x="7154838" y="3395215"/>
                </a:cubicBezTo>
                <a:cubicBezTo>
                  <a:pt x="7165659" y="3603984"/>
                  <a:pt x="7068550" y="3930237"/>
                  <a:pt x="7154838" y="4154984"/>
                </a:cubicBezTo>
                <a:cubicBezTo>
                  <a:pt x="6859282" y="4208745"/>
                  <a:pt x="6768336" y="4094438"/>
                  <a:pt x="6558602" y="4154984"/>
                </a:cubicBezTo>
                <a:cubicBezTo>
                  <a:pt x="6348868" y="4215530"/>
                  <a:pt x="6344890" y="4116238"/>
                  <a:pt x="6177010" y="4154984"/>
                </a:cubicBezTo>
                <a:cubicBezTo>
                  <a:pt x="6009130" y="4193730"/>
                  <a:pt x="5931529" y="4144911"/>
                  <a:pt x="5723870" y="4154984"/>
                </a:cubicBezTo>
                <a:cubicBezTo>
                  <a:pt x="5516211" y="4165057"/>
                  <a:pt x="5335223" y="4086969"/>
                  <a:pt x="5056086" y="4154984"/>
                </a:cubicBezTo>
                <a:cubicBezTo>
                  <a:pt x="4776949" y="4222999"/>
                  <a:pt x="4553009" y="4138165"/>
                  <a:pt x="4316752" y="4154984"/>
                </a:cubicBezTo>
                <a:cubicBezTo>
                  <a:pt x="4080495" y="4171803"/>
                  <a:pt x="3872266" y="4126174"/>
                  <a:pt x="3720516" y="4154984"/>
                </a:cubicBezTo>
                <a:cubicBezTo>
                  <a:pt x="3568766" y="4183794"/>
                  <a:pt x="3310199" y="4108893"/>
                  <a:pt x="3124279" y="4154984"/>
                </a:cubicBezTo>
                <a:cubicBezTo>
                  <a:pt x="2938359" y="4201075"/>
                  <a:pt x="2653009" y="4070631"/>
                  <a:pt x="2384946" y="4154984"/>
                </a:cubicBezTo>
                <a:cubicBezTo>
                  <a:pt x="2116883" y="4239337"/>
                  <a:pt x="1912846" y="4115408"/>
                  <a:pt x="1788709" y="4154984"/>
                </a:cubicBezTo>
                <a:cubicBezTo>
                  <a:pt x="1664572" y="4194560"/>
                  <a:pt x="1574639" y="4145007"/>
                  <a:pt x="1407118" y="4154984"/>
                </a:cubicBezTo>
                <a:cubicBezTo>
                  <a:pt x="1239597" y="4164961"/>
                  <a:pt x="1039702" y="4093908"/>
                  <a:pt x="882430" y="4154984"/>
                </a:cubicBezTo>
                <a:cubicBezTo>
                  <a:pt x="725158" y="4216060"/>
                  <a:pt x="426527" y="4135976"/>
                  <a:pt x="0" y="4154984"/>
                </a:cubicBezTo>
                <a:cubicBezTo>
                  <a:pt x="-48733" y="3996747"/>
                  <a:pt x="27461" y="3786147"/>
                  <a:pt x="0" y="3686064"/>
                </a:cubicBezTo>
                <a:cubicBezTo>
                  <a:pt x="-27461" y="3585981"/>
                  <a:pt x="52657" y="3428083"/>
                  <a:pt x="0" y="3175595"/>
                </a:cubicBezTo>
                <a:cubicBezTo>
                  <a:pt x="-52657" y="2923107"/>
                  <a:pt x="6077" y="2830182"/>
                  <a:pt x="0" y="2498926"/>
                </a:cubicBezTo>
                <a:cubicBezTo>
                  <a:pt x="-6077" y="2167670"/>
                  <a:pt x="70251" y="2026931"/>
                  <a:pt x="0" y="1863807"/>
                </a:cubicBezTo>
                <a:cubicBezTo>
                  <a:pt x="-70251" y="1700683"/>
                  <a:pt x="66701" y="1488832"/>
                  <a:pt x="0" y="1270238"/>
                </a:cubicBezTo>
                <a:cubicBezTo>
                  <a:pt x="-66701" y="1051644"/>
                  <a:pt x="32068" y="816693"/>
                  <a:pt x="0" y="635119"/>
                </a:cubicBezTo>
                <a:cubicBezTo>
                  <a:pt x="-32068" y="453545"/>
                  <a:pt x="11381" y="207782"/>
                  <a:pt x="0" y="0"/>
                </a:cubicBezTo>
                <a:close/>
              </a:path>
            </a:pathLst>
          </a:custGeom>
          <a:noFill/>
          <a:ln w="76200">
            <a:solidFill>
              <a:schemeClr val="tx1"/>
            </a:solidFill>
            <a:extLst>
              <a:ext uri="{C807C97D-BFC1-408E-A445-0C87EB9F89A2}">
                <ask:lineSketchStyleProps xmlns:ask="http://schemas.microsoft.com/office/drawing/2018/sketchyshapes" sd="4283315133">
                  <a:prstGeom prst="rect">
                    <a:avLst/>
                  </a:prstGeom>
                  <ask:type>
                    <ask:lineSketchScribble/>
                  </ask:type>
                </ask:lineSketchStyleProps>
              </a:ext>
            </a:extLst>
          </a:ln>
          <a:effectLst>
            <a:innerShdw blurRad="63500" dist="50800" dir="2700000">
              <a:prstClr val="black">
                <a:alpha val="50000"/>
              </a:prstClr>
            </a:inn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solidFill>
                  <a:srgbClr val="569CD6"/>
                </a:solidFill>
                <a:latin typeface="Menlo"/>
              </a:rPr>
              <a:t>template</a:t>
            </a:r>
            <a:r>
              <a:rPr lang="en-US" sz="2400" dirty="0">
                <a:solidFill>
                  <a:srgbClr val="CCCCCC"/>
                </a:solidFill>
                <a:latin typeface="Menlo"/>
              </a:rPr>
              <a:t> </a:t>
            </a:r>
            <a:r>
              <a:rPr lang="en-US" sz="2400" dirty="0">
                <a:solidFill>
                  <a:srgbClr val="FFC000"/>
                </a:solidFill>
                <a:latin typeface="Menlo"/>
              </a:rPr>
              <a:t>Name</a:t>
            </a:r>
            <a:r>
              <a:rPr lang="en-US" sz="2400" dirty="0">
                <a:solidFill>
                  <a:schemeClr val="accent6">
                    <a:lumMod val="10000"/>
                  </a:schemeClr>
                </a:solidFill>
                <a:latin typeface="Menlo"/>
              </a:rPr>
              <a:t>() {</a:t>
            </a:r>
          </a:p>
          <a:p>
            <a:r>
              <a:rPr lang="en-US" sz="2400" dirty="0">
                <a:solidFill>
                  <a:srgbClr val="569CD6"/>
                </a:solidFill>
                <a:latin typeface="Menlo"/>
              </a:rPr>
              <a:t>  </a:t>
            </a:r>
          </a:p>
          <a:p>
            <a:r>
              <a:rPr lang="en-US" sz="2400" dirty="0">
                <a:solidFill>
                  <a:srgbClr val="569CD6"/>
                </a:solidFill>
                <a:latin typeface="Menlo"/>
              </a:rPr>
              <a:t>  signal </a:t>
            </a:r>
            <a:r>
              <a:rPr lang="en-US" sz="2400" dirty="0">
                <a:solidFill>
                  <a:srgbClr val="EB3950"/>
                </a:solidFill>
                <a:latin typeface="Menlo"/>
              </a:rPr>
              <a:t>private</a:t>
            </a:r>
            <a:r>
              <a:rPr lang="en-US" sz="2400" dirty="0">
                <a:solidFill>
                  <a:srgbClr val="CCCCCC"/>
                </a:solidFill>
                <a:latin typeface="Menlo"/>
              </a:rPr>
              <a:t> </a:t>
            </a:r>
            <a:r>
              <a:rPr lang="en-US" sz="2400" dirty="0">
                <a:solidFill>
                  <a:srgbClr val="569CD6"/>
                </a:solidFill>
                <a:latin typeface="Menlo"/>
              </a:rPr>
              <a:t>input</a:t>
            </a:r>
            <a:r>
              <a:rPr lang="en-US" sz="2400" dirty="0">
                <a:solidFill>
                  <a:srgbClr val="CCCCCC"/>
                </a:solidFill>
                <a:latin typeface="Menlo"/>
              </a:rPr>
              <a:t> </a:t>
            </a:r>
            <a:r>
              <a:rPr lang="en-US" sz="2400" dirty="0">
                <a:solidFill>
                  <a:schemeClr val="accent6">
                    <a:lumMod val="10000"/>
                  </a:schemeClr>
                </a:solidFill>
                <a:latin typeface="Menlo"/>
              </a:rPr>
              <a:t>a;</a:t>
            </a:r>
          </a:p>
          <a:p>
            <a:r>
              <a:rPr lang="en-US" sz="2400" dirty="0">
                <a:solidFill>
                  <a:srgbClr val="569CD6"/>
                </a:solidFill>
                <a:latin typeface="Menlo"/>
              </a:rPr>
              <a:t>  signal input</a:t>
            </a:r>
            <a:r>
              <a:rPr lang="en-US" sz="2400" dirty="0">
                <a:solidFill>
                  <a:srgbClr val="CCCCCC"/>
                </a:solidFill>
                <a:latin typeface="Menlo"/>
              </a:rPr>
              <a:t> </a:t>
            </a:r>
            <a:r>
              <a:rPr lang="en-US" sz="2400" dirty="0">
                <a:solidFill>
                  <a:schemeClr val="accent6">
                    <a:lumMod val="10000"/>
                  </a:schemeClr>
                </a:solidFill>
                <a:latin typeface="Menlo"/>
              </a:rPr>
              <a:t>b;</a:t>
            </a:r>
            <a:endParaRPr lang="en-US" sz="2400" dirty="0">
              <a:solidFill>
                <a:srgbClr val="569CD6"/>
              </a:solidFill>
              <a:latin typeface="Menlo"/>
            </a:endParaRPr>
          </a:p>
          <a:p>
            <a:r>
              <a:rPr lang="en-US" sz="2400" dirty="0">
                <a:solidFill>
                  <a:srgbClr val="569CD6"/>
                </a:solidFill>
                <a:latin typeface="Menlo"/>
              </a:rPr>
              <a:t>  signal</a:t>
            </a:r>
            <a:r>
              <a:rPr lang="en-US" sz="2400" dirty="0">
                <a:solidFill>
                  <a:srgbClr val="CCCCCC"/>
                </a:solidFill>
                <a:latin typeface="Menlo"/>
              </a:rPr>
              <a:t> </a:t>
            </a:r>
            <a:r>
              <a:rPr lang="en-US" sz="2400" dirty="0">
                <a:solidFill>
                  <a:srgbClr val="569CD6"/>
                </a:solidFill>
                <a:latin typeface="Menlo"/>
              </a:rPr>
              <a:t>output</a:t>
            </a:r>
            <a:r>
              <a:rPr lang="en-US" sz="2400" dirty="0">
                <a:solidFill>
                  <a:srgbClr val="CCCCCC"/>
                </a:solidFill>
                <a:latin typeface="Menlo"/>
              </a:rPr>
              <a:t> </a:t>
            </a:r>
            <a:r>
              <a:rPr lang="en-US" sz="2400" dirty="0">
                <a:solidFill>
                  <a:schemeClr val="accent6">
                    <a:lumMod val="10000"/>
                  </a:schemeClr>
                </a:solidFill>
                <a:latin typeface="Menlo"/>
              </a:rPr>
              <a:t>out;</a:t>
            </a:r>
          </a:p>
          <a:p>
            <a:br>
              <a:rPr lang="en-US" sz="2400" dirty="0">
                <a:latin typeface="Menlo"/>
              </a:rPr>
            </a:br>
            <a:r>
              <a:rPr lang="en-US" sz="2400" dirty="0">
                <a:latin typeface="Menlo"/>
              </a:rPr>
              <a:t>  </a:t>
            </a:r>
            <a:r>
              <a:rPr lang="en-US" sz="2400" dirty="0">
                <a:solidFill>
                  <a:schemeClr val="accent6">
                    <a:lumMod val="10000"/>
                  </a:schemeClr>
                </a:solidFill>
                <a:latin typeface="Menlo"/>
              </a:rPr>
              <a:t>out</a:t>
            </a:r>
            <a:r>
              <a:rPr lang="en-US" sz="2400" dirty="0">
                <a:solidFill>
                  <a:srgbClr val="569CD6"/>
                </a:solidFill>
                <a:latin typeface="Menlo"/>
              </a:rPr>
              <a:t> &lt;-- </a:t>
            </a:r>
            <a:r>
              <a:rPr lang="en-US" sz="2400" dirty="0">
                <a:solidFill>
                  <a:schemeClr val="accent6">
                    <a:lumMod val="10000"/>
                  </a:schemeClr>
                </a:solidFill>
                <a:latin typeface="Menlo"/>
              </a:rPr>
              <a:t>a * b;</a:t>
            </a:r>
            <a:br>
              <a:rPr lang="en-US" sz="2400" dirty="0">
                <a:solidFill>
                  <a:schemeClr val="accent6">
                    <a:lumMod val="10000"/>
                  </a:schemeClr>
                </a:solidFill>
                <a:latin typeface="Menlo"/>
              </a:rPr>
            </a:br>
            <a:endParaRPr lang="en-US" sz="2400" dirty="0">
              <a:solidFill>
                <a:schemeClr val="accent6">
                  <a:lumMod val="10000"/>
                </a:schemeClr>
              </a:solidFill>
              <a:latin typeface="Menlo"/>
            </a:endParaRPr>
          </a:p>
          <a:p>
            <a:r>
              <a:rPr lang="en-US" sz="2400" dirty="0">
                <a:solidFill>
                  <a:schemeClr val="accent6">
                    <a:lumMod val="10000"/>
                  </a:schemeClr>
                </a:solidFill>
                <a:latin typeface="Menlo"/>
              </a:rPr>
              <a:t>  out</a:t>
            </a:r>
            <a:r>
              <a:rPr lang="en-US" sz="2400" dirty="0">
                <a:solidFill>
                  <a:srgbClr val="569CD6"/>
                </a:solidFill>
                <a:latin typeface="Menlo"/>
              </a:rPr>
              <a:t> === </a:t>
            </a:r>
            <a:r>
              <a:rPr lang="en-US" sz="2400" dirty="0">
                <a:solidFill>
                  <a:schemeClr val="accent6">
                    <a:lumMod val="10000"/>
                  </a:schemeClr>
                </a:solidFill>
                <a:latin typeface="Menlo"/>
              </a:rPr>
              <a:t>a * b;</a:t>
            </a:r>
          </a:p>
          <a:p>
            <a:endParaRPr lang="en-US" sz="2400" dirty="0">
              <a:solidFill>
                <a:srgbClr val="569CD6"/>
              </a:solidFill>
              <a:latin typeface="Menlo"/>
            </a:endParaRPr>
          </a:p>
          <a:p>
            <a:r>
              <a:rPr lang="en-US" sz="2400" dirty="0">
                <a:solidFill>
                  <a:schemeClr val="accent6">
                    <a:lumMod val="10000"/>
                  </a:schemeClr>
                </a:solidFill>
                <a:latin typeface="Menlo"/>
              </a:rPr>
              <a:t>}</a:t>
            </a:r>
          </a:p>
        </p:txBody>
      </p:sp>
      <p:sp>
        <p:nvSpPr>
          <p:cNvPr id="23" name="Rechthoek 22">
            <a:extLst>
              <a:ext uri="{FF2B5EF4-FFF2-40B4-BE49-F238E27FC236}">
                <a16:creationId xmlns:a16="http://schemas.microsoft.com/office/drawing/2014/main" id="{AE1FD341-EF63-F51F-421F-C559D33D819A}"/>
              </a:ext>
            </a:extLst>
          </p:cNvPr>
          <p:cNvSpPr/>
          <p:nvPr/>
        </p:nvSpPr>
        <p:spPr>
          <a:xfrm>
            <a:off x="7394255" y="8294247"/>
            <a:ext cx="3975654" cy="882790"/>
          </a:xfrm>
          <a:prstGeom prst="rect">
            <a:avLst/>
          </a:prstGeom>
          <a:solidFill>
            <a:srgbClr val="1B9399"/>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dirty="0">
                <a:latin typeface="+mj-lt"/>
              </a:rPr>
              <a:t>ZKP PROGRAM</a:t>
            </a:r>
          </a:p>
        </p:txBody>
      </p:sp>
      <p:cxnSp>
        <p:nvCxnSpPr>
          <p:cNvPr id="24" name="Rechte verbindingslijn met pijl 23">
            <a:extLst>
              <a:ext uri="{FF2B5EF4-FFF2-40B4-BE49-F238E27FC236}">
                <a16:creationId xmlns:a16="http://schemas.microsoft.com/office/drawing/2014/main" id="{08245D9F-478B-E550-5C34-2E92D778AAB4}"/>
              </a:ext>
            </a:extLst>
          </p:cNvPr>
          <p:cNvCxnSpPr>
            <a:cxnSpLocks/>
          </p:cNvCxnSpPr>
          <p:nvPr/>
        </p:nvCxnSpPr>
        <p:spPr>
          <a:xfrm>
            <a:off x="12905482" y="7915392"/>
            <a:ext cx="2467346" cy="820253"/>
          </a:xfrm>
          <a:prstGeom prst="straightConnector1">
            <a:avLst/>
          </a:prstGeom>
          <a:ln w="57150">
            <a:solidFill>
              <a:schemeClr val="accent6">
                <a:lumMod val="1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5" name="Rechte verbindingslijn met pijl 24">
            <a:extLst>
              <a:ext uri="{FF2B5EF4-FFF2-40B4-BE49-F238E27FC236}">
                <a16:creationId xmlns:a16="http://schemas.microsoft.com/office/drawing/2014/main" id="{7EDF03A5-4803-51E5-5AAF-363513095E9C}"/>
              </a:ext>
            </a:extLst>
          </p:cNvPr>
          <p:cNvCxnSpPr>
            <a:cxnSpLocks/>
          </p:cNvCxnSpPr>
          <p:nvPr/>
        </p:nvCxnSpPr>
        <p:spPr>
          <a:xfrm flipV="1">
            <a:off x="12959502" y="2682041"/>
            <a:ext cx="2413326" cy="1078367"/>
          </a:xfrm>
          <a:prstGeom prst="straightConnector1">
            <a:avLst/>
          </a:prstGeom>
          <a:ln w="57150">
            <a:solidFill>
              <a:schemeClr val="accent6">
                <a:lumMod val="1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 name="Tekstvak 1">
            <a:extLst>
              <a:ext uri="{FF2B5EF4-FFF2-40B4-BE49-F238E27FC236}">
                <a16:creationId xmlns:a16="http://schemas.microsoft.com/office/drawing/2014/main" id="{3DEE8D71-5E7B-B5B1-778D-4A594AADCB30}"/>
              </a:ext>
            </a:extLst>
          </p:cNvPr>
          <p:cNvSpPr txBox="1"/>
          <p:nvPr/>
        </p:nvSpPr>
        <p:spPr>
          <a:xfrm>
            <a:off x="23703402" y="13187659"/>
            <a:ext cx="674248" cy="646331"/>
          </a:xfrm>
          <a:prstGeom prst="rect">
            <a:avLst/>
          </a:prstGeom>
          <a:noFill/>
        </p:spPr>
        <p:txBody>
          <a:bodyPr wrap="square" rtlCol="0">
            <a:spAutoFit/>
          </a:bodyPr>
          <a:lstStyle/>
          <a:p>
            <a:r>
              <a:rPr lang="nl-BE" b="1" dirty="0">
                <a:solidFill>
                  <a:schemeClr val="bg1"/>
                </a:solidFill>
              </a:rPr>
              <a:t>8</a:t>
            </a:r>
          </a:p>
        </p:txBody>
      </p:sp>
    </p:spTree>
    <p:extLst>
      <p:ext uri="{BB962C8B-B14F-4D97-AF65-F5344CB8AC3E}">
        <p14:creationId xmlns:p14="http://schemas.microsoft.com/office/powerpoint/2010/main" val="1422667816"/>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4.83199E-6 -2.22222E-6 L 0.15563 -2.22222E-6 " pathEditMode="relative" rAng="0" ptsTypes="AA">
                                      <p:cBhvr>
                                        <p:cTn id="6" dur="2000" fill="hold"/>
                                        <p:tgtEl>
                                          <p:spTgt spid="6"/>
                                        </p:tgtEl>
                                        <p:attrNameLst>
                                          <p:attrName>ppt_x</p:attrName>
                                          <p:attrName>ppt_y</p:attrName>
                                        </p:attrNameLst>
                                      </p:cBhvr>
                                      <p:rCtr x="7782" y="0"/>
                                    </p:animMotion>
                                  </p:childTnLst>
                                </p:cTn>
                              </p:par>
                              <p:par>
                                <p:cTn id="7" presetID="0" presetClass="path" presetSubtype="0" accel="50000" decel="50000" fill="hold" nodeType="withEffect">
                                  <p:stCondLst>
                                    <p:cond delay="0"/>
                                  </p:stCondLst>
                                  <p:childTnLst>
                                    <p:animMotion origin="layout" path="M 0 0 L 0.15427 0 " pathEditMode="relative" ptsTypes="AA">
                                      <p:cBhvr>
                                        <p:cTn id="8" dur="2000" fill="hold"/>
                                        <p:tgtEl>
                                          <p:spTgt spid="50"/>
                                        </p:tgtEl>
                                        <p:attrNameLst>
                                          <p:attrName>ppt_x</p:attrName>
                                          <p:attrName>ppt_y</p:attrName>
                                        </p:attrNameLst>
                                      </p:cBhvr>
                                    </p:animMotion>
                                  </p:childTnLst>
                                </p:cTn>
                              </p:par>
                              <p:par>
                                <p:cTn id="9" presetID="0" presetClass="path" presetSubtype="0" accel="50000" decel="50000" fill="hold" nodeType="withEffect">
                                  <p:stCondLst>
                                    <p:cond delay="0"/>
                                  </p:stCondLst>
                                  <p:childTnLst>
                                    <p:animMotion origin="layout" path="M -1.32587E-6 -1.85185E-6 L 0.15909 -1.85185E-6 " pathEditMode="relative" rAng="0" ptsTypes="AA">
                                      <p:cBhvr>
                                        <p:cTn id="10" dur="2000" fill="hold"/>
                                        <p:tgtEl>
                                          <p:spTgt spid="48"/>
                                        </p:tgtEl>
                                        <p:attrNameLst>
                                          <p:attrName>ppt_x</p:attrName>
                                          <p:attrName>ppt_y</p:attrName>
                                        </p:attrNameLst>
                                      </p:cBhvr>
                                      <p:rCtr x="7951" y="0"/>
                                    </p:animMotion>
                                  </p:childTnLst>
                                </p:cTn>
                              </p:par>
                              <p:par>
                                <p:cTn id="11" presetID="0" presetClass="path" presetSubtype="0" accel="50000" decel="50000" fill="hold" grpId="0" nodeType="withEffect">
                                  <p:stCondLst>
                                    <p:cond delay="0"/>
                                  </p:stCondLst>
                                  <p:childTnLst>
                                    <p:animMotion origin="layout" path="M 0 0 L 0.15909 0 " pathEditMode="relative" ptsTypes="AA">
                                      <p:cBhvr>
                                        <p:cTn id="12" dur="2000" fill="hold"/>
                                        <p:tgtEl>
                                          <p:spTgt spid="42"/>
                                        </p:tgtEl>
                                        <p:attrNameLst>
                                          <p:attrName>ppt_x</p:attrName>
                                          <p:attrName>ppt_y</p:attrName>
                                        </p:attrNameLst>
                                      </p:cBhvr>
                                    </p:animMotion>
                                  </p:childTnLst>
                                </p:cTn>
                              </p:par>
                              <p:par>
                                <p:cTn id="13" presetID="0" presetClass="path" presetSubtype="0" accel="50000" decel="50000" fill="hold" nodeType="withEffect">
                                  <p:stCondLst>
                                    <p:cond delay="0"/>
                                  </p:stCondLst>
                                  <p:childTnLst>
                                    <p:animMotion origin="layout" path="M 1.31545E-6 -2.59259E-6 L 0.15909 -2.59259E-6 " pathEditMode="relative" rAng="0" ptsTypes="AA">
                                      <p:cBhvr>
                                        <p:cTn id="14" dur="2000" fill="hold"/>
                                        <p:tgtEl>
                                          <p:spTgt spid="38"/>
                                        </p:tgtEl>
                                        <p:attrNameLst>
                                          <p:attrName>ppt_x</p:attrName>
                                          <p:attrName>ppt_y</p:attrName>
                                        </p:attrNameLst>
                                      </p:cBhvr>
                                      <p:rCtr x="7951" y="0"/>
                                    </p:animMotion>
                                  </p:childTnLst>
                                </p:cTn>
                              </p:par>
                              <p:par>
                                <p:cTn id="15" presetID="0" presetClass="path" presetSubtype="0" accel="50000" decel="50000" fill="hold" nodeType="withEffect">
                                  <p:stCondLst>
                                    <p:cond delay="0"/>
                                  </p:stCondLst>
                                  <p:childTnLst>
                                    <p:animMotion origin="layout" path="M 0 0 L 0.15909 0 " pathEditMode="relative" ptsTypes="AA">
                                      <p:cBhvr>
                                        <p:cTn id="16" dur="2000" fill="hold"/>
                                        <p:tgtEl>
                                          <p:spTgt spid="39"/>
                                        </p:tgtEl>
                                        <p:attrNameLst>
                                          <p:attrName>ppt_x</p:attrName>
                                          <p:attrName>ppt_y</p:attrName>
                                        </p:attrNameLst>
                                      </p:cBhvr>
                                    </p:animMotion>
                                  </p:childTnLst>
                                </p:cTn>
                              </p:par>
                              <p:par>
                                <p:cTn id="17" presetID="0" presetClass="path" presetSubtype="0" accel="50000" decel="50000" fill="hold" grpId="0" nodeType="withEffect">
                                  <p:stCondLst>
                                    <p:cond delay="0"/>
                                  </p:stCondLst>
                                  <p:childTnLst>
                                    <p:animMotion origin="layout" path="M 0 0 L 0.15056 0 " pathEditMode="relative" ptsTypes="AA">
                                      <p:cBhvr>
                                        <p:cTn id="18" dur="2000" fill="hold"/>
                                        <p:tgtEl>
                                          <p:spTgt spid="1029"/>
                                        </p:tgtEl>
                                        <p:attrNameLst>
                                          <p:attrName>ppt_x</p:attrName>
                                          <p:attrName>ppt_y</p:attrName>
                                        </p:attrNameLst>
                                      </p:cBhvr>
                                    </p:animMotion>
                                  </p:childTnLst>
                                </p:cTn>
                              </p:par>
                              <p:par>
                                <p:cTn id="19" presetID="0" presetClass="path" presetSubtype="0" accel="50000" decel="50000" fill="hold" nodeType="withEffect">
                                  <p:stCondLst>
                                    <p:cond delay="0"/>
                                  </p:stCondLst>
                                  <p:childTnLst>
                                    <p:animMotion origin="layout" path="M 0 0 L 0.15056 0 " pathEditMode="relative" ptsTypes="AA">
                                      <p:cBhvr>
                                        <p:cTn id="20" dur="2000" fill="hold"/>
                                        <p:tgtEl>
                                          <p:spTgt spid="9222"/>
                                        </p:tgtEl>
                                        <p:attrNameLst>
                                          <p:attrName>ppt_x</p:attrName>
                                          <p:attrName>ppt_y</p:attrName>
                                        </p:attrNameLst>
                                      </p:cBhvr>
                                    </p:animMotion>
                                  </p:childTnLst>
                                </p:cTn>
                              </p:par>
                              <p:par>
                                <p:cTn id="21" presetID="18" presetClass="entr" presetSubtype="12" fill="hold" grpId="0" nodeType="withEffect">
                                  <p:stCondLst>
                                    <p:cond delay="1500"/>
                                  </p:stCondLst>
                                  <p:childTnLst>
                                    <p:set>
                                      <p:cBhvr>
                                        <p:cTn id="22" dur="1" fill="hold">
                                          <p:stCondLst>
                                            <p:cond delay="0"/>
                                          </p:stCondLst>
                                        </p:cTn>
                                        <p:tgtEl>
                                          <p:spTgt spid="7"/>
                                        </p:tgtEl>
                                        <p:attrNameLst>
                                          <p:attrName>style.visibility</p:attrName>
                                        </p:attrNameLst>
                                      </p:cBhvr>
                                      <p:to>
                                        <p:strVal val="visible"/>
                                      </p:to>
                                    </p:set>
                                    <p:animEffect transition="in" filter="strips(downLeft)">
                                      <p:cBhvr>
                                        <p:cTn id="23" dur="500"/>
                                        <p:tgtEl>
                                          <p:spTgt spid="7"/>
                                        </p:tgtEl>
                                      </p:cBhvr>
                                    </p:animEffect>
                                  </p:childTnLst>
                                </p:cTn>
                              </p:par>
                              <p:par>
                                <p:cTn id="24" presetID="18" presetClass="entr" presetSubtype="12" fill="hold" grpId="0" nodeType="withEffect">
                                  <p:stCondLst>
                                    <p:cond delay="1500"/>
                                  </p:stCondLst>
                                  <p:childTnLst>
                                    <p:set>
                                      <p:cBhvr>
                                        <p:cTn id="25" dur="1" fill="hold">
                                          <p:stCondLst>
                                            <p:cond delay="0"/>
                                          </p:stCondLst>
                                        </p:cTn>
                                        <p:tgtEl>
                                          <p:spTgt spid="8"/>
                                        </p:tgtEl>
                                        <p:attrNameLst>
                                          <p:attrName>style.visibility</p:attrName>
                                        </p:attrNameLst>
                                      </p:cBhvr>
                                      <p:to>
                                        <p:strVal val="visible"/>
                                      </p:to>
                                    </p:set>
                                    <p:animEffect transition="in" filter="strips(downLeft)">
                                      <p:cBhvr>
                                        <p:cTn id="2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9" grpId="0" animBg="1"/>
      <p:bldP spid="42" grpId="0" animBg="1"/>
      <p:bldP spid="7"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FFF289-D310-8D49-E66B-3348EE26C9DD}"/>
            </a:ext>
          </a:extLst>
        </p:cNvPr>
        <p:cNvGrpSpPr/>
        <p:nvPr/>
      </p:nvGrpSpPr>
      <p:grpSpPr>
        <a:xfrm>
          <a:off x="0" y="0"/>
          <a:ext cx="0" cy="0"/>
          <a:chOff x="0" y="0"/>
          <a:chExt cx="0" cy="0"/>
        </a:xfrm>
      </p:grpSpPr>
      <p:sp>
        <p:nvSpPr>
          <p:cNvPr id="10" name="Tekstvak 9">
            <a:extLst>
              <a:ext uri="{FF2B5EF4-FFF2-40B4-BE49-F238E27FC236}">
                <a16:creationId xmlns:a16="http://schemas.microsoft.com/office/drawing/2014/main" id="{9C31A25D-87AA-2454-77EF-61BF6290A31D}"/>
              </a:ext>
            </a:extLst>
          </p:cNvPr>
          <p:cNvSpPr txBox="1"/>
          <p:nvPr/>
        </p:nvSpPr>
        <p:spPr>
          <a:xfrm>
            <a:off x="1132205" y="921160"/>
            <a:ext cx="14151338" cy="1323439"/>
          </a:xfrm>
          <a:prstGeom prst="rect">
            <a:avLst/>
          </a:prstGeom>
          <a:noFill/>
        </p:spPr>
        <p:txBody>
          <a:bodyPr wrap="square">
            <a:spAutoFit/>
          </a:bodyPr>
          <a:lstStyle/>
          <a:p>
            <a:pPr>
              <a:spcBef>
                <a:spcPts val="0"/>
              </a:spcBef>
              <a:spcAft>
                <a:spcPts val="0"/>
              </a:spcAft>
            </a:pPr>
            <a:r>
              <a:rPr lang="nl-BE" sz="8000" b="1" dirty="0">
                <a:latin typeface="Nunito" pitchFamily="2" charset="77"/>
                <a:ea typeface="Red Hat Text SemiBold" panose="02010503040201060303" pitchFamily="2" charset="0"/>
                <a:cs typeface="Red Hat Text SemiBold" panose="02010503040201060303" pitchFamily="2" charset="0"/>
              </a:rPr>
              <a:t>ZKP</a:t>
            </a:r>
            <a:r>
              <a:rPr lang="nl-BE" sz="6600" b="1" dirty="0">
                <a:latin typeface="Nunito" pitchFamily="2" charset="77"/>
                <a:ea typeface="Red Hat Text SemiBold" panose="02010503040201060303" pitchFamily="2" charset="0"/>
                <a:cs typeface="Red Hat Text SemiBold" panose="02010503040201060303" pitchFamily="2" charset="0"/>
              </a:rPr>
              <a:t> </a:t>
            </a:r>
            <a:r>
              <a:rPr lang="nl-BE" sz="8000" b="1" dirty="0">
                <a:latin typeface="Nunito" pitchFamily="2" charset="77"/>
                <a:ea typeface="Red Hat Text SemiBold" panose="02010503040201060303" pitchFamily="2" charset="0"/>
                <a:cs typeface="Red Hat Text SemiBold" panose="02010503040201060303" pitchFamily="2" charset="0"/>
              </a:rPr>
              <a:t>Pipeline</a:t>
            </a:r>
            <a:r>
              <a:rPr lang="nl-BE" sz="6600" b="1" dirty="0">
                <a:latin typeface="Nunito" pitchFamily="2" charset="77"/>
                <a:ea typeface="Red Hat Text SemiBold" panose="02010503040201060303" pitchFamily="2" charset="0"/>
                <a:cs typeface="Red Hat Text SemiBold" panose="02010503040201060303" pitchFamily="2" charset="0"/>
              </a:rPr>
              <a:t> </a:t>
            </a:r>
            <a:endParaRPr lang="nl-BE" sz="8800" dirty="0">
              <a:latin typeface="Nunito" pitchFamily="2" charset="77"/>
              <a:ea typeface="Red Hat Text SemiBold" panose="02010503040201060303" pitchFamily="2" charset="0"/>
              <a:cs typeface="Red Hat Text SemiBold" panose="02010503040201060303" pitchFamily="2" charset="0"/>
            </a:endParaRPr>
          </a:p>
        </p:txBody>
      </p:sp>
      <p:pic>
        <p:nvPicPr>
          <p:cNvPr id="3" name="Picture 2">
            <a:extLst>
              <a:ext uri="{FF2B5EF4-FFF2-40B4-BE49-F238E27FC236}">
                <a16:creationId xmlns:a16="http://schemas.microsoft.com/office/drawing/2014/main" id="{7D631732-6231-11A7-BF00-6013A30442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p:blipFill>
        <p:spPr bwMode="auto">
          <a:xfrm>
            <a:off x="1132205" y="4432134"/>
            <a:ext cx="2442198" cy="2442198"/>
          </a:xfrm>
          <a:prstGeom prst="rect">
            <a:avLst/>
          </a:prstGeom>
          <a:noFill/>
          <a:extLst>
            <a:ext uri="{909E8E84-426E-40DD-AFC4-6F175D3DCCD1}">
              <a14:hiddenFill xmlns:a14="http://schemas.microsoft.com/office/drawing/2010/main">
                <a:solidFill>
                  <a:srgbClr val="FFFFFF"/>
                </a:solidFill>
              </a14:hiddenFill>
            </a:ext>
          </a:extLst>
        </p:spPr>
      </p:pic>
      <p:sp>
        <p:nvSpPr>
          <p:cNvPr id="12" name="Pijl links 11">
            <a:extLst>
              <a:ext uri="{FF2B5EF4-FFF2-40B4-BE49-F238E27FC236}">
                <a16:creationId xmlns:a16="http://schemas.microsoft.com/office/drawing/2014/main" id="{35753C5B-2458-27EA-3BF0-F3B73C32270A}"/>
              </a:ext>
            </a:extLst>
          </p:cNvPr>
          <p:cNvSpPr/>
          <p:nvPr/>
        </p:nvSpPr>
        <p:spPr>
          <a:xfrm>
            <a:off x="3776042" y="5294670"/>
            <a:ext cx="1373364" cy="804041"/>
          </a:xfrm>
          <a:prstGeom prst="rightArrow">
            <a:avLst/>
          </a:prstGeom>
          <a:solidFill>
            <a:srgbClr val="79E2E6"/>
          </a:solidFill>
          <a:ln>
            <a:solidFill>
              <a:srgbClr val="79E2E6"/>
            </a:solidFill>
            <a:prstDash val="lg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pic>
        <p:nvPicPr>
          <p:cNvPr id="13" name="Picture 2" descr="Cool boy emoji | AI Emoji Generator">
            <a:extLst>
              <a:ext uri="{FF2B5EF4-FFF2-40B4-BE49-F238E27FC236}">
                <a16:creationId xmlns:a16="http://schemas.microsoft.com/office/drawing/2014/main" id="{B9B225D8-A492-9F2A-747C-9186BE1F2EA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076400" y="896400"/>
            <a:ext cx="2074652" cy="2074652"/>
          </a:xfrm>
          <a:prstGeom prst="rect">
            <a:avLst/>
          </a:prstGeom>
          <a:noFill/>
          <a:extLst>
            <a:ext uri="{909E8E84-426E-40DD-AFC4-6F175D3DCCD1}">
              <a14:hiddenFill xmlns:a14="http://schemas.microsoft.com/office/drawing/2010/main">
                <a:solidFill>
                  <a:srgbClr val="FFFFFF"/>
                </a:solidFill>
              </a14:hiddenFill>
            </a:ext>
          </a:extLst>
        </p:spPr>
      </p:pic>
      <p:pic>
        <p:nvPicPr>
          <p:cNvPr id="14" name="Afbeelding 13" descr="Afbeelding met speelgoed, pop, persoon, tekenfilm&#10;&#10;Door AI gegenereerde inhoud is mogelijk onjuist.">
            <a:extLst>
              <a:ext uri="{FF2B5EF4-FFF2-40B4-BE49-F238E27FC236}">
                <a16:creationId xmlns:a16="http://schemas.microsoft.com/office/drawing/2014/main" id="{A050FA33-6437-EC9A-92A8-BFBA8A02EBF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835200" y="6471696"/>
            <a:ext cx="2774348" cy="2774348"/>
          </a:xfrm>
          <a:prstGeom prst="rect">
            <a:avLst/>
          </a:prstGeom>
        </p:spPr>
      </p:pic>
      <p:sp>
        <p:nvSpPr>
          <p:cNvPr id="15" name="Rechthoek 14">
            <a:extLst>
              <a:ext uri="{FF2B5EF4-FFF2-40B4-BE49-F238E27FC236}">
                <a16:creationId xmlns:a16="http://schemas.microsoft.com/office/drawing/2014/main" id="{5C725BEF-737D-5CE4-ABC0-7E574E8014D8}"/>
              </a:ext>
            </a:extLst>
          </p:cNvPr>
          <p:cNvSpPr/>
          <p:nvPr/>
        </p:nvSpPr>
        <p:spPr>
          <a:xfrm>
            <a:off x="1285091" y="6874332"/>
            <a:ext cx="2490952" cy="882790"/>
          </a:xfrm>
          <a:prstGeom prst="rect">
            <a:avLst/>
          </a:prstGeom>
          <a:solidFill>
            <a:srgbClr val="1B9399"/>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dirty="0">
                <a:latin typeface="+mj-lt"/>
              </a:rPr>
              <a:t>IDEA</a:t>
            </a:r>
          </a:p>
        </p:txBody>
      </p:sp>
      <p:pic>
        <p:nvPicPr>
          <p:cNvPr id="16" name="Afbeelding 15">
            <a:extLst>
              <a:ext uri="{FF2B5EF4-FFF2-40B4-BE49-F238E27FC236}">
                <a16:creationId xmlns:a16="http://schemas.microsoft.com/office/drawing/2014/main" id="{A24119AF-88A4-5395-A03F-D6340746756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7953203" y="9930119"/>
            <a:ext cx="2226413" cy="2226413"/>
          </a:xfrm>
          <a:prstGeom prst="rect">
            <a:avLst/>
          </a:prstGeom>
        </p:spPr>
      </p:pic>
      <p:sp>
        <p:nvSpPr>
          <p:cNvPr id="17" name="Pijl links 16">
            <a:extLst>
              <a:ext uri="{FF2B5EF4-FFF2-40B4-BE49-F238E27FC236}">
                <a16:creationId xmlns:a16="http://schemas.microsoft.com/office/drawing/2014/main" id="{0FA41FB3-B3CF-4335-8D25-E505277FFBF1}"/>
              </a:ext>
            </a:extLst>
          </p:cNvPr>
          <p:cNvSpPr/>
          <p:nvPr/>
        </p:nvSpPr>
        <p:spPr>
          <a:xfrm rot="5400000">
            <a:off x="19648800" y="9856279"/>
            <a:ext cx="1373364" cy="804041"/>
          </a:xfrm>
          <a:prstGeom prst="rightArrow">
            <a:avLst/>
          </a:prstGeom>
          <a:solidFill>
            <a:srgbClr val="79E2E6"/>
          </a:solidFill>
          <a:ln>
            <a:solidFill>
              <a:srgbClr val="79E2E6"/>
            </a:solidFill>
            <a:prstDash val="lg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8" name="Tekstvak 17">
            <a:extLst>
              <a:ext uri="{FF2B5EF4-FFF2-40B4-BE49-F238E27FC236}">
                <a16:creationId xmlns:a16="http://schemas.microsoft.com/office/drawing/2014/main" id="{7875E281-A1DC-56D3-16DD-2E45E4288C93}"/>
              </a:ext>
            </a:extLst>
          </p:cNvPr>
          <p:cNvSpPr txBox="1"/>
          <p:nvPr/>
        </p:nvSpPr>
        <p:spPr>
          <a:xfrm>
            <a:off x="15537674" y="8430845"/>
            <a:ext cx="3436129" cy="584775"/>
          </a:xfrm>
          <a:custGeom>
            <a:avLst/>
            <a:gdLst>
              <a:gd name="csX0" fmla="*/ 0 w 3436129"/>
              <a:gd name="csY0" fmla="*/ 0 h 584775"/>
              <a:gd name="csX1" fmla="*/ 538327 w 3436129"/>
              <a:gd name="csY1" fmla="*/ 0 h 584775"/>
              <a:gd name="csX2" fmla="*/ 1007931 w 3436129"/>
              <a:gd name="csY2" fmla="*/ 0 h 584775"/>
              <a:gd name="csX3" fmla="*/ 1649342 w 3436129"/>
              <a:gd name="csY3" fmla="*/ 0 h 584775"/>
              <a:gd name="csX4" fmla="*/ 2187669 w 3436129"/>
              <a:gd name="csY4" fmla="*/ 0 h 584775"/>
              <a:gd name="csX5" fmla="*/ 2725996 w 3436129"/>
              <a:gd name="csY5" fmla="*/ 0 h 584775"/>
              <a:gd name="csX6" fmla="*/ 3436129 w 3436129"/>
              <a:gd name="csY6" fmla="*/ 0 h 584775"/>
              <a:gd name="csX7" fmla="*/ 3436129 w 3436129"/>
              <a:gd name="csY7" fmla="*/ 584775 h 584775"/>
              <a:gd name="csX8" fmla="*/ 2863441 w 3436129"/>
              <a:gd name="csY8" fmla="*/ 584775 h 584775"/>
              <a:gd name="csX9" fmla="*/ 2393837 w 3436129"/>
              <a:gd name="csY9" fmla="*/ 584775 h 584775"/>
              <a:gd name="csX10" fmla="*/ 1821148 w 3436129"/>
              <a:gd name="csY10" fmla="*/ 584775 h 584775"/>
              <a:gd name="csX11" fmla="*/ 1248460 w 3436129"/>
              <a:gd name="csY11" fmla="*/ 584775 h 584775"/>
              <a:gd name="csX12" fmla="*/ 710133 w 3436129"/>
              <a:gd name="csY12" fmla="*/ 584775 h 584775"/>
              <a:gd name="csX13" fmla="*/ 0 w 3436129"/>
              <a:gd name="csY13" fmla="*/ 584775 h 584775"/>
              <a:gd name="csX14" fmla="*/ 0 w 3436129"/>
              <a:gd name="csY14" fmla="*/ 0 h 584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3436129" h="584775" extrusionOk="0">
                <a:moveTo>
                  <a:pt x="0" y="0"/>
                </a:moveTo>
                <a:cubicBezTo>
                  <a:pt x="114264" y="-1214"/>
                  <a:pt x="394194" y="23082"/>
                  <a:pt x="538327" y="0"/>
                </a:cubicBezTo>
                <a:cubicBezTo>
                  <a:pt x="682460" y="-23082"/>
                  <a:pt x="793088" y="24008"/>
                  <a:pt x="1007931" y="0"/>
                </a:cubicBezTo>
                <a:cubicBezTo>
                  <a:pt x="1222774" y="-24008"/>
                  <a:pt x="1501154" y="74624"/>
                  <a:pt x="1649342" y="0"/>
                </a:cubicBezTo>
                <a:cubicBezTo>
                  <a:pt x="1797530" y="-74624"/>
                  <a:pt x="2036007" y="30938"/>
                  <a:pt x="2187669" y="0"/>
                </a:cubicBezTo>
                <a:cubicBezTo>
                  <a:pt x="2339331" y="-30938"/>
                  <a:pt x="2514044" y="33172"/>
                  <a:pt x="2725996" y="0"/>
                </a:cubicBezTo>
                <a:cubicBezTo>
                  <a:pt x="2937948" y="-33172"/>
                  <a:pt x="3265565" y="46101"/>
                  <a:pt x="3436129" y="0"/>
                </a:cubicBezTo>
                <a:cubicBezTo>
                  <a:pt x="3485998" y="282673"/>
                  <a:pt x="3418203" y="341227"/>
                  <a:pt x="3436129" y="584775"/>
                </a:cubicBezTo>
                <a:cubicBezTo>
                  <a:pt x="3320260" y="595196"/>
                  <a:pt x="3132633" y="576834"/>
                  <a:pt x="2863441" y="584775"/>
                </a:cubicBezTo>
                <a:cubicBezTo>
                  <a:pt x="2594249" y="592716"/>
                  <a:pt x="2498965" y="535622"/>
                  <a:pt x="2393837" y="584775"/>
                </a:cubicBezTo>
                <a:cubicBezTo>
                  <a:pt x="2288709" y="633928"/>
                  <a:pt x="2073844" y="528092"/>
                  <a:pt x="1821148" y="584775"/>
                </a:cubicBezTo>
                <a:cubicBezTo>
                  <a:pt x="1568452" y="641458"/>
                  <a:pt x="1382122" y="539313"/>
                  <a:pt x="1248460" y="584775"/>
                </a:cubicBezTo>
                <a:cubicBezTo>
                  <a:pt x="1114798" y="630237"/>
                  <a:pt x="961950" y="541872"/>
                  <a:pt x="710133" y="584775"/>
                </a:cubicBezTo>
                <a:cubicBezTo>
                  <a:pt x="458316" y="627678"/>
                  <a:pt x="352145" y="554807"/>
                  <a:pt x="0" y="584775"/>
                </a:cubicBezTo>
                <a:cubicBezTo>
                  <a:pt x="-55378" y="456293"/>
                  <a:pt x="11508" y="250004"/>
                  <a:pt x="0" y="0"/>
                </a:cubicBezTo>
                <a:close/>
              </a:path>
            </a:pathLst>
          </a:custGeom>
          <a:noFill/>
          <a:ln w="57150">
            <a:solidFill>
              <a:schemeClr val="accent6">
                <a:lumMod val="10000"/>
              </a:schemeClr>
            </a:solidFill>
            <a:extLst>
              <a:ext uri="{C807C97D-BFC1-408E-A445-0C87EB9F89A2}">
                <ask:lineSketchStyleProps xmlns:ask="http://schemas.microsoft.com/office/drawing/2018/sketchyshapes" sd="1219033472">
                  <a:prstGeom prst="rect">
                    <a:avLst/>
                  </a:prstGeom>
                  <ask:type>
                    <ask:lineSketchScribble/>
                  </ask:type>
                </ask:lineSketchStyleProps>
              </a:ext>
            </a:extLst>
          </a:ln>
          <a:effectLst>
            <a:outerShdw blurRad="225425" dist="50800" dir="5220000" algn="ctr">
              <a:srgbClr val="000000">
                <a:alpha val="33000"/>
              </a:srgbClr>
            </a:outerShdw>
          </a:effectLst>
        </p:spPr>
        <p:txBody>
          <a:bodyPr wrap="square" rtlCol="0">
            <a:spAutoFit/>
          </a:bodyPr>
          <a:lstStyle/>
          <a:p>
            <a:r>
              <a:rPr lang="en-US" sz="3200" dirty="0">
                <a:latin typeface="Menlo" panose="020B0609030804020204" pitchFamily="49" charset="0"/>
                <a:ea typeface="Menlo" panose="020B0609030804020204" pitchFamily="49" charset="0"/>
                <a:cs typeface="Menlo" panose="020B0609030804020204" pitchFamily="49" charset="0"/>
              </a:rPr>
              <a:t>out === a * b</a:t>
            </a:r>
          </a:p>
        </p:txBody>
      </p:sp>
      <p:sp>
        <p:nvSpPr>
          <p:cNvPr id="19" name="Tekstvak 18">
            <a:extLst>
              <a:ext uri="{FF2B5EF4-FFF2-40B4-BE49-F238E27FC236}">
                <a16:creationId xmlns:a16="http://schemas.microsoft.com/office/drawing/2014/main" id="{2D9C651C-C228-3C86-F72A-2276B1563F81}"/>
              </a:ext>
            </a:extLst>
          </p:cNvPr>
          <p:cNvSpPr txBox="1"/>
          <p:nvPr/>
        </p:nvSpPr>
        <p:spPr>
          <a:xfrm>
            <a:off x="15537600" y="2390403"/>
            <a:ext cx="3436128" cy="584775"/>
          </a:xfrm>
          <a:custGeom>
            <a:avLst/>
            <a:gdLst>
              <a:gd name="csX0" fmla="*/ 0 w 3436128"/>
              <a:gd name="csY0" fmla="*/ 0 h 584775"/>
              <a:gd name="csX1" fmla="*/ 538327 w 3436128"/>
              <a:gd name="csY1" fmla="*/ 0 h 584775"/>
              <a:gd name="csX2" fmla="*/ 1007931 w 3436128"/>
              <a:gd name="csY2" fmla="*/ 0 h 584775"/>
              <a:gd name="csX3" fmla="*/ 1649341 w 3436128"/>
              <a:gd name="csY3" fmla="*/ 0 h 584775"/>
              <a:gd name="csX4" fmla="*/ 2187668 w 3436128"/>
              <a:gd name="csY4" fmla="*/ 0 h 584775"/>
              <a:gd name="csX5" fmla="*/ 2725995 w 3436128"/>
              <a:gd name="csY5" fmla="*/ 0 h 584775"/>
              <a:gd name="csX6" fmla="*/ 3436128 w 3436128"/>
              <a:gd name="csY6" fmla="*/ 0 h 584775"/>
              <a:gd name="csX7" fmla="*/ 3436128 w 3436128"/>
              <a:gd name="csY7" fmla="*/ 584775 h 584775"/>
              <a:gd name="csX8" fmla="*/ 2863440 w 3436128"/>
              <a:gd name="csY8" fmla="*/ 584775 h 584775"/>
              <a:gd name="csX9" fmla="*/ 2393836 w 3436128"/>
              <a:gd name="csY9" fmla="*/ 584775 h 584775"/>
              <a:gd name="csX10" fmla="*/ 1821148 w 3436128"/>
              <a:gd name="csY10" fmla="*/ 584775 h 584775"/>
              <a:gd name="csX11" fmla="*/ 1248460 w 3436128"/>
              <a:gd name="csY11" fmla="*/ 584775 h 584775"/>
              <a:gd name="csX12" fmla="*/ 710133 w 3436128"/>
              <a:gd name="csY12" fmla="*/ 584775 h 584775"/>
              <a:gd name="csX13" fmla="*/ 0 w 3436128"/>
              <a:gd name="csY13" fmla="*/ 584775 h 584775"/>
              <a:gd name="csX14" fmla="*/ 0 w 3436128"/>
              <a:gd name="csY14" fmla="*/ 0 h 584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3436128" h="584775" extrusionOk="0">
                <a:moveTo>
                  <a:pt x="0" y="0"/>
                </a:moveTo>
                <a:cubicBezTo>
                  <a:pt x="114264" y="-1214"/>
                  <a:pt x="394194" y="23082"/>
                  <a:pt x="538327" y="0"/>
                </a:cubicBezTo>
                <a:cubicBezTo>
                  <a:pt x="682460" y="-23082"/>
                  <a:pt x="793088" y="24008"/>
                  <a:pt x="1007931" y="0"/>
                </a:cubicBezTo>
                <a:cubicBezTo>
                  <a:pt x="1222774" y="-24008"/>
                  <a:pt x="1503540" y="2947"/>
                  <a:pt x="1649341" y="0"/>
                </a:cubicBezTo>
                <a:cubicBezTo>
                  <a:pt x="1795142" y="-2947"/>
                  <a:pt x="2036006" y="30938"/>
                  <a:pt x="2187668" y="0"/>
                </a:cubicBezTo>
                <a:cubicBezTo>
                  <a:pt x="2339330" y="-30938"/>
                  <a:pt x="2514043" y="33172"/>
                  <a:pt x="2725995" y="0"/>
                </a:cubicBezTo>
                <a:cubicBezTo>
                  <a:pt x="2937947" y="-33172"/>
                  <a:pt x="3265564" y="46101"/>
                  <a:pt x="3436128" y="0"/>
                </a:cubicBezTo>
                <a:cubicBezTo>
                  <a:pt x="3485997" y="282673"/>
                  <a:pt x="3418202" y="341227"/>
                  <a:pt x="3436128" y="584775"/>
                </a:cubicBezTo>
                <a:cubicBezTo>
                  <a:pt x="3320259" y="595196"/>
                  <a:pt x="3132632" y="576834"/>
                  <a:pt x="2863440" y="584775"/>
                </a:cubicBezTo>
                <a:cubicBezTo>
                  <a:pt x="2594248" y="592716"/>
                  <a:pt x="2498964" y="535622"/>
                  <a:pt x="2393836" y="584775"/>
                </a:cubicBezTo>
                <a:cubicBezTo>
                  <a:pt x="2288708" y="633928"/>
                  <a:pt x="2072313" y="522925"/>
                  <a:pt x="1821148" y="584775"/>
                </a:cubicBezTo>
                <a:cubicBezTo>
                  <a:pt x="1569983" y="646625"/>
                  <a:pt x="1382122" y="539313"/>
                  <a:pt x="1248460" y="584775"/>
                </a:cubicBezTo>
                <a:cubicBezTo>
                  <a:pt x="1114798" y="630237"/>
                  <a:pt x="961950" y="541872"/>
                  <a:pt x="710133" y="584775"/>
                </a:cubicBezTo>
                <a:cubicBezTo>
                  <a:pt x="458316" y="627678"/>
                  <a:pt x="352145" y="554807"/>
                  <a:pt x="0" y="584775"/>
                </a:cubicBezTo>
                <a:cubicBezTo>
                  <a:pt x="-55378" y="456293"/>
                  <a:pt x="11508" y="250004"/>
                  <a:pt x="0" y="0"/>
                </a:cubicBezTo>
                <a:close/>
              </a:path>
            </a:pathLst>
          </a:custGeom>
          <a:noFill/>
          <a:ln w="57150">
            <a:solidFill>
              <a:schemeClr val="accent6">
                <a:lumMod val="10000"/>
              </a:schemeClr>
            </a:solidFill>
            <a:extLst>
              <a:ext uri="{C807C97D-BFC1-408E-A445-0C87EB9F89A2}">
                <ask:lineSketchStyleProps xmlns:ask="http://schemas.microsoft.com/office/drawing/2018/sketchyshapes" sd="1219033472">
                  <a:prstGeom prst="rect">
                    <a:avLst/>
                  </a:prstGeom>
                  <ask:type>
                    <ask:lineSketchScribble/>
                  </ask:type>
                </ask:lineSketchStyleProps>
              </a:ext>
            </a:extLst>
          </a:ln>
          <a:effectLst>
            <a:outerShdw blurRad="225425" dist="50800" dir="5220000" algn="ctr">
              <a:srgbClr val="000000">
                <a:alpha val="33000"/>
              </a:srgbClr>
            </a:outerShdw>
          </a:effectLst>
        </p:spPr>
        <p:txBody>
          <a:bodyPr wrap="square" rtlCol="0">
            <a:spAutoFit/>
          </a:bodyPr>
          <a:lstStyle/>
          <a:p>
            <a:r>
              <a:rPr lang="en-US" sz="3200" dirty="0">
                <a:latin typeface="Menlo" panose="020B0609030804020204" pitchFamily="49" charset="0"/>
                <a:ea typeface="Menlo" panose="020B0609030804020204" pitchFamily="49" charset="0"/>
                <a:cs typeface="Menlo" panose="020B0609030804020204" pitchFamily="49" charset="0"/>
              </a:rPr>
              <a:t>out &lt;-- a * b</a:t>
            </a:r>
          </a:p>
        </p:txBody>
      </p:sp>
      <p:pic>
        <p:nvPicPr>
          <p:cNvPr id="20" name="Picture 6" descr="Contract - Free files and folders icons">
            <a:extLst>
              <a:ext uri="{FF2B5EF4-FFF2-40B4-BE49-F238E27FC236}">
                <a16:creationId xmlns:a16="http://schemas.microsoft.com/office/drawing/2014/main" id="{219F184A-650D-A04C-8924-D9F4C3B7C01D}"/>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r="17785"/>
          <a:stretch/>
        </p:blipFill>
        <p:spPr bwMode="auto">
          <a:xfrm>
            <a:off x="21114002" y="3735931"/>
            <a:ext cx="1884497" cy="2292164"/>
          </a:xfrm>
          <a:prstGeom prst="rect">
            <a:avLst/>
          </a:prstGeom>
          <a:noFill/>
          <a:extLst>
            <a:ext uri="{909E8E84-426E-40DD-AFC4-6F175D3DCCD1}">
              <a14:hiddenFill xmlns:a14="http://schemas.microsoft.com/office/drawing/2010/main">
                <a:solidFill>
                  <a:srgbClr val="FFFFFF"/>
                </a:solidFill>
              </a14:hiddenFill>
            </a:ext>
          </a:extLst>
        </p:spPr>
      </p:pic>
      <p:sp>
        <p:nvSpPr>
          <p:cNvPr id="21" name="Pijl links 20">
            <a:extLst>
              <a:ext uri="{FF2B5EF4-FFF2-40B4-BE49-F238E27FC236}">
                <a16:creationId xmlns:a16="http://schemas.microsoft.com/office/drawing/2014/main" id="{2E30739C-D64C-72D7-713A-693FBC2BC8FD}"/>
              </a:ext>
            </a:extLst>
          </p:cNvPr>
          <p:cNvSpPr/>
          <p:nvPr/>
        </p:nvSpPr>
        <p:spPr>
          <a:xfrm rot="5400000">
            <a:off x="19386000" y="4372944"/>
            <a:ext cx="1373364" cy="804041"/>
          </a:xfrm>
          <a:prstGeom prst="rightArrow">
            <a:avLst/>
          </a:prstGeom>
          <a:solidFill>
            <a:srgbClr val="79E2E6"/>
          </a:solidFill>
          <a:ln>
            <a:solidFill>
              <a:srgbClr val="79E2E6"/>
            </a:solidFill>
            <a:prstDash val="lg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cxnSp>
        <p:nvCxnSpPr>
          <p:cNvPr id="22" name="Rechte verbindingslijn met pijl 21">
            <a:extLst>
              <a:ext uri="{FF2B5EF4-FFF2-40B4-BE49-F238E27FC236}">
                <a16:creationId xmlns:a16="http://schemas.microsoft.com/office/drawing/2014/main" id="{4735D426-F86A-CADF-44DB-98592BFCFAC5}"/>
              </a:ext>
            </a:extLst>
          </p:cNvPr>
          <p:cNvCxnSpPr>
            <a:cxnSpLocks/>
          </p:cNvCxnSpPr>
          <p:nvPr/>
        </p:nvCxnSpPr>
        <p:spPr>
          <a:xfrm flipV="1">
            <a:off x="12959502" y="2682041"/>
            <a:ext cx="2413326" cy="1078367"/>
          </a:xfrm>
          <a:prstGeom prst="straightConnector1">
            <a:avLst/>
          </a:prstGeom>
          <a:ln w="57150">
            <a:solidFill>
              <a:schemeClr val="accent6">
                <a:lumMod val="1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3" name="Tekstvak 22">
            <a:extLst>
              <a:ext uri="{FF2B5EF4-FFF2-40B4-BE49-F238E27FC236}">
                <a16:creationId xmlns:a16="http://schemas.microsoft.com/office/drawing/2014/main" id="{F184B607-6DE7-7C55-0BD3-F860F48735C4}"/>
              </a:ext>
            </a:extLst>
          </p:cNvPr>
          <p:cNvSpPr txBox="1"/>
          <p:nvPr/>
        </p:nvSpPr>
        <p:spPr>
          <a:xfrm>
            <a:off x="5804663" y="3760405"/>
            <a:ext cx="7154838" cy="4154984"/>
          </a:xfrm>
          <a:custGeom>
            <a:avLst/>
            <a:gdLst>
              <a:gd name="csX0" fmla="*/ 0 w 7154838"/>
              <a:gd name="csY0" fmla="*/ 0 h 4154984"/>
              <a:gd name="csX1" fmla="*/ 524688 w 7154838"/>
              <a:gd name="csY1" fmla="*/ 0 h 4154984"/>
              <a:gd name="csX2" fmla="*/ 1120925 w 7154838"/>
              <a:gd name="csY2" fmla="*/ 0 h 4154984"/>
              <a:gd name="csX3" fmla="*/ 1860258 w 7154838"/>
              <a:gd name="csY3" fmla="*/ 0 h 4154984"/>
              <a:gd name="csX4" fmla="*/ 2528043 w 7154838"/>
              <a:gd name="csY4" fmla="*/ 0 h 4154984"/>
              <a:gd name="csX5" fmla="*/ 3052731 w 7154838"/>
              <a:gd name="csY5" fmla="*/ 0 h 4154984"/>
              <a:gd name="csX6" fmla="*/ 3792064 w 7154838"/>
              <a:gd name="csY6" fmla="*/ 0 h 4154984"/>
              <a:gd name="csX7" fmla="*/ 4245204 w 7154838"/>
              <a:gd name="csY7" fmla="*/ 0 h 4154984"/>
              <a:gd name="csX8" fmla="*/ 4626795 w 7154838"/>
              <a:gd name="csY8" fmla="*/ 0 h 4154984"/>
              <a:gd name="csX9" fmla="*/ 5079935 w 7154838"/>
              <a:gd name="csY9" fmla="*/ 0 h 4154984"/>
              <a:gd name="csX10" fmla="*/ 5819268 w 7154838"/>
              <a:gd name="csY10" fmla="*/ 0 h 4154984"/>
              <a:gd name="csX11" fmla="*/ 6487053 w 7154838"/>
              <a:gd name="csY11" fmla="*/ 0 h 4154984"/>
              <a:gd name="csX12" fmla="*/ 7154838 w 7154838"/>
              <a:gd name="csY12" fmla="*/ 0 h 4154984"/>
              <a:gd name="csX13" fmla="*/ 7154838 w 7154838"/>
              <a:gd name="csY13" fmla="*/ 510469 h 4154984"/>
              <a:gd name="csX14" fmla="*/ 7154838 w 7154838"/>
              <a:gd name="csY14" fmla="*/ 1145588 h 4154984"/>
              <a:gd name="csX15" fmla="*/ 7154838 w 7154838"/>
              <a:gd name="csY15" fmla="*/ 1697608 h 4154984"/>
              <a:gd name="csX16" fmla="*/ 7154838 w 7154838"/>
              <a:gd name="csY16" fmla="*/ 2291177 h 4154984"/>
              <a:gd name="csX17" fmla="*/ 7154838 w 7154838"/>
              <a:gd name="csY17" fmla="*/ 2760097 h 4154984"/>
              <a:gd name="csX18" fmla="*/ 7154838 w 7154838"/>
              <a:gd name="csY18" fmla="*/ 3395215 h 4154984"/>
              <a:gd name="csX19" fmla="*/ 7154838 w 7154838"/>
              <a:gd name="csY19" fmla="*/ 4154984 h 4154984"/>
              <a:gd name="csX20" fmla="*/ 6558602 w 7154838"/>
              <a:gd name="csY20" fmla="*/ 4154984 h 4154984"/>
              <a:gd name="csX21" fmla="*/ 6177010 w 7154838"/>
              <a:gd name="csY21" fmla="*/ 4154984 h 4154984"/>
              <a:gd name="csX22" fmla="*/ 5723870 w 7154838"/>
              <a:gd name="csY22" fmla="*/ 4154984 h 4154984"/>
              <a:gd name="csX23" fmla="*/ 5056086 w 7154838"/>
              <a:gd name="csY23" fmla="*/ 4154984 h 4154984"/>
              <a:gd name="csX24" fmla="*/ 4316752 w 7154838"/>
              <a:gd name="csY24" fmla="*/ 4154984 h 4154984"/>
              <a:gd name="csX25" fmla="*/ 3720516 w 7154838"/>
              <a:gd name="csY25" fmla="*/ 4154984 h 4154984"/>
              <a:gd name="csX26" fmla="*/ 3124279 w 7154838"/>
              <a:gd name="csY26" fmla="*/ 4154984 h 4154984"/>
              <a:gd name="csX27" fmla="*/ 2384946 w 7154838"/>
              <a:gd name="csY27" fmla="*/ 4154984 h 4154984"/>
              <a:gd name="csX28" fmla="*/ 1788709 w 7154838"/>
              <a:gd name="csY28" fmla="*/ 4154984 h 4154984"/>
              <a:gd name="csX29" fmla="*/ 1407118 w 7154838"/>
              <a:gd name="csY29" fmla="*/ 4154984 h 4154984"/>
              <a:gd name="csX30" fmla="*/ 882430 w 7154838"/>
              <a:gd name="csY30" fmla="*/ 4154984 h 4154984"/>
              <a:gd name="csX31" fmla="*/ 0 w 7154838"/>
              <a:gd name="csY31" fmla="*/ 4154984 h 4154984"/>
              <a:gd name="csX32" fmla="*/ 0 w 7154838"/>
              <a:gd name="csY32" fmla="*/ 3686064 h 4154984"/>
              <a:gd name="csX33" fmla="*/ 0 w 7154838"/>
              <a:gd name="csY33" fmla="*/ 3175595 h 4154984"/>
              <a:gd name="csX34" fmla="*/ 0 w 7154838"/>
              <a:gd name="csY34" fmla="*/ 2498926 h 4154984"/>
              <a:gd name="csX35" fmla="*/ 0 w 7154838"/>
              <a:gd name="csY35" fmla="*/ 1863807 h 4154984"/>
              <a:gd name="csX36" fmla="*/ 0 w 7154838"/>
              <a:gd name="csY36" fmla="*/ 1270238 h 4154984"/>
              <a:gd name="csX37" fmla="*/ 0 w 7154838"/>
              <a:gd name="csY37" fmla="*/ 635119 h 4154984"/>
              <a:gd name="csX38" fmla="*/ 0 w 7154838"/>
              <a:gd name="csY38" fmla="*/ 0 h 415498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Lst>
            <a:rect l="l" t="t" r="r" b="b"/>
            <a:pathLst>
              <a:path w="7154838" h="4154984" extrusionOk="0">
                <a:moveTo>
                  <a:pt x="0" y="0"/>
                </a:moveTo>
                <a:cubicBezTo>
                  <a:pt x="140914" y="-56175"/>
                  <a:pt x="349527" y="53701"/>
                  <a:pt x="524688" y="0"/>
                </a:cubicBezTo>
                <a:cubicBezTo>
                  <a:pt x="699849" y="-53701"/>
                  <a:pt x="1000226" y="22590"/>
                  <a:pt x="1120925" y="0"/>
                </a:cubicBezTo>
                <a:cubicBezTo>
                  <a:pt x="1241624" y="-22590"/>
                  <a:pt x="1694513" y="53855"/>
                  <a:pt x="1860258" y="0"/>
                </a:cubicBezTo>
                <a:cubicBezTo>
                  <a:pt x="2026003" y="-53855"/>
                  <a:pt x="2350130" y="68207"/>
                  <a:pt x="2528043" y="0"/>
                </a:cubicBezTo>
                <a:cubicBezTo>
                  <a:pt x="2705956" y="-68207"/>
                  <a:pt x="2915195" y="40834"/>
                  <a:pt x="3052731" y="0"/>
                </a:cubicBezTo>
                <a:cubicBezTo>
                  <a:pt x="3190267" y="-40834"/>
                  <a:pt x="3554424" y="50108"/>
                  <a:pt x="3792064" y="0"/>
                </a:cubicBezTo>
                <a:cubicBezTo>
                  <a:pt x="4029704" y="-50108"/>
                  <a:pt x="4150179" y="2918"/>
                  <a:pt x="4245204" y="0"/>
                </a:cubicBezTo>
                <a:cubicBezTo>
                  <a:pt x="4340229" y="-2918"/>
                  <a:pt x="4471022" y="27128"/>
                  <a:pt x="4626795" y="0"/>
                </a:cubicBezTo>
                <a:cubicBezTo>
                  <a:pt x="4782568" y="-27128"/>
                  <a:pt x="4863353" y="28687"/>
                  <a:pt x="5079935" y="0"/>
                </a:cubicBezTo>
                <a:cubicBezTo>
                  <a:pt x="5296517" y="-28687"/>
                  <a:pt x="5517067" y="56758"/>
                  <a:pt x="5819268" y="0"/>
                </a:cubicBezTo>
                <a:cubicBezTo>
                  <a:pt x="6121469" y="-56758"/>
                  <a:pt x="6291360" y="69257"/>
                  <a:pt x="6487053" y="0"/>
                </a:cubicBezTo>
                <a:cubicBezTo>
                  <a:pt x="6682747" y="-69257"/>
                  <a:pt x="6910349" y="50361"/>
                  <a:pt x="7154838" y="0"/>
                </a:cubicBezTo>
                <a:cubicBezTo>
                  <a:pt x="7164127" y="218363"/>
                  <a:pt x="7116660" y="375394"/>
                  <a:pt x="7154838" y="510469"/>
                </a:cubicBezTo>
                <a:cubicBezTo>
                  <a:pt x="7193016" y="645544"/>
                  <a:pt x="7082597" y="937328"/>
                  <a:pt x="7154838" y="1145588"/>
                </a:cubicBezTo>
                <a:cubicBezTo>
                  <a:pt x="7227079" y="1353848"/>
                  <a:pt x="7148575" y="1572997"/>
                  <a:pt x="7154838" y="1697608"/>
                </a:cubicBezTo>
                <a:cubicBezTo>
                  <a:pt x="7161101" y="1822219"/>
                  <a:pt x="7122008" y="2134557"/>
                  <a:pt x="7154838" y="2291177"/>
                </a:cubicBezTo>
                <a:cubicBezTo>
                  <a:pt x="7187668" y="2447797"/>
                  <a:pt x="7101404" y="2633518"/>
                  <a:pt x="7154838" y="2760097"/>
                </a:cubicBezTo>
                <a:cubicBezTo>
                  <a:pt x="7208272" y="2886676"/>
                  <a:pt x="7144017" y="3186446"/>
                  <a:pt x="7154838" y="3395215"/>
                </a:cubicBezTo>
                <a:cubicBezTo>
                  <a:pt x="7165659" y="3603984"/>
                  <a:pt x="7068550" y="3930237"/>
                  <a:pt x="7154838" y="4154984"/>
                </a:cubicBezTo>
                <a:cubicBezTo>
                  <a:pt x="6859282" y="4208745"/>
                  <a:pt x="6768336" y="4094438"/>
                  <a:pt x="6558602" y="4154984"/>
                </a:cubicBezTo>
                <a:cubicBezTo>
                  <a:pt x="6348868" y="4215530"/>
                  <a:pt x="6344890" y="4116238"/>
                  <a:pt x="6177010" y="4154984"/>
                </a:cubicBezTo>
                <a:cubicBezTo>
                  <a:pt x="6009130" y="4193730"/>
                  <a:pt x="5931529" y="4144911"/>
                  <a:pt x="5723870" y="4154984"/>
                </a:cubicBezTo>
                <a:cubicBezTo>
                  <a:pt x="5516211" y="4165057"/>
                  <a:pt x="5335223" y="4086969"/>
                  <a:pt x="5056086" y="4154984"/>
                </a:cubicBezTo>
                <a:cubicBezTo>
                  <a:pt x="4776949" y="4222999"/>
                  <a:pt x="4553009" y="4138165"/>
                  <a:pt x="4316752" y="4154984"/>
                </a:cubicBezTo>
                <a:cubicBezTo>
                  <a:pt x="4080495" y="4171803"/>
                  <a:pt x="3872266" y="4126174"/>
                  <a:pt x="3720516" y="4154984"/>
                </a:cubicBezTo>
                <a:cubicBezTo>
                  <a:pt x="3568766" y="4183794"/>
                  <a:pt x="3310199" y="4108893"/>
                  <a:pt x="3124279" y="4154984"/>
                </a:cubicBezTo>
                <a:cubicBezTo>
                  <a:pt x="2938359" y="4201075"/>
                  <a:pt x="2653009" y="4070631"/>
                  <a:pt x="2384946" y="4154984"/>
                </a:cubicBezTo>
                <a:cubicBezTo>
                  <a:pt x="2116883" y="4239337"/>
                  <a:pt x="1912846" y="4115408"/>
                  <a:pt x="1788709" y="4154984"/>
                </a:cubicBezTo>
                <a:cubicBezTo>
                  <a:pt x="1664572" y="4194560"/>
                  <a:pt x="1574639" y="4145007"/>
                  <a:pt x="1407118" y="4154984"/>
                </a:cubicBezTo>
                <a:cubicBezTo>
                  <a:pt x="1239597" y="4164961"/>
                  <a:pt x="1039702" y="4093908"/>
                  <a:pt x="882430" y="4154984"/>
                </a:cubicBezTo>
                <a:cubicBezTo>
                  <a:pt x="725158" y="4216060"/>
                  <a:pt x="426527" y="4135976"/>
                  <a:pt x="0" y="4154984"/>
                </a:cubicBezTo>
                <a:cubicBezTo>
                  <a:pt x="-48733" y="3996747"/>
                  <a:pt x="27461" y="3786147"/>
                  <a:pt x="0" y="3686064"/>
                </a:cubicBezTo>
                <a:cubicBezTo>
                  <a:pt x="-27461" y="3585981"/>
                  <a:pt x="52657" y="3428083"/>
                  <a:pt x="0" y="3175595"/>
                </a:cubicBezTo>
                <a:cubicBezTo>
                  <a:pt x="-52657" y="2923107"/>
                  <a:pt x="6077" y="2830182"/>
                  <a:pt x="0" y="2498926"/>
                </a:cubicBezTo>
                <a:cubicBezTo>
                  <a:pt x="-6077" y="2167670"/>
                  <a:pt x="70251" y="2026931"/>
                  <a:pt x="0" y="1863807"/>
                </a:cubicBezTo>
                <a:cubicBezTo>
                  <a:pt x="-70251" y="1700683"/>
                  <a:pt x="66701" y="1488832"/>
                  <a:pt x="0" y="1270238"/>
                </a:cubicBezTo>
                <a:cubicBezTo>
                  <a:pt x="-66701" y="1051644"/>
                  <a:pt x="32068" y="816693"/>
                  <a:pt x="0" y="635119"/>
                </a:cubicBezTo>
                <a:cubicBezTo>
                  <a:pt x="-32068" y="453545"/>
                  <a:pt x="11381" y="207782"/>
                  <a:pt x="0" y="0"/>
                </a:cubicBezTo>
                <a:close/>
              </a:path>
            </a:pathLst>
          </a:custGeom>
          <a:noFill/>
          <a:ln w="76200">
            <a:solidFill>
              <a:schemeClr val="tx1"/>
            </a:solidFill>
            <a:extLst>
              <a:ext uri="{C807C97D-BFC1-408E-A445-0C87EB9F89A2}">
                <ask:lineSketchStyleProps xmlns:ask="http://schemas.microsoft.com/office/drawing/2018/sketchyshapes" sd="4283315133">
                  <a:prstGeom prst="rect">
                    <a:avLst/>
                  </a:prstGeom>
                  <ask:type>
                    <ask:lineSketchScribble/>
                  </ask:type>
                </ask:lineSketchStyleProps>
              </a:ext>
            </a:extLst>
          </a:ln>
          <a:effectLst>
            <a:innerShdw blurRad="63500" dist="50800" dir="2700000">
              <a:prstClr val="black">
                <a:alpha val="50000"/>
              </a:prstClr>
            </a:inn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solidFill>
                  <a:srgbClr val="569CD6"/>
                </a:solidFill>
                <a:latin typeface="Menlo"/>
              </a:rPr>
              <a:t>template</a:t>
            </a:r>
            <a:r>
              <a:rPr lang="en-US" sz="2400" dirty="0">
                <a:solidFill>
                  <a:srgbClr val="CCCCCC"/>
                </a:solidFill>
                <a:latin typeface="Menlo"/>
              </a:rPr>
              <a:t> </a:t>
            </a:r>
            <a:r>
              <a:rPr lang="en-US" sz="2400" dirty="0">
                <a:solidFill>
                  <a:srgbClr val="FFC000"/>
                </a:solidFill>
                <a:latin typeface="Menlo"/>
              </a:rPr>
              <a:t>Name</a:t>
            </a:r>
            <a:r>
              <a:rPr lang="en-US" sz="2400" dirty="0">
                <a:solidFill>
                  <a:schemeClr val="accent6">
                    <a:lumMod val="10000"/>
                  </a:schemeClr>
                </a:solidFill>
                <a:latin typeface="Menlo"/>
              </a:rPr>
              <a:t>() {</a:t>
            </a:r>
          </a:p>
          <a:p>
            <a:r>
              <a:rPr lang="en-US" sz="2400" dirty="0">
                <a:solidFill>
                  <a:srgbClr val="569CD6"/>
                </a:solidFill>
                <a:latin typeface="Menlo"/>
              </a:rPr>
              <a:t>  </a:t>
            </a:r>
          </a:p>
          <a:p>
            <a:r>
              <a:rPr lang="en-US" sz="2400" dirty="0">
                <a:solidFill>
                  <a:srgbClr val="569CD6"/>
                </a:solidFill>
                <a:latin typeface="Menlo"/>
              </a:rPr>
              <a:t>  signal </a:t>
            </a:r>
            <a:r>
              <a:rPr lang="en-US" sz="2400" dirty="0">
                <a:solidFill>
                  <a:srgbClr val="EB3950"/>
                </a:solidFill>
                <a:latin typeface="Menlo"/>
              </a:rPr>
              <a:t>private</a:t>
            </a:r>
            <a:r>
              <a:rPr lang="en-US" sz="2400" dirty="0">
                <a:solidFill>
                  <a:srgbClr val="CCCCCC"/>
                </a:solidFill>
                <a:latin typeface="Menlo"/>
              </a:rPr>
              <a:t> </a:t>
            </a:r>
            <a:r>
              <a:rPr lang="en-US" sz="2400" dirty="0">
                <a:solidFill>
                  <a:srgbClr val="569CD6"/>
                </a:solidFill>
                <a:latin typeface="Menlo"/>
              </a:rPr>
              <a:t>input</a:t>
            </a:r>
            <a:r>
              <a:rPr lang="en-US" sz="2400" dirty="0">
                <a:solidFill>
                  <a:srgbClr val="CCCCCC"/>
                </a:solidFill>
                <a:latin typeface="Menlo"/>
              </a:rPr>
              <a:t> </a:t>
            </a:r>
            <a:r>
              <a:rPr lang="en-US" sz="2400" dirty="0">
                <a:solidFill>
                  <a:schemeClr val="accent6">
                    <a:lumMod val="10000"/>
                  </a:schemeClr>
                </a:solidFill>
                <a:latin typeface="Menlo"/>
              </a:rPr>
              <a:t>a;</a:t>
            </a:r>
          </a:p>
          <a:p>
            <a:r>
              <a:rPr lang="en-US" sz="2400" dirty="0">
                <a:solidFill>
                  <a:srgbClr val="569CD6"/>
                </a:solidFill>
                <a:latin typeface="Menlo"/>
              </a:rPr>
              <a:t>  signal input</a:t>
            </a:r>
            <a:r>
              <a:rPr lang="en-US" sz="2400" dirty="0">
                <a:solidFill>
                  <a:srgbClr val="CCCCCC"/>
                </a:solidFill>
                <a:latin typeface="Menlo"/>
              </a:rPr>
              <a:t> </a:t>
            </a:r>
            <a:r>
              <a:rPr lang="en-US" sz="2400" dirty="0">
                <a:solidFill>
                  <a:schemeClr val="accent6">
                    <a:lumMod val="10000"/>
                  </a:schemeClr>
                </a:solidFill>
                <a:latin typeface="Menlo"/>
              </a:rPr>
              <a:t>b;</a:t>
            </a:r>
            <a:endParaRPr lang="en-US" sz="2400" dirty="0">
              <a:solidFill>
                <a:srgbClr val="569CD6"/>
              </a:solidFill>
              <a:latin typeface="Menlo"/>
            </a:endParaRPr>
          </a:p>
          <a:p>
            <a:r>
              <a:rPr lang="en-US" sz="2400" dirty="0">
                <a:solidFill>
                  <a:srgbClr val="569CD6"/>
                </a:solidFill>
                <a:latin typeface="Menlo"/>
              </a:rPr>
              <a:t>  signal</a:t>
            </a:r>
            <a:r>
              <a:rPr lang="en-US" sz="2400" dirty="0">
                <a:solidFill>
                  <a:srgbClr val="CCCCCC"/>
                </a:solidFill>
                <a:latin typeface="Menlo"/>
              </a:rPr>
              <a:t> </a:t>
            </a:r>
            <a:r>
              <a:rPr lang="en-US" sz="2400" dirty="0">
                <a:solidFill>
                  <a:srgbClr val="569CD6"/>
                </a:solidFill>
                <a:latin typeface="Menlo"/>
              </a:rPr>
              <a:t>output</a:t>
            </a:r>
            <a:r>
              <a:rPr lang="en-US" sz="2400" dirty="0">
                <a:solidFill>
                  <a:srgbClr val="CCCCCC"/>
                </a:solidFill>
                <a:latin typeface="Menlo"/>
              </a:rPr>
              <a:t> </a:t>
            </a:r>
            <a:r>
              <a:rPr lang="en-US" sz="2400" dirty="0">
                <a:solidFill>
                  <a:schemeClr val="accent6">
                    <a:lumMod val="10000"/>
                  </a:schemeClr>
                </a:solidFill>
                <a:latin typeface="Menlo"/>
              </a:rPr>
              <a:t>out;</a:t>
            </a:r>
          </a:p>
          <a:p>
            <a:br>
              <a:rPr lang="en-US" sz="2400" dirty="0">
                <a:latin typeface="Menlo"/>
              </a:rPr>
            </a:br>
            <a:r>
              <a:rPr lang="en-US" sz="2400" dirty="0">
                <a:latin typeface="Menlo"/>
              </a:rPr>
              <a:t>  </a:t>
            </a:r>
            <a:r>
              <a:rPr lang="en-US" sz="2400" dirty="0">
                <a:solidFill>
                  <a:schemeClr val="accent6">
                    <a:lumMod val="10000"/>
                  </a:schemeClr>
                </a:solidFill>
                <a:latin typeface="Menlo"/>
              </a:rPr>
              <a:t>out</a:t>
            </a:r>
            <a:r>
              <a:rPr lang="en-US" sz="2400" dirty="0">
                <a:solidFill>
                  <a:srgbClr val="569CD6"/>
                </a:solidFill>
                <a:latin typeface="Menlo"/>
              </a:rPr>
              <a:t> &lt;-- </a:t>
            </a:r>
            <a:r>
              <a:rPr lang="en-US" sz="2400" dirty="0">
                <a:solidFill>
                  <a:schemeClr val="accent6">
                    <a:lumMod val="10000"/>
                  </a:schemeClr>
                </a:solidFill>
                <a:latin typeface="Menlo"/>
              </a:rPr>
              <a:t>a * b;</a:t>
            </a:r>
            <a:br>
              <a:rPr lang="en-US" sz="2400" dirty="0">
                <a:solidFill>
                  <a:schemeClr val="accent6">
                    <a:lumMod val="10000"/>
                  </a:schemeClr>
                </a:solidFill>
                <a:latin typeface="Menlo"/>
              </a:rPr>
            </a:br>
            <a:endParaRPr lang="en-US" sz="2400" dirty="0">
              <a:solidFill>
                <a:schemeClr val="accent6">
                  <a:lumMod val="10000"/>
                </a:schemeClr>
              </a:solidFill>
              <a:latin typeface="Menlo"/>
            </a:endParaRPr>
          </a:p>
          <a:p>
            <a:r>
              <a:rPr lang="en-US" sz="2400" dirty="0">
                <a:solidFill>
                  <a:schemeClr val="accent6">
                    <a:lumMod val="10000"/>
                  </a:schemeClr>
                </a:solidFill>
                <a:latin typeface="Menlo"/>
              </a:rPr>
              <a:t>  out</a:t>
            </a:r>
            <a:r>
              <a:rPr lang="en-US" sz="2400" dirty="0">
                <a:solidFill>
                  <a:srgbClr val="569CD6"/>
                </a:solidFill>
                <a:latin typeface="Menlo"/>
              </a:rPr>
              <a:t> === </a:t>
            </a:r>
            <a:r>
              <a:rPr lang="en-US" sz="2400" dirty="0">
                <a:solidFill>
                  <a:schemeClr val="accent6">
                    <a:lumMod val="10000"/>
                  </a:schemeClr>
                </a:solidFill>
                <a:latin typeface="Menlo"/>
              </a:rPr>
              <a:t>a * b;</a:t>
            </a:r>
          </a:p>
          <a:p>
            <a:endParaRPr lang="en-US" sz="2400" dirty="0">
              <a:solidFill>
                <a:srgbClr val="569CD6"/>
              </a:solidFill>
              <a:latin typeface="Menlo"/>
            </a:endParaRPr>
          </a:p>
          <a:p>
            <a:r>
              <a:rPr lang="en-US" sz="2400" dirty="0">
                <a:solidFill>
                  <a:schemeClr val="accent6">
                    <a:lumMod val="10000"/>
                  </a:schemeClr>
                </a:solidFill>
                <a:latin typeface="Menlo"/>
              </a:rPr>
              <a:t>}</a:t>
            </a:r>
          </a:p>
        </p:txBody>
      </p:sp>
      <p:sp>
        <p:nvSpPr>
          <p:cNvPr id="24" name="Rechthoek 23">
            <a:extLst>
              <a:ext uri="{FF2B5EF4-FFF2-40B4-BE49-F238E27FC236}">
                <a16:creationId xmlns:a16="http://schemas.microsoft.com/office/drawing/2014/main" id="{4E33E34D-60D6-5B8C-82FA-0FF868258A49}"/>
              </a:ext>
            </a:extLst>
          </p:cNvPr>
          <p:cNvSpPr/>
          <p:nvPr/>
        </p:nvSpPr>
        <p:spPr>
          <a:xfrm>
            <a:off x="7394255" y="8294247"/>
            <a:ext cx="3975654" cy="882790"/>
          </a:xfrm>
          <a:prstGeom prst="rect">
            <a:avLst/>
          </a:prstGeom>
          <a:solidFill>
            <a:srgbClr val="1B9399"/>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dirty="0">
                <a:latin typeface="+mj-lt"/>
              </a:rPr>
              <a:t>ZKP PROGRAM</a:t>
            </a:r>
          </a:p>
        </p:txBody>
      </p:sp>
      <p:cxnSp>
        <p:nvCxnSpPr>
          <p:cNvPr id="25" name="Rechte verbindingslijn met pijl 24">
            <a:extLst>
              <a:ext uri="{FF2B5EF4-FFF2-40B4-BE49-F238E27FC236}">
                <a16:creationId xmlns:a16="http://schemas.microsoft.com/office/drawing/2014/main" id="{A53C84F5-B564-DFA1-4FBB-CBEC2F943C51}"/>
              </a:ext>
            </a:extLst>
          </p:cNvPr>
          <p:cNvCxnSpPr>
            <a:cxnSpLocks/>
          </p:cNvCxnSpPr>
          <p:nvPr/>
        </p:nvCxnSpPr>
        <p:spPr>
          <a:xfrm>
            <a:off x="12905482" y="7915392"/>
            <a:ext cx="2467346" cy="820253"/>
          </a:xfrm>
          <a:prstGeom prst="straightConnector1">
            <a:avLst/>
          </a:prstGeom>
          <a:ln w="57150">
            <a:solidFill>
              <a:schemeClr val="accent6">
                <a:lumMod val="10000"/>
              </a:schemeClr>
            </a:solidFill>
            <a:tailEnd type="triangle"/>
          </a:ln>
        </p:spPr>
        <p:style>
          <a:lnRef idx="1">
            <a:schemeClr val="accent1"/>
          </a:lnRef>
          <a:fillRef idx="0">
            <a:schemeClr val="accent1"/>
          </a:fillRef>
          <a:effectRef idx="0">
            <a:schemeClr val="accent1"/>
          </a:effectRef>
          <a:fontRef idx="minor">
            <a:schemeClr val="tx1"/>
          </a:fontRef>
        </p:style>
      </p:cxnSp>
      <p:pic>
        <p:nvPicPr>
          <p:cNvPr id="27" name="Afbeelding 26">
            <a:extLst>
              <a:ext uri="{FF2B5EF4-FFF2-40B4-BE49-F238E27FC236}">
                <a16:creationId xmlns:a16="http://schemas.microsoft.com/office/drawing/2014/main" id="{217F7319-37C8-762F-F6FA-741F3A61EEF0}"/>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9934127" y="11339877"/>
            <a:ext cx="2277268" cy="2277268"/>
          </a:xfrm>
          <a:prstGeom prst="rect">
            <a:avLst/>
          </a:prstGeom>
        </p:spPr>
      </p:pic>
      <p:cxnSp>
        <p:nvCxnSpPr>
          <p:cNvPr id="28" name="Rechte verbindingslijn met pijl 27">
            <a:extLst>
              <a:ext uri="{FF2B5EF4-FFF2-40B4-BE49-F238E27FC236}">
                <a16:creationId xmlns:a16="http://schemas.microsoft.com/office/drawing/2014/main" id="{62582F1C-2534-FB08-621A-77B51802C728}"/>
              </a:ext>
            </a:extLst>
          </p:cNvPr>
          <p:cNvCxnSpPr>
            <a:cxnSpLocks/>
          </p:cNvCxnSpPr>
          <p:nvPr/>
        </p:nvCxnSpPr>
        <p:spPr>
          <a:xfrm flipV="1">
            <a:off x="19202403" y="11043323"/>
            <a:ext cx="1750439" cy="2140504"/>
          </a:xfrm>
          <a:prstGeom prst="straightConnector1">
            <a:avLst/>
          </a:prstGeom>
          <a:ln w="88900">
            <a:solidFill>
              <a:schemeClr val="accent6">
                <a:lumMod val="10000"/>
              </a:schemeClr>
            </a:solidFill>
            <a:prstDash val="sysDot"/>
            <a:tailEnd type="none"/>
          </a:ln>
        </p:spPr>
        <p:style>
          <a:lnRef idx="1">
            <a:schemeClr val="accent1"/>
          </a:lnRef>
          <a:fillRef idx="0">
            <a:schemeClr val="accent1"/>
          </a:fillRef>
          <a:effectRef idx="0">
            <a:schemeClr val="accent1"/>
          </a:effectRef>
          <a:fontRef idx="minor">
            <a:schemeClr val="tx1"/>
          </a:fontRef>
        </p:style>
      </p:cxnSp>
      <p:sp>
        <p:nvSpPr>
          <p:cNvPr id="39" name="Tekstvak 38">
            <a:extLst>
              <a:ext uri="{FF2B5EF4-FFF2-40B4-BE49-F238E27FC236}">
                <a16:creationId xmlns:a16="http://schemas.microsoft.com/office/drawing/2014/main" id="{87497711-8B52-D0EF-36A1-FA28867A4EF7}"/>
              </a:ext>
            </a:extLst>
          </p:cNvPr>
          <p:cNvSpPr txBox="1"/>
          <p:nvPr/>
        </p:nvSpPr>
        <p:spPr>
          <a:xfrm>
            <a:off x="21546166" y="7734104"/>
            <a:ext cx="2386630" cy="523220"/>
          </a:xfrm>
          <a:prstGeom prst="rect">
            <a:avLst/>
          </a:prstGeom>
          <a:noFill/>
        </p:spPr>
        <p:txBody>
          <a:bodyPr wrap="square" rtlCol="0">
            <a:spAutoFit/>
          </a:bodyPr>
          <a:lstStyle/>
          <a:p>
            <a:pPr algn="ctr"/>
            <a:r>
              <a:rPr lang="nl-BE" sz="2800" b="1" dirty="0">
                <a:solidFill>
                  <a:schemeClr val="accent6">
                    <a:lumMod val="25000"/>
                  </a:schemeClr>
                </a:solidFill>
                <a:latin typeface="+mj-lt"/>
              </a:rPr>
              <a:t>+, *, ===</a:t>
            </a:r>
            <a:endParaRPr lang="en-US" sz="2800" b="1" dirty="0">
              <a:latin typeface="+mj-lt"/>
            </a:endParaRPr>
          </a:p>
        </p:txBody>
      </p:sp>
      <p:sp>
        <p:nvSpPr>
          <p:cNvPr id="34" name="Tekstvak 33">
            <a:extLst>
              <a:ext uri="{FF2B5EF4-FFF2-40B4-BE49-F238E27FC236}">
                <a16:creationId xmlns:a16="http://schemas.microsoft.com/office/drawing/2014/main" id="{7BA7864D-DFA3-CC62-2608-688DA7FBA2F1}"/>
              </a:ext>
            </a:extLst>
          </p:cNvPr>
          <p:cNvSpPr txBox="1"/>
          <p:nvPr/>
        </p:nvSpPr>
        <p:spPr>
          <a:xfrm>
            <a:off x="23703402" y="13187659"/>
            <a:ext cx="674248" cy="646331"/>
          </a:xfrm>
          <a:prstGeom prst="rect">
            <a:avLst/>
          </a:prstGeom>
          <a:noFill/>
        </p:spPr>
        <p:txBody>
          <a:bodyPr wrap="square" rtlCol="0">
            <a:spAutoFit/>
          </a:bodyPr>
          <a:lstStyle/>
          <a:p>
            <a:r>
              <a:rPr lang="nl-BE" b="1" dirty="0">
                <a:solidFill>
                  <a:schemeClr val="bg1"/>
                </a:solidFill>
              </a:rPr>
              <a:t>9</a:t>
            </a:r>
          </a:p>
        </p:txBody>
      </p:sp>
      <p:sp>
        <p:nvSpPr>
          <p:cNvPr id="8" name="Wolkvormige toelichting 7">
            <a:extLst>
              <a:ext uri="{FF2B5EF4-FFF2-40B4-BE49-F238E27FC236}">
                <a16:creationId xmlns:a16="http://schemas.microsoft.com/office/drawing/2014/main" id="{E25D5AF9-5567-24FC-C4CB-26E7B3E1C37F}"/>
              </a:ext>
            </a:extLst>
          </p:cNvPr>
          <p:cNvSpPr/>
          <p:nvPr/>
        </p:nvSpPr>
        <p:spPr>
          <a:xfrm>
            <a:off x="21387126" y="7273949"/>
            <a:ext cx="2774348" cy="1443531"/>
          </a:xfrm>
          <a:prstGeom prst="cloudCallout">
            <a:avLst>
              <a:gd name="adj1" fmla="val -71231"/>
              <a:gd name="adj2" fmla="val -57500"/>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32729855"/>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dissolve">
                                      <p:cBhvr>
                                        <p:cTn id="7" dur="500"/>
                                        <p:tgtEl>
                                          <p:spTgt spid="39"/>
                                        </p:tgtEl>
                                      </p:cBhvr>
                                    </p:animEffect>
                                  </p:childTnLst>
                                </p:cTn>
                              </p:par>
                              <p:par>
                                <p:cTn id="8" presetID="9"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dissolve">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E4FFCD-C765-6D44-86FC-4D0FC1FBB71A}"/>
            </a:ext>
          </a:extLst>
        </p:cNvPr>
        <p:cNvGrpSpPr/>
        <p:nvPr/>
      </p:nvGrpSpPr>
      <p:grpSpPr>
        <a:xfrm>
          <a:off x="0" y="0"/>
          <a:ext cx="0" cy="0"/>
          <a:chOff x="0" y="0"/>
          <a:chExt cx="0" cy="0"/>
        </a:xfrm>
      </p:grpSpPr>
      <p:sp>
        <p:nvSpPr>
          <p:cNvPr id="3" name="Tekstvak 2">
            <a:extLst>
              <a:ext uri="{FF2B5EF4-FFF2-40B4-BE49-F238E27FC236}">
                <a16:creationId xmlns:a16="http://schemas.microsoft.com/office/drawing/2014/main" id="{3B7DB906-FD55-CAE1-2969-B5054B2BD7AC}"/>
              </a:ext>
            </a:extLst>
          </p:cNvPr>
          <p:cNvSpPr txBox="1"/>
          <p:nvPr/>
        </p:nvSpPr>
        <p:spPr>
          <a:xfrm>
            <a:off x="1132206" y="921160"/>
            <a:ext cx="18538456" cy="1323439"/>
          </a:xfrm>
          <a:prstGeom prst="rect">
            <a:avLst/>
          </a:prstGeom>
          <a:noFill/>
        </p:spPr>
        <p:txBody>
          <a:bodyPr wrap="square">
            <a:spAutoFit/>
          </a:bodyPr>
          <a:lstStyle/>
          <a:p>
            <a:pPr>
              <a:spcBef>
                <a:spcPts val="0"/>
              </a:spcBef>
              <a:spcAft>
                <a:spcPts val="0"/>
              </a:spcAft>
            </a:pPr>
            <a:r>
              <a:rPr lang="nl-BE" sz="8000" b="1">
                <a:latin typeface="Nunito" pitchFamily="2" charset="77"/>
              </a:rPr>
              <a:t>Semantic Mismatches</a:t>
            </a:r>
            <a:endParaRPr lang="nl-BE" sz="8800"/>
          </a:p>
        </p:txBody>
      </p:sp>
      <p:pic>
        <p:nvPicPr>
          <p:cNvPr id="4" name="Picture 2">
            <a:extLst>
              <a:ext uri="{FF2B5EF4-FFF2-40B4-BE49-F238E27FC236}">
                <a16:creationId xmlns:a16="http://schemas.microsoft.com/office/drawing/2014/main" id="{8DDA0D79-6F73-26E5-E598-422AE3649D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p:blipFill>
        <p:spPr bwMode="auto">
          <a:xfrm>
            <a:off x="1132205" y="4432134"/>
            <a:ext cx="2442198" cy="2442198"/>
          </a:xfrm>
          <a:prstGeom prst="rect">
            <a:avLst/>
          </a:prstGeom>
          <a:noFill/>
          <a:extLst>
            <a:ext uri="{909E8E84-426E-40DD-AFC4-6F175D3DCCD1}">
              <a14:hiddenFill xmlns:a14="http://schemas.microsoft.com/office/drawing/2010/main">
                <a:solidFill>
                  <a:srgbClr val="FFFFFF"/>
                </a:solidFill>
              </a14:hiddenFill>
            </a:ext>
          </a:extLst>
        </p:spPr>
      </p:pic>
      <p:sp>
        <p:nvSpPr>
          <p:cNvPr id="9" name="Pijl links 8">
            <a:extLst>
              <a:ext uri="{FF2B5EF4-FFF2-40B4-BE49-F238E27FC236}">
                <a16:creationId xmlns:a16="http://schemas.microsoft.com/office/drawing/2014/main" id="{E0A6515E-15F9-06EC-4A59-1B89A0F27EEF}"/>
              </a:ext>
            </a:extLst>
          </p:cNvPr>
          <p:cNvSpPr/>
          <p:nvPr/>
        </p:nvSpPr>
        <p:spPr>
          <a:xfrm>
            <a:off x="3776042" y="5294670"/>
            <a:ext cx="1373364" cy="804041"/>
          </a:xfrm>
          <a:prstGeom prst="rightArrow">
            <a:avLst/>
          </a:prstGeom>
          <a:solidFill>
            <a:srgbClr val="79E2E6"/>
          </a:solidFill>
          <a:ln>
            <a:solidFill>
              <a:srgbClr val="79E2E6"/>
            </a:solidFill>
            <a:prstDash val="lg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pic>
        <p:nvPicPr>
          <p:cNvPr id="6" name="Picture 2" descr="Cool boy emoji | AI Emoji Generator">
            <a:extLst>
              <a:ext uri="{FF2B5EF4-FFF2-40B4-BE49-F238E27FC236}">
                <a16:creationId xmlns:a16="http://schemas.microsoft.com/office/drawing/2014/main" id="{6F49FAF9-F1A9-65F9-7AD7-7F3D28A8C0B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069200" y="896400"/>
            <a:ext cx="2074652" cy="2074652"/>
          </a:xfrm>
          <a:prstGeom prst="rect">
            <a:avLst/>
          </a:prstGeom>
          <a:noFill/>
          <a:extLst>
            <a:ext uri="{909E8E84-426E-40DD-AFC4-6F175D3DCCD1}">
              <a14:hiddenFill xmlns:a14="http://schemas.microsoft.com/office/drawing/2010/main">
                <a:solidFill>
                  <a:srgbClr val="FFFFFF"/>
                </a:solidFill>
              </a14:hiddenFill>
            </a:ext>
          </a:extLst>
        </p:spPr>
      </p:pic>
      <p:pic>
        <p:nvPicPr>
          <p:cNvPr id="50" name="Afbeelding 49" descr="Afbeelding met speelgoed, pop, persoon, tekenfilm&#10;&#10;Door AI gegenereerde inhoud is mogelijk onjuist.">
            <a:extLst>
              <a:ext uri="{FF2B5EF4-FFF2-40B4-BE49-F238E27FC236}">
                <a16:creationId xmlns:a16="http://schemas.microsoft.com/office/drawing/2014/main" id="{E017E314-CB25-F6EE-1F4C-6F8F2E28FF2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835200" y="6471696"/>
            <a:ext cx="2774348" cy="2774348"/>
          </a:xfrm>
          <a:prstGeom prst="rect">
            <a:avLst/>
          </a:prstGeom>
        </p:spPr>
      </p:pic>
      <p:sp>
        <p:nvSpPr>
          <p:cNvPr id="1031" name="Rechthoek 1030">
            <a:extLst>
              <a:ext uri="{FF2B5EF4-FFF2-40B4-BE49-F238E27FC236}">
                <a16:creationId xmlns:a16="http://schemas.microsoft.com/office/drawing/2014/main" id="{2031D06C-65A7-41C7-3AF8-186AE78322A7}"/>
              </a:ext>
            </a:extLst>
          </p:cNvPr>
          <p:cNvSpPr/>
          <p:nvPr/>
        </p:nvSpPr>
        <p:spPr>
          <a:xfrm>
            <a:off x="1285091" y="6874332"/>
            <a:ext cx="2490952" cy="882790"/>
          </a:xfrm>
          <a:prstGeom prst="rect">
            <a:avLst/>
          </a:prstGeom>
          <a:solidFill>
            <a:srgbClr val="1B9399"/>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dirty="0">
                <a:latin typeface="+mj-lt"/>
              </a:rPr>
              <a:t>IDEA</a:t>
            </a:r>
          </a:p>
        </p:txBody>
      </p:sp>
      <p:pic>
        <p:nvPicPr>
          <p:cNvPr id="38" name="Afbeelding 37">
            <a:extLst>
              <a:ext uri="{FF2B5EF4-FFF2-40B4-BE49-F238E27FC236}">
                <a16:creationId xmlns:a16="http://schemas.microsoft.com/office/drawing/2014/main" id="{5D0D08FA-79A2-BBD2-B538-49D859BB4505}"/>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7946003" y="9930119"/>
            <a:ext cx="2226413" cy="2226413"/>
          </a:xfrm>
          <a:prstGeom prst="rect">
            <a:avLst/>
          </a:prstGeom>
        </p:spPr>
      </p:pic>
      <p:pic>
        <p:nvPicPr>
          <p:cNvPr id="39" name="Afbeelding 38">
            <a:extLst>
              <a:ext uri="{FF2B5EF4-FFF2-40B4-BE49-F238E27FC236}">
                <a16:creationId xmlns:a16="http://schemas.microsoft.com/office/drawing/2014/main" id="{99F41A4B-768F-D7A5-CB6D-68CEA6F3534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19934127" y="11339877"/>
            <a:ext cx="2277268" cy="2277268"/>
          </a:xfrm>
          <a:prstGeom prst="rect">
            <a:avLst/>
          </a:prstGeom>
        </p:spPr>
      </p:pic>
      <p:sp>
        <p:nvSpPr>
          <p:cNvPr id="42" name="Pijl links 41">
            <a:extLst>
              <a:ext uri="{FF2B5EF4-FFF2-40B4-BE49-F238E27FC236}">
                <a16:creationId xmlns:a16="http://schemas.microsoft.com/office/drawing/2014/main" id="{52197E14-3A56-516D-5DB4-98D999DF9A03}"/>
              </a:ext>
            </a:extLst>
          </p:cNvPr>
          <p:cNvSpPr/>
          <p:nvPr/>
        </p:nvSpPr>
        <p:spPr>
          <a:xfrm rot="5400000">
            <a:off x="19648800" y="9856279"/>
            <a:ext cx="1373364" cy="804041"/>
          </a:xfrm>
          <a:prstGeom prst="rightArrow">
            <a:avLst/>
          </a:prstGeom>
          <a:solidFill>
            <a:srgbClr val="79E2E6"/>
          </a:solidFill>
          <a:ln>
            <a:solidFill>
              <a:srgbClr val="79E2E6"/>
            </a:solidFill>
            <a:prstDash val="lg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cxnSp>
        <p:nvCxnSpPr>
          <p:cNvPr id="48" name="Rechte verbindingslijn met pijl 47">
            <a:extLst>
              <a:ext uri="{FF2B5EF4-FFF2-40B4-BE49-F238E27FC236}">
                <a16:creationId xmlns:a16="http://schemas.microsoft.com/office/drawing/2014/main" id="{33C480AE-5319-59D1-14C7-4CAFAA8793B5}"/>
              </a:ext>
            </a:extLst>
          </p:cNvPr>
          <p:cNvCxnSpPr>
            <a:cxnSpLocks/>
          </p:cNvCxnSpPr>
          <p:nvPr/>
        </p:nvCxnSpPr>
        <p:spPr>
          <a:xfrm flipV="1">
            <a:off x="19202403" y="11043323"/>
            <a:ext cx="1750439" cy="2140504"/>
          </a:xfrm>
          <a:prstGeom prst="straightConnector1">
            <a:avLst/>
          </a:prstGeom>
          <a:ln w="88900">
            <a:solidFill>
              <a:schemeClr val="accent6">
                <a:lumMod val="10000"/>
              </a:schemeClr>
            </a:solidFill>
            <a:prstDash val="sysDot"/>
            <a:tailEnd type="none"/>
          </a:ln>
        </p:spPr>
        <p:style>
          <a:lnRef idx="1">
            <a:schemeClr val="accent1"/>
          </a:lnRef>
          <a:fillRef idx="0">
            <a:schemeClr val="accent1"/>
          </a:fillRef>
          <a:effectRef idx="0">
            <a:schemeClr val="accent1"/>
          </a:effectRef>
          <a:fontRef idx="minor">
            <a:schemeClr val="tx1"/>
          </a:fontRef>
        </p:style>
      </p:cxnSp>
      <p:sp>
        <p:nvSpPr>
          <p:cNvPr id="2" name="Tekstvak 1">
            <a:extLst>
              <a:ext uri="{FF2B5EF4-FFF2-40B4-BE49-F238E27FC236}">
                <a16:creationId xmlns:a16="http://schemas.microsoft.com/office/drawing/2014/main" id="{D0A07563-91CD-25C7-6354-783AFB1F55EE}"/>
              </a:ext>
            </a:extLst>
          </p:cNvPr>
          <p:cNvSpPr txBox="1"/>
          <p:nvPr/>
        </p:nvSpPr>
        <p:spPr>
          <a:xfrm>
            <a:off x="15537674" y="8430845"/>
            <a:ext cx="3436129" cy="584775"/>
          </a:xfrm>
          <a:custGeom>
            <a:avLst/>
            <a:gdLst>
              <a:gd name="csX0" fmla="*/ 0 w 3436129"/>
              <a:gd name="csY0" fmla="*/ 0 h 584775"/>
              <a:gd name="csX1" fmla="*/ 538327 w 3436129"/>
              <a:gd name="csY1" fmla="*/ 0 h 584775"/>
              <a:gd name="csX2" fmla="*/ 1007931 w 3436129"/>
              <a:gd name="csY2" fmla="*/ 0 h 584775"/>
              <a:gd name="csX3" fmla="*/ 1649342 w 3436129"/>
              <a:gd name="csY3" fmla="*/ 0 h 584775"/>
              <a:gd name="csX4" fmla="*/ 2187669 w 3436129"/>
              <a:gd name="csY4" fmla="*/ 0 h 584775"/>
              <a:gd name="csX5" fmla="*/ 2725996 w 3436129"/>
              <a:gd name="csY5" fmla="*/ 0 h 584775"/>
              <a:gd name="csX6" fmla="*/ 3436129 w 3436129"/>
              <a:gd name="csY6" fmla="*/ 0 h 584775"/>
              <a:gd name="csX7" fmla="*/ 3436129 w 3436129"/>
              <a:gd name="csY7" fmla="*/ 584775 h 584775"/>
              <a:gd name="csX8" fmla="*/ 2863441 w 3436129"/>
              <a:gd name="csY8" fmla="*/ 584775 h 584775"/>
              <a:gd name="csX9" fmla="*/ 2393837 w 3436129"/>
              <a:gd name="csY9" fmla="*/ 584775 h 584775"/>
              <a:gd name="csX10" fmla="*/ 1821148 w 3436129"/>
              <a:gd name="csY10" fmla="*/ 584775 h 584775"/>
              <a:gd name="csX11" fmla="*/ 1248460 w 3436129"/>
              <a:gd name="csY11" fmla="*/ 584775 h 584775"/>
              <a:gd name="csX12" fmla="*/ 710133 w 3436129"/>
              <a:gd name="csY12" fmla="*/ 584775 h 584775"/>
              <a:gd name="csX13" fmla="*/ 0 w 3436129"/>
              <a:gd name="csY13" fmla="*/ 584775 h 584775"/>
              <a:gd name="csX14" fmla="*/ 0 w 3436129"/>
              <a:gd name="csY14" fmla="*/ 0 h 584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3436129" h="584775" extrusionOk="0">
                <a:moveTo>
                  <a:pt x="0" y="0"/>
                </a:moveTo>
                <a:cubicBezTo>
                  <a:pt x="114264" y="-1214"/>
                  <a:pt x="394194" y="23082"/>
                  <a:pt x="538327" y="0"/>
                </a:cubicBezTo>
                <a:cubicBezTo>
                  <a:pt x="682460" y="-23082"/>
                  <a:pt x="793088" y="24008"/>
                  <a:pt x="1007931" y="0"/>
                </a:cubicBezTo>
                <a:cubicBezTo>
                  <a:pt x="1222774" y="-24008"/>
                  <a:pt x="1501154" y="74624"/>
                  <a:pt x="1649342" y="0"/>
                </a:cubicBezTo>
                <a:cubicBezTo>
                  <a:pt x="1797530" y="-74624"/>
                  <a:pt x="2036007" y="30938"/>
                  <a:pt x="2187669" y="0"/>
                </a:cubicBezTo>
                <a:cubicBezTo>
                  <a:pt x="2339331" y="-30938"/>
                  <a:pt x="2514044" y="33172"/>
                  <a:pt x="2725996" y="0"/>
                </a:cubicBezTo>
                <a:cubicBezTo>
                  <a:pt x="2937948" y="-33172"/>
                  <a:pt x="3265565" y="46101"/>
                  <a:pt x="3436129" y="0"/>
                </a:cubicBezTo>
                <a:cubicBezTo>
                  <a:pt x="3485998" y="282673"/>
                  <a:pt x="3418203" y="341227"/>
                  <a:pt x="3436129" y="584775"/>
                </a:cubicBezTo>
                <a:cubicBezTo>
                  <a:pt x="3320260" y="595196"/>
                  <a:pt x="3132633" y="576834"/>
                  <a:pt x="2863441" y="584775"/>
                </a:cubicBezTo>
                <a:cubicBezTo>
                  <a:pt x="2594249" y="592716"/>
                  <a:pt x="2498965" y="535622"/>
                  <a:pt x="2393837" y="584775"/>
                </a:cubicBezTo>
                <a:cubicBezTo>
                  <a:pt x="2288709" y="633928"/>
                  <a:pt x="2073844" y="528092"/>
                  <a:pt x="1821148" y="584775"/>
                </a:cubicBezTo>
                <a:cubicBezTo>
                  <a:pt x="1568452" y="641458"/>
                  <a:pt x="1382122" y="539313"/>
                  <a:pt x="1248460" y="584775"/>
                </a:cubicBezTo>
                <a:cubicBezTo>
                  <a:pt x="1114798" y="630237"/>
                  <a:pt x="961950" y="541872"/>
                  <a:pt x="710133" y="584775"/>
                </a:cubicBezTo>
                <a:cubicBezTo>
                  <a:pt x="458316" y="627678"/>
                  <a:pt x="352145" y="554807"/>
                  <a:pt x="0" y="584775"/>
                </a:cubicBezTo>
                <a:cubicBezTo>
                  <a:pt x="-55378" y="456293"/>
                  <a:pt x="11508" y="250004"/>
                  <a:pt x="0" y="0"/>
                </a:cubicBezTo>
                <a:close/>
              </a:path>
            </a:pathLst>
          </a:custGeom>
          <a:noFill/>
          <a:ln w="57150">
            <a:solidFill>
              <a:schemeClr val="accent6">
                <a:lumMod val="10000"/>
              </a:schemeClr>
            </a:solidFill>
            <a:extLst>
              <a:ext uri="{C807C97D-BFC1-408E-A445-0C87EB9F89A2}">
                <ask:lineSketchStyleProps xmlns:ask="http://schemas.microsoft.com/office/drawing/2018/sketchyshapes" sd="1219033472">
                  <a:prstGeom prst="rect">
                    <a:avLst/>
                  </a:prstGeom>
                  <ask:type>
                    <ask:lineSketchScribble/>
                  </ask:type>
                </ask:lineSketchStyleProps>
              </a:ext>
            </a:extLst>
          </a:ln>
          <a:effectLst>
            <a:outerShdw blurRad="225425" dist="50800" dir="5220000" algn="ctr">
              <a:srgbClr val="000000">
                <a:alpha val="33000"/>
              </a:srgbClr>
            </a:outerShdw>
          </a:effectLst>
        </p:spPr>
        <p:txBody>
          <a:bodyPr wrap="square" rtlCol="0">
            <a:spAutoFit/>
          </a:bodyPr>
          <a:lstStyle/>
          <a:p>
            <a:r>
              <a:rPr lang="en-US" sz="3200">
                <a:latin typeface="Menlo" panose="020B0609030804020204" pitchFamily="49" charset="0"/>
                <a:ea typeface="Menlo" panose="020B0609030804020204" pitchFamily="49" charset="0"/>
                <a:cs typeface="Menlo" panose="020B0609030804020204" pitchFamily="49" charset="0"/>
              </a:rPr>
              <a:t>?????????????</a:t>
            </a:r>
          </a:p>
        </p:txBody>
      </p:sp>
      <p:sp>
        <p:nvSpPr>
          <p:cNvPr id="8" name="Tekstvak 7">
            <a:extLst>
              <a:ext uri="{FF2B5EF4-FFF2-40B4-BE49-F238E27FC236}">
                <a16:creationId xmlns:a16="http://schemas.microsoft.com/office/drawing/2014/main" id="{50587055-B972-4DC1-6C14-A9B014C960BC}"/>
              </a:ext>
            </a:extLst>
          </p:cNvPr>
          <p:cNvSpPr txBox="1"/>
          <p:nvPr/>
        </p:nvSpPr>
        <p:spPr>
          <a:xfrm>
            <a:off x="15537600" y="2390403"/>
            <a:ext cx="3436128" cy="584775"/>
          </a:xfrm>
          <a:custGeom>
            <a:avLst/>
            <a:gdLst>
              <a:gd name="csX0" fmla="*/ 0 w 3436128"/>
              <a:gd name="csY0" fmla="*/ 0 h 584775"/>
              <a:gd name="csX1" fmla="*/ 538327 w 3436128"/>
              <a:gd name="csY1" fmla="*/ 0 h 584775"/>
              <a:gd name="csX2" fmla="*/ 1007931 w 3436128"/>
              <a:gd name="csY2" fmla="*/ 0 h 584775"/>
              <a:gd name="csX3" fmla="*/ 1649341 w 3436128"/>
              <a:gd name="csY3" fmla="*/ 0 h 584775"/>
              <a:gd name="csX4" fmla="*/ 2187668 w 3436128"/>
              <a:gd name="csY4" fmla="*/ 0 h 584775"/>
              <a:gd name="csX5" fmla="*/ 2725995 w 3436128"/>
              <a:gd name="csY5" fmla="*/ 0 h 584775"/>
              <a:gd name="csX6" fmla="*/ 3436128 w 3436128"/>
              <a:gd name="csY6" fmla="*/ 0 h 584775"/>
              <a:gd name="csX7" fmla="*/ 3436128 w 3436128"/>
              <a:gd name="csY7" fmla="*/ 584775 h 584775"/>
              <a:gd name="csX8" fmla="*/ 2863440 w 3436128"/>
              <a:gd name="csY8" fmla="*/ 584775 h 584775"/>
              <a:gd name="csX9" fmla="*/ 2393836 w 3436128"/>
              <a:gd name="csY9" fmla="*/ 584775 h 584775"/>
              <a:gd name="csX10" fmla="*/ 1821148 w 3436128"/>
              <a:gd name="csY10" fmla="*/ 584775 h 584775"/>
              <a:gd name="csX11" fmla="*/ 1248460 w 3436128"/>
              <a:gd name="csY11" fmla="*/ 584775 h 584775"/>
              <a:gd name="csX12" fmla="*/ 710133 w 3436128"/>
              <a:gd name="csY12" fmla="*/ 584775 h 584775"/>
              <a:gd name="csX13" fmla="*/ 0 w 3436128"/>
              <a:gd name="csY13" fmla="*/ 584775 h 584775"/>
              <a:gd name="csX14" fmla="*/ 0 w 3436128"/>
              <a:gd name="csY14" fmla="*/ 0 h 584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3436128" h="584775" extrusionOk="0">
                <a:moveTo>
                  <a:pt x="0" y="0"/>
                </a:moveTo>
                <a:cubicBezTo>
                  <a:pt x="114264" y="-1214"/>
                  <a:pt x="394194" y="23082"/>
                  <a:pt x="538327" y="0"/>
                </a:cubicBezTo>
                <a:cubicBezTo>
                  <a:pt x="682460" y="-23082"/>
                  <a:pt x="793088" y="24008"/>
                  <a:pt x="1007931" y="0"/>
                </a:cubicBezTo>
                <a:cubicBezTo>
                  <a:pt x="1222774" y="-24008"/>
                  <a:pt x="1503540" y="2947"/>
                  <a:pt x="1649341" y="0"/>
                </a:cubicBezTo>
                <a:cubicBezTo>
                  <a:pt x="1795142" y="-2947"/>
                  <a:pt x="2036006" y="30938"/>
                  <a:pt x="2187668" y="0"/>
                </a:cubicBezTo>
                <a:cubicBezTo>
                  <a:pt x="2339330" y="-30938"/>
                  <a:pt x="2514043" y="33172"/>
                  <a:pt x="2725995" y="0"/>
                </a:cubicBezTo>
                <a:cubicBezTo>
                  <a:pt x="2937947" y="-33172"/>
                  <a:pt x="3265564" y="46101"/>
                  <a:pt x="3436128" y="0"/>
                </a:cubicBezTo>
                <a:cubicBezTo>
                  <a:pt x="3485997" y="282673"/>
                  <a:pt x="3418202" y="341227"/>
                  <a:pt x="3436128" y="584775"/>
                </a:cubicBezTo>
                <a:cubicBezTo>
                  <a:pt x="3320259" y="595196"/>
                  <a:pt x="3132632" y="576834"/>
                  <a:pt x="2863440" y="584775"/>
                </a:cubicBezTo>
                <a:cubicBezTo>
                  <a:pt x="2594248" y="592716"/>
                  <a:pt x="2498964" y="535622"/>
                  <a:pt x="2393836" y="584775"/>
                </a:cubicBezTo>
                <a:cubicBezTo>
                  <a:pt x="2288708" y="633928"/>
                  <a:pt x="2072313" y="522925"/>
                  <a:pt x="1821148" y="584775"/>
                </a:cubicBezTo>
                <a:cubicBezTo>
                  <a:pt x="1569983" y="646625"/>
                  <a:pt x="1382122" y="539313"/>
                  <a:pt x="1248460" y="584775"/>
                </a:cubicBezTo>
                <a:cubicBezTo>
                  <a:pt x="1114798" y="630237"/>
                  <a:pt x="961950" y="541872"/>
                  <a:pt x="710133" y="584775"/>
                </a:cubicBezTo>
                <a:cubicBezTo>
                  <a:pt x="458316" y="627678"/>
                  <a:pt x="352145" y="554807"/>
                  <a:pt x="0" y="584775"/>
                </a:cubicBezTo>
                <a:cubicBezTo>
                  <a:pt x="-55378" y="456293"/>
                  <a:pt x="11508" y="250004"/>
                  <a:pt x="0" y="0"/>
                </a:cubicBezTo>
                <a:close/>
              </a:path>
            </a:pathLst>
          </a:custGeom>
          <a:noFill/>
          <a:ln w="57150">
            <a:solidFill>
              <a:schemeClr val="accent6">
                <a:lumMod val="10000"/>
              </a:schemeClr>
            </a:solidFill>
            <a:extLst>
              <a:ext uri="{C807C97D-BFC1-408E-A445-0C87EB9F89A2}">
                <ask:lineSketchStyleProps xmlns:ask="http://schemas.microsoft.com/office/drawing/2018/sketchyshapes" sd="1219033472">
                  <a:prstGeom prst="rect">
                    <a:avLst/>
                  </a:prstGeom>
                  <ask:type>
                    <ask:lineSketchScribble/>
                  </ask:type>
                </ask:lineSketchStyleProps>
              </a:ext>
            </a:extLst>
          </a:ln>
          <a:effectLst>
            <a:outerShdw blurRad="225425" dist="50800" dir="5220000" algn="ctr">
              <a:srgbClr val="000000">
                <a:alpha val="33000"/>
              </a:srgbClr>
            </a:outerShdw>
          </a:effectLst>
        </p:spPr>
        <p:txBody>
          <a:bodyPr wrap="square" rtlCol="0">
            <a:spAutoFit/>
          </a:bodyPr>
          <a:lstStyle/>
          <a:p>
            <a:r>
              <a:rPr lang="en-US" sz="3200">
                <a:latin typeface="Menlo" panose="020B0609030804020204" pitchFamily="49" charset="0"/>
                <a:ea typeface="Menlo" panose="020B0609030804020204" pitchFamily="49" charset="0"/>
                <a:cs typeface="Menlo" panose="020B0609030804020204" pitchFamily="49" charset="0"/>
              </a:rPr>
              <a:t>out &lt;-- a / b</a:t>
            </a:r>
          </a:p>
        </p:txBody>
      </p:sp>
      <p:pic>
        <p:nvPicPr>
          <p:cNvPr id="7" name="Picture 6" descr="Contract - Free files and folders icons">
            <a:extLst>
              <a:ext uri="{FF2B5EF4-FFF2-40B4-BE49-F238E27FC236}">
                <a16:creationId xmlns:a16="http://schemas.microsoft.com/office/drawing/2014/main" id="{235DB681-2773-0B79-3F18-E045BC7E93E4}"/>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r="17785"/>
          <a:stretch/>
        </p:blipFill>
        <p:spPr bwMode="auto">
          <a:xfrm>
            <a:off x="21114002" y="3735931"/>
            <a:ext cx="1884497" cy="2292164"/>
          </a:xfrm>
          <a:prstGeom prst="rect">
            <a:avLst/>
          </a:prstGeom>
          <a:noFill/>
          <a:extLst>
            <a:ext uri="{909E8E84-426E-40DD-AFC4-6F175D3DCCD1}">
              <a14:hiddenFill xmlns:a14="http://schemas.microsoft.com/office/drawing/2010/main">
                <a:solidFill>
                  <a:srgbClr val="FFFFFF"/>
                </a:solidFill>
              </a14:hiddenFill>
            </a:ext>
          </a:extLst>
        </p:spPr>
      </p:pic>
      <p:sp>
        <p:nvSpPr>
          <p:cNvPr id="11" name="Pijl links 10">
            <a:extLst>
              <a:ext uri="{FF2B5EF4-FFF2-40B4-BE49-F238E27FC236}">
                <a16:creationId xmlns:a16="http://schemas.microsoft.com/office/drawing/2014/main" id="{C678D375-6275-F9F8-54D4-70560A882CEA}"/>
              </a:ext>
            </a:extLst>
          </p:cNvPr>
          <p:cNvSpPr/>
          <p:nvPr/>
        </p:nvSpPr>
        <p:spPr>
          <a:xfrm rot="5400000">
            <a:off x="19386000" y="4372944"/>
            <a:ext cx="1373364" cy="804041"/>
          </a:xfrm>
          <a:prstGeom prst="rightArrow">
            <a:avLst/>
          </a:prstGeom>
          <a:solidFill>
            <a:srgbClr val="79E2E6"/>
          </a:solidFill>
          <a:ln>
            <a:solidFill>
              <a:srgbClr val="79E2E6"/>
            </a:solidFill>
            <a:prstDash val="lg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cxnSp>
        <p:nvCxnSpPr>
          <p:cNvPr id="32" name="Rechte verbindingslijn met pijl 31">
            <a:extLst>
              <a:ext uri="{FF2B5EF4-FFF2-40B4-BE49-F238E27FC236}">
                <a16:creationId xmlns:a16="http://schemas.microsoft.com/office/drawing/2014/main" id="{08A07970-72FC-FEFA-A5BB-4ED54D027C52}"/>
              </a:ext>
            </a:extLst>
          </p:cNvPr>
          <p:cNvCxnSpPr>
            <a:cxnSpLocks/>
          </p:cNvCxnSpPr>
          <p:nvPr/>
        </p:nvCxnSpPr>
        <p:spPr>
          <a:xfrm flipV="1">
            <a:off x="12959502" y="2682041"/>
            <a:ext cx="2413326" cy="1078367"/>
          </a:xfrm>
          <a:prstGeom prst="straightConnector1">
            <a:avLst/>
          </a:prstGeom>
          <a:ln w="57150">
            <a:solidFill>
              <a:schemeClr val="accent6">
                <a:lumMod val="1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33" name="Tekstvak 32">
            <a:extLst>
              <a:ext uri="{FF2B5EF4-FFF2-40B4-BE49-F238E27FC236}">
                <a16:creationId xmlns:a16="http://schemas.microsoft.com/office/drawing/2014/main" id="{15C1380B-6146-7916-6FBA-9549F63B3E1B}"/>
              </a:ext>
            </a:extLst>
          </p:cNvPr>
          <p:cNvSpPr txBox="1"/>
          <p:nvPr/>
        </p:nvSpPr>
        <p:spPr>
          <a:xfrm>
            <a:off x="5804663" y="3760405"/>
            <a:ext cx="7154838" cy="4154984"/>
          </a:xfrm>
          <a:custGeom>
            <a:avLst/>
            <a:gdLst>
              <a:gd name="csX0" fmla="*/ 0 w 7154838"/>
              <a:gd name="csY0" fmla="*/ 0 h 4154984"/>
              <a:gd name="csX1" fmla="*/ 524688 w 7154838"/>
              <a:gd name="csY1" fmla="*/ 0 h 4154984"/>
              <a:gd name="csX2" fmla="*/ 1120925 w 7154838"/>
              <a:gd name="csY2" fmla="*/ 0 h 4154984"/>
              <a:gd name="csX3" fmla="*/ 1860258 w 7154838"/>
              <a:gd name="csY3" fmla="*/ 0 h 4154984"/>
              <a:gd name="csX4" fmla="*/ 2528043 w 7154838"/>
              <a:gd name="csY4" fmla="*/ 0 h 4154984"/>
              <a:gd name="csX5" fmla="*/ 3052731 w 7154838"/>
              <a:gd name="csY5" fmla="*/ 0 h 4154984"/>
              <a:gd name="csX6" fmla="*/ 3792064 w 7154838"/>
              <a:gd name="csY6" fmla="*/ 0 h 4154984"/>
              <a:gd name="csX7" fmla="*/ 4245204 w 7154838"/>
              <a:gd name="csY7" fmla="*/ 0 h 4154984"/>
              <a:gd name="csX8" fmla="*/ 4626795 w 7154838"/>
              <a:gd name="csY8" fmla="*/ 0 h 4154984"/>
              <a:gd name="csX9" fmla="*/ 5079935 w 7154838"/>
              <a:gd name="csY9" fmla="*/ 0 h 4154984"/>
              <a:gd name="csX10" fmla="*/ 5819268 w 7154838"/>
              <a:gd name="csY10" fmla="*/ 0 h 4154984"/>
              <a:gd name="csX11" fmla="*/ 6487053 w 7154838"/>
              <a:gd name="csY11" fmla="*/ 0 h 4154984"/>
              <a:gd name="csX12" fmla="*/ 7154838 w 7154838"/>
              <a:gd name="csY12" fmla="*/ 0 h 4154984"/>
              <a:gd name="csX13" fmla="*/ 7154838 w 7154838"/>
              <a:gd name="csY13" fmla="*/ 510469 h 4154984"/>
              <a:gd name="csX14" fmla="*/ 7154838 w 7154838"/>
              <a:gd name="csY14" fmla="*/ 1145588 h 4154984"/>
              <a:gd name="csX15" fmla="*/ 7154838 w 7154838"/>
              <a:gd name="csY15" fmla="*/ 1697608 h 4154984"/>
              <a:gd name="csX16" fmla="*/ 7154838 w 7154838"/>
              <a:gd name="csY16" fmla="*/ 2291177 h 4154984"/>
              <a:gd name="csX17" fmla="*/ 7154838 w 7154838"/>
              <a:gd name="csY17" fmla="*/ 2760097 h 4154984"/>
              <a:gd name="csX18" fmla="*/ 7154838 w 7154838"/>
              <a:gd name="csY18" fmla="*/ 3395215 h 4154984"/>
              <a:gd name="csX19" fmla="*/ 7154838 w 7154838"/>
              <a:gd name="csY19" fmla="*/ 4154984 h 4154984"/>
              <a:gd name="csX20" fmla="*/ 6558602 w 7154838"/>
              <a:gd name="csY20" fmla="*/ 4154984 h 4154984"/>
              <a:gd name="csX21" fmla="*/ 6177010 w 7154838"/>
              <a:gd name="csY21" fmla="*/ 4154984 h 4154984"/>
              <a:gd name="csX22" fmla="*/ 5723870 w 7154838"/>
              <a:gd name="csY22" fmla="*/ 4154984 h 4154984"/>
              <a:gd name="csX23" fmla="*/ 5056086 w 7154838"/>
              <a:gd name="csY23" fmla="*/ 4154984 h 4154984"/>
              <a:gd name="csX24" fmla="*/ 4316752 w 7154838"/>
              <a:gd name="csY24" fmla="*/ 4154984 h 4154984"/>
              <a:gd name="csX25" fmla="*/ 3720516 w 7154838"/>
              <a:gd name="csY25" fmla="*/ 4154984 h 4154984"/>
              <a:gd name="csX26" fmla="*/ 3124279 w 7154838"/>
              <a:gd name="csY26" fmla="*/ 4154984 h 4154984"/>
              <a:gd name="csX27" fmla="*/ 2384946 w 7154838"/>
              <a:gd name="csY27" fmla="*/ 4154984 h 4154984"/>
              <a:gd name="csX28" fmla="*/ 1788709 w 7154838"/>
              <a:gd name="csY28" fmla="*/ 4154984 h 4154984"/>
              <a:gd name="csX29" fmla="*/ 1407118 w 7154838"/>
              <a:gd name="csY29" fmla="*/ 4154984 h 4154984"/>
              <a:gd name="csX30" fmla="*/ 882430 w 7154838"/>
              <a:gd name="csY30" fmla="*/ 4154984 h 4154984"/>
              <a:gd name="csX31" fmla="*/ 0 w 7154838"/>
              <a:gd name="csY31" fmla="*/ 4154984 h 4154984"/>
              <a:gd name="csX32" fmla="*/ 0 w 7154838"/>
              <a:gd name="csY32" fmla="*/ 3686064 h 4154984"/>
              <a:gd name="csX33" fmla="*/ 0 w 7154838"/>
              <a:gd name="csY33" fmla="*/ 3175595 h 4154984"/>
              <a:gd name="csX34" fmla="*/ 0 w 7154838"/>
              <a:gd name="csY34" fmla="*/ 2498926 h 4154984"/>
              <a:gd name="csX35" fmla="*/ 0 w 7154838"/>
              <a:gd name="csY35" fmla="*/ 1863807 h 4154984"/>
              <a:gd name="csX36" fmla="*/ 0 w 7154838"/>
              <a:gd name="csY36" fmla="*/ 1270238 h 4154984"/>
              <a:gd name="csX37" fmla="*/ 0 w 7154838"/>
              <a:gd name="csY37" fmla="*/ 635119 h 4154984"/>
              <a:gd name="csX38" fmla="*/ 0 w 7154838"/>
              <a:gd name="csY38" fmla="*/ 0 h 415498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Lst>
            <a:rect l="l" t="t" r="r" b="b"/>
            <a:pathLst>
              <a:path w="7154838" h="4154984" extrusionOk="0">
                <a:moveTo>
                  <a:pt x="0" y="0"/>
                </a:moveTo>
                <a:cubicBezTo>
                  <a:pt x="140914" y="-56175"/>
                  <a:pt x="349527" y="53701"/>
                  <a:pt x="524688" y="0"/>
                </a:cubicBezTo>
                <a:cubicBezTo>
                  <a:pt x="699849" y="-53701"/>
                  <a:pt x="1000226" y="22590"/>
                  <a:pt x="1120925" y="0"/>
                </a:cubicBezTo>
                <a:cubicBezTo>
                  <a:pt x="1241624" y="-22590"/>
                  <a:pt x="1694513" y="53855"/>
                  <a:pt x="1860258" y="0"/>
                </a:cubicBezTo>
                <a:cubicBezTo>
                  <a:pt x="2026003" y="-53855"/>
                  <a:pt x="2350130" y="68207"/>
                  <a:pt x="2528043" y="0"/>
                </a:cubicBezTo>
                <a:cubicBezTo>
                  <a:pt x="2705956" y="-68207"/>
                  <a:pt x="2915195" y="40834"/>
                  <a:pt x="3052731" y="0"/>
                </a:cubicBezTo>
                <a:cubicBezTo>
                  <a:pt x="3190267" y="-40834"/>
                  <a:pt x="3554424" y="50108"/>
                  <a:pt x="3792064" y="0"/>
                </a:cubicBezTo>
                <a:cubicBezTo>
                  <a:pt x="4029704" y="-50108"/>
                  <a:pt x="4150179" y="2918"/>
                  <a:pt x="4245204" y="0"/>
                </a:cubicBezTo>
                <a:cubicBezTo>
                  <a:pt x="4340229" y="-2918"/>
                  <a:pt x="4471022" y="27128"/>
                  <a:pt x="4626795" y="0"/>
                </a:cubicBezTo>
                <a:cubicBezTo>
                  <a:pt x="4782568" y="-27128"/>
                  <a:pt x="4863353" y="28687"/>
                  <a:pt x="5079935" y="0"/>
                </a:cubicBezTo>
                <a:cubicBezTo>
                  <a:pt x="5296517" y="-28687"/>
                  <a:pt x="5517067" y="56758"/>
                  <a:pt x="5819268" y="0"/>
                </a:cubicBezTo>
                <a:cubicBezTo>
                  <a:pt x="6121469" y="-56758"/>
                  <a:pt x="6291360" y="69257"/>
                  <a:pt x="6487053" y="0"/>
                </a:cubicBezTo>
                <a:cubicBezTo>
                  <a:pt x="6682747" y="-69257"/>
                  <a:pt x="6910349" y="50361"/>
                  <a:pt x="7154838" y="0"/>
                </a:cubicBezTo>
                <a:cubicBezTo>
                  <a:pt x="7164127" y="218363"/>
                  <a:pt x="7116660" y="375394"/>
                  <a:pt x="7154838" y="510469"/>
                </a:cubicBezTo>
                <a:cubicBezTo>
                  <a:pt x="7193016" y="645544"/>
                  <a:pt x="7082597" y="937328"/>
                  <a:pt x="7154838" y="1145588"/>
                </a:cubicBezTo>
                <a:cubicBezTo>
                  <a:pt x="7227079" y="1353848"/>
                  <a:pt x="7148575" y="1572997"/>
                  <a:pt x="7154838" y="1697608"/>
                </a:cubicBezTo>
                <a:cubicBezTo>
                  <a:pt x="7161101" y="1822219"/>
                  <a:pt x="7122008" y="2134557"/>
                  <a:pt x="7154838" y="2291177"/>
                </a:cubicBezTo>
                <a:cubicBezTo>
                  <a:pt x="7187668" y="2447797"/>
                  <a:pt x="7101404" y="2633518"/>
                  <a:pt x="7154838" y="2760097"/>
                </a:cubicBezTo>
                <a:cubicBezTo>
                  <a:pt x="7208272" y="2886676"/>
                  <a:pt x="7144017" y="3186446"/>
                  <a:pt x="7154838" y="3395215"/>
                </a:cubicBezTo>
                <a:cubicBezTo>
                  <a:pt x="7165659" y="3603984"/>
                  <a:pt x="7068550" y="3930237"/>
                  <a:pt x="7154838" y="4154984"/>
                </a:cubicBezTo>
                <a:cubicBezTo>
                  <a:pt x="6859282" y="4208745"/>
                  <a:pt x="6768336" y="4094438"/>
                  <a:pt x="6558602" y="4154984"/>
                </a:cubicBezTo>
                <a:cubicBezTo>
                  <a:pt x="6348868" y="4215530"/>
                  <a:pt x="6344890" y="4116238"/>
                  <a:pt x="6177010" y="4154984"/>
                </a:cubicBezTo>
                <a:cubicBezTo>
                  <a:pt x="6009130" y="4193730"/>
                  <a:pt x="5931529" y="4144911"/>
                  <a:pt x="5723870" y="4154984"/>
                </a:cubicBezTo>
                <a:cubicBezTo>
                  <a:pt x="5516211" y="4165057"/>
                  <a:pt x="5335223" y="4086969"/>
                  <a:pt x="5056086" y="4154984"/>
                </a:cubicBezTo>
                <a:cubicBezTo>
                  <a:pt x="4776949" y="4222999"/>
                  <a:pt x="4553009" y="4138165"/>
                  <a:pt x="4316752" y="4154984"/>
                </a:cubicBezTo>
                <a:cubicBezTo>
                  <a:pt x="4080495" y="4171803"/>
                  <a:pt x="3872266" y="4126174"/>
                  <a:pt x="3720516" y="4154984"/>
                </a:cubicBezTo>
                <a:cubicBezTo>
                  <a:pt x="3568766" y="4183794"/>
                  <a:pt x="3310199" y="4108893"/>
                  <a:pt x="3124279" y="4154984"/>
                </a:cubicBezTo>
                <a:cubicBezTo>
                  <a:pt x="2938359" y="4201075"/>
                  <a:pt x="2653009" y="4070631"/>
                  <a:pt x="2384946" y="4154984"/>
                </a:cubicBezTo>
                <a:cubicBezTo>
                  <a:pt x="2116883" y="4239337"/>
                  <a:pt x="1912846" y="4115408"/>
                  <a:pt x="1788709" y="4154984"/>
                </a:cubicBezTo>
                <a:cubicBezTo>
                  <a:pt x="1664572" y="4194560"/>
                  <a:pt x="1574639" y="4145007"/>
                  <a:pt x="1407118" y="4154984"/>
                </a:cubicBezTo>
                <a:cubicBezTo>
                  <a:pt x="1239597" y="4164961"/>
                  <a:pt x="1039702" y="4093908"/>
                  <a:pt x="882430" y="4154984"/>
                </a:cubicBezTo>
                <a:cubicBezTo>
                  <a:pt x="725158" y="4216060"/>
                  <a:pt x="426527" y="4135976"/>
                  <a:pt x="0" y="4154984"/>
                </a:cubicBezTo>
                <a:cubicBezTo>
                  <a:pt x="-48733" y="3996747"/>
                  <a:pt x="27461" y="3786147"/>
                  <a:pt x="0" y="3686064"/>
                </a:cubicBezTo>
                <a:cubicBezTo>
                  <a:pt x="-27461" y="3585981"/>
                  <a:pt x="52657" y="3428083"/>
                  <a:pt x="0" y="3175595"/>
                </a:cubicBezTo>
                <a:cubicBezTo>
                  <a:pt x="-52657" y="2923107"/>
                  <a:pt x="6077" y="2830182"/>
                  <a:pt x="0" y="2498926"/>
                </a:cubicBezTo>
                <a:cubicBezTo>
                  <a:pt x="-6077" y="2167670"/>
                  <a:pt x="70251" y="2026931"/>
                  <a:pt x="0" y="1863807"/>
                </a:cubicBezTo>
                <a:cubicBezTo>
                  <a:pt x="-70251" y="1700683"/>
                  <a:pt x="66701" y="1488832"/>
                  <a:pt x="0" y="1270238"/>
                </a:cubicBezTo>
                <a:cubicBezTo>
                  <a:pt x="-66701" y="1051644"/>
                  <a:pt x="32068" y="816693"/>
                  <a:pt x="0" y="635119"/>
                </a:cubicBezTo>
                <a:cubicBezTo>
                  <a:pt x="-32068" y="453545"/>
                  <a:pt x="11381" y="207782"/>
                  <a:pt x="0" y="0"/>
                </a:cubicBezTo>
                <a:close/>
              </a:path>
            </a:pathLst>
          </a:custGeom>
          <a:noFill/>
          <a:ln w="76200">
            <a:solidFill>
              <a:schemeClr val="tx1"/>
            </a:solidFill>
            <a:extLst>
              <a:ext uri="{C807C97D-BFC1-408E-A445-0C87EB9F89A2}">
                <ask:lineSketchStyleProps xmlns:ask="http://schemas.microsoft.com/office/drawing/2018/sketchyshapes" sd="4283315133">
                  <a:prstGeom prst="rect">
                    <a:avLst/>
                  </a:prstGeom>
                  <ask:type>
                    <ask:lineSketchScribble/>
                  </ask:type>
                </ask:lineSketchStyleProps>
              </a:ext>
            </a:extLst>
          </a:ln>
          <a:effectLst>
            <a:innerShdw blurRad="63500" dist="50800" dir="2700000">
              <a:prstClr val="black">
                <a:alpha val="50000"/>
              </a:prstClr>
            </a:inn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solidFill>
                  <a:srgbClr val="569CD6"/>
                </a:solidFill>
                <a:latin typeface="Menlo"/>
              </a:rPr>
              <a:t>template</a:t>
            </a:r>
            <a:r>
              <a:rPr lang="en-US" sz="2400">
                <a:solidFill>
                  <a:srgbClr val="CCCCCC"/>
                </a:solidFill>
                <a:latin typeface="Menlo"/>
              </a:rPr>
              <a:t> </a:t>
            </a:r>
            <a:r>
              <a:rPr lang="en-US" sz="2400">
                <a:solidFill>
                  <a:srgbClr val="FFC000"/>
                </a:solidFill>
                <a:latin typeface="Menlo"/>
              </a:rPr>
              <a:t>Name</a:t>
            </a:r>
            <a:r>
              <a:rPr lang="en-US" sz="2400">
                <a:solidFill>
                  <a:schemeClr val="accent6">
                    <a:lumMod val="10000"/>
                  </a:schemeClr>
                </a:solidFill>
                <a:latin typeface="Menlo"/>
              </a:rPr>
              <a:t>() {</a:t>
            </a:r>
          </a:p>
          <a:p>
            <a:r>
              <a:rPr lang="en-US" sz="2400">
                <a:solidFill>
                  <a:srgbClr val="569CD6"/>
                </a:solidFill>
                <a:latin typeface="Menlo"/>
              </a:rPr>
              <a:t>  </a:t>
            </a:r>
          </a:p>
          <a:p>
            <a:r>
              <a:rPr lang="en-US" sz="2400">
                <a:solidFill>
                  <a:srgbClr val="569CD6"/>
                </a:solidFill>
                <a:latin typeface="Menlo"/>
              </a:rPr>
              <a:t>  signal </a:t>
            </a:r>
            <a:r>
              <a:rPr lang="en-US" sz="2400">
                <a:solidFill>
                  <a:srgbClr val="EB3950"/>
                </a:solidFill>
                <a:latin typeface="Menlo"/>
              </a:rPr>
              <a:t>private</a:t>
            </a:r>
            <a:r>
              <a:rPr lang="en-US" sz="2400">
                <a:solidFill>
                  <a:srgbClr val="CCCCCC"/>
                </a:solidFill>
                <a:latin typeface="Menlo"/>
              </a:rPr>
              <a:t> </a:t>
            </a:r>
            <a:r>
              <a:rPr lang="en-US" sz="2400">
                <a:solidFill>
                  <a:srgbClr val="569CD6"/>
                </a:solidFill>
                <a:latin typeface="Menlo"/>
              </a:rPr>
              <a:t>input</a:t>
            </a:r>
            <a:r>
              <a:rPr lang="en-US" sz="2400">
                <a:solidFill>
                  <a:srgbClr val="CCCCCC"/>
                </a:solidFill>
                <a:latin typeface="Menlo"/>
              </a:rPr>
              <a:t> </a:t>
            </a:r>
            <a:r>
              <a:rPr lang="en-US" sz="2400">
                <a:solidFill>
                  <a:schemeClr val="accent6">
                    <a:lumMod val="10000"/>
                  </a:schemeClr>
                </a:solidFill>
                <a:latin typeface="Menlo"/>
              </a:rPr>
              <a:t>a;</a:t>
            </a:r>
          </a:p>
          <a:p>
            <a:r>
              <a:rPr lang="en-US" sz="2400">
                <a:solidFill>
                  <a:srgbClr val="569CD6"/>
                </a:solidFill>
                <a:latin typeface="Menlo"/>
              </a:rPr>
              <a:t>  signal input</a:t>
            </a:r>
            <a:r>
              <a:rPr lang="en-US" sz="2400">
                <a:solidFill>
                  <a:srgbClr val="CCCCCC"/>
                </a:solidFill>
                <a:latin typeface="Menlo"/>
              </a:rPr>
              <a:t> </a:t>
            </a:r>
            <a:r>
              <a:rPr lang="en-US" sz="2400">
                <a:solidFill>
                  <a:schemeClr val="accent6">
                    <a:lumMod val="10000"/>
                  </a:schemeClr>
                </a:solidFill>
                <a:latin typeface="Menlo"/>
              </a:rPr>
              <a:t>b;</a:t>
            </a:r>
            <a:endParaRPr lang="en-US" sz="2400">
              <a:solidFill>
                <a:srgbClr val="569CD6"/>
              </a:solidFill>
              <a:latin typeface="Menlo"/>
            </a:endParaRPr>
          </a:p>
          <a:p>
            <a:r>
              <a:rPr lang="en-US" sz="2400">
                <a:solidFill>
                  <a:srgbClr val="569CD6"/>
                </a:solidFill>
                <a:latin typeface="Menlo"/>
              </a:rPr>
              <a:t>  signal</a:t>
            </a:r>
            <a:r>
              <a:rPr lang="en-US" sz="2400">
                <a:solidFill>
                  <a:srgbClr val="CCCCCC"/>
                </a:solidFill>
                <a:latin typeface="Menlo"/>
              </a:rPr>
              <a:t> </a:t>
            </a:r>
            <a:r>
              <a:rPr lang="en-US" sz="2400">
                <a:solidFill>
                  <a:srgbClr val="569CD6"/>
                </a:solidFill>
                <a:latin typeface="Menlo"/>
              </a:rPr>
              <a:t>output</a:t>
            </a:r>
            <a:r>
              <a:rPr lang="en-US" sz="2400">
                <a:solidFill>
                  <a:srgbClr val="CCCCCC"/>
                </a:solidFill>
                <a:latin typeface="Menlo"/>
              </a:rPr>
              <a:t> </a:t>
            </a:r>
            <a:r>
              <a:rPr lang="en-US" sz="2400">
                <a:solidFill>
                  <a:schemeClr val="accent6">
                    <a:lumMod val="10000"/>
                  </a:schemeClr>
                </a:solidFill>
                <a:latin typeface="Menlo"/>
              </a:rPr>
              <a:t>out;</a:t>
            </a:r>
          </a:p>
          <a:p>
            <a:br>
              <a:rPr lang="en-US" sz="2400">
                <a:latin typeface="Menlo"/>
              </a:rPr>
            </a:br>
            <a:r>
              <a:rPr lang="en-US" sz="2400">
                <a:latin typeface="Menlo"/>
              </a:rPr>
              <a:t>  </a:t>
            </a:r>
            <a:r>
              <a:rPr lang="en-US" sz="2400">
                <a:solidFill>
                  <a:schemeClr val="accent6">
                    <a:lumMod val="10000"/>
                  </a:schemeClr>
                </a:solidFill>
                <a:latin typeface="Menlo"/>
              </a:rPr>
              <a:t>out</a:t>
            </a:r>
            <a:r>
              <a:rPr lang="en-US" sz="2400">
                <a:solidFill>
                  <a:srgbClr val="569CD6"/>
                </a:solidFill>
                <a:latin typeface="Menlo"/>
              </a:rPr>
              <a:t> &lt;-- </a:t>
            </a:r>
            <a:r>
              <a:rPr lang="en-US" sz="2400">
                <a:solidFill>
                  <a:schemeClr val="accent6">
                    <a:lumMod val="10000"/>
                  </a:schemeClr>
                </a:solidFill>
                <a:latin typeface="Menlo"/>
              </a:rPr>
              <a:t>a / b;</a:t>
            </a:r>
            <a:br>
              <a:rPr lang="en-US" sz="2400">
                <a:solidFill>
                  <a:schemeClr val="accent6">
                    <a:lumMod val="10000"/>
                  </a:schemeClr>
                </a:solidFill>
                <a:latin typeface="Menlo"/>
              </a:rPr>
            </a:br>
            <a:br>
              <a:rPr lang="en-US" sz="2400">
                <a:solidFill>
                  <a:schemeClr val="accent6">
                    <a:lumMod val="10000"/>
                  </a:schemeClr>
                </a:solidFill>
                <a:latin typeface="Menlo"/>
              </a:rPr>
            </a:br>
            <a:br>
              <a:rPr lang="en-US" sz="2400">
                <a:solidFill>
                  <a:schemeClr val="accent6">
                    <a:lumMod val="10000"/>
                  </a:schemeClr>
                </a:solidFill>
                <a:latin typeface="Menlo"/>
              </a:rPr>
            </a:br>
            <a:endParaRPr lang="en-US" sz="2400">
              <a:solidFill>
                <a:srgbClr val="569CD6"/>
              </a:solidFill>
              <a:latin typeface="Menlo"/>
            </a:endParaRPr>
          </a:p>
          <a:p>
            <a:r>
              <a:rPr lang="en-US" sz="2400">
                <a:solidFill>
                  <a:schemeClr val="accent6">
                    <a:lumMod val="10000"/>
                  </a:schemeClr>
                </a:solidFill>
                <a:latin typeface="Menlo"/>
              </a:rPr>
              <a:t>}</a:t>
            </a:r>
          </a:p>
        </p:txBody>
      </p:sp>
      <p:sp>
        <p:nvSpPr>
          <p:cNvPr id="34" name="Rechthoek 33">
            <a:extLst>
              <a:ext uri="{FF2B5EF4-FFF2-40B4-BE49-F238E27FC236}">
                <a16:creationId xmlns:a16="http://schemas.microsoft.com/office/drawing/2014/main" id="{7195C97A-41CC-8566-1F00-4E4504D2FFF0}"/>
              </a:ext>
            </a:extLst>
          </p:cNvPr>
          <p:cNvSpPr/>
          <p:nvPr/>
        </p:nvSpPr>
        <p:spPr>
          <a:xfrm>
            <a:off x="7394255" y="8294247"/>
            <a:ext cx="3975654" cy="882790"/>
          </a:xfrm>
          <a:prstGeom prst="rect">
            <a:avLst/>
          </a:prstGeom>
          <a:solidFill>
            <a:srgbClr val="1B9399"/>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dirty="0">
                <a:latin typeface="+mj-lt"/>
              </a:rPr>
              <a:t>ZKP PROGRAM</a:t>
            </a:r>
          </a:p>
        </p:txBody>
      </p:sp>
      <p:cxnSp>
        <p:nvCxnSpPr>
          <p:cNvPr id="35" name="Rechte verbindingslijn met pijl 34">
            <a:extLst>
              <a:ext uri="{FF2B5EF4-FFF2-40B4-BE49-F238E27FC236}">
                <a16:creationId xmlns:a16="http://schemas.microsoft.com/office/drawing/2014/main" id="{9361D15C-06E8-5B4F-EC2C-271BFF055189}"/>
              </a:ext>
            </a:extLst>
          </p:cNvPr>
          <p:cNvCxnSpPr>
            <a:cxnSpLocks/>
          </p:cNvCxnSpPr>
          <p:nvPr/>
        </p:nvCxnSpPr>
        <p:spPr>
          <a:xfrm>
            <a:off x="12905482" y="7915392"/>
            <a:ext cx="2467346" cy="802091"/>
          </a:xfrm>
          <a:prstGeom prst="straightConnector1">
            <a:avLst/>
          </a:prstGeom>
          <a:ln w="57150">
            <a:solidFill>
              <a:schemeClr val="accent6">
                <a:lumMod val="1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36" name="Tekstvak 35">
            <a:extLst>
              <a:ext uri="{FF2B5EF4-FFF2-40B4-BE49-F238E27FC236}">
                <a16:creationId xmlns:a16="http://schemas.microsoft.com/office/drawing/2014/main" id="{C801FD48-5713-1F7F-F9AA-D7D66E65A6D8}"/>
              </a:ext>
            </a:extLst>
          </p:cNvPr>
          <p:cNvSpPr txBox="1"/>
          <p:nvPr/>
        </p:nvSpPr>
        <p:spPr>
          <a:xfrm>
            <a:off x="23504869" y="13187659"/>
            <a:ext cx="872782" cy="646331"/>
          </a:xfrm>
          <a:prstGeom prst="rect">
            <a:avLst/>
          </a:prstGeom>
          <a:noFill/>
        </p:spPr>
        <p:txBody>
          <a:bodyPr wrap="square" rtlCol="0">
            <a:spAutoFit/>
          </a:bodyPr>
          <a:lstStyle/>
          <a:p>
            <a:r>
              <a:rPr lang="nl-BE" b="1" dirty="0">
                <a:solidFill>
                  <a:schemeClr val="bg1"/>
                </a:solidFill>
              </a:rPr>
              <a:t>10</a:t>
            </a:r>
          </a:p>
        </p:txBody>
      </p:sp>
    </p:spTree>
    <p:extLst>
      <p:ext uri="{BB962C8B-B14F-4D97-AF65-F5344CB8AC3E}">
        <p14:creationId xmlns:p14="http://schemas.microsoft.com/office/powerpoint/2010/main" val="875915025"/>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CBF6E-9590-E6DA-FC72-ACC68A092386}"/>
            </a:ext>
          </a:extLst>
        </p:cNvPr>
        <p:cNvGrpSpPr/>
        <p:nvPr/>
      </p:nvGrpSpPr>
      <p:grpSpPr>
        <a:xfrm>
          <a:off x="0" y="0"/>
          <a:ext cx="0" cy="0"/>
          <a:chOff x="0" y="0"/>
          <a:chExt cx="0" cy="0"/>
        </a:xfrm>
      </p:grpSpPr>
      <p:sp>
        <p:nvSpPr>
          <p:cNvPr id="3" name="Tekstvak 2">
            <a:extLst>
              <a:ext uri="{FF2B5EF4-FFF2-40B4-BE49-F238E27FC236}">
                <a16:creationId xmlns:a16="http://schemas.microsoft.com/office/drawing/2014/main" id="{B2119205-0BA5-D76C-F8D0-CD64F8DD3D9E}"/>
              </a:ext>
            </a:extLst>
          </p:cNvPr>
          <p:cNvSpPr txBox="1"/>
          <p:nvPr/>
        </p:nvSpPr>
        <p:spPr>
          <a:xfrm>
            <a:off x="1132205" y="921160"/>
            <a:ext cx="14151338" cy="1323439"/>
          </a:xfrm>
          <a:prstGeom prst="rect">
            <a:avLst/>
          </a:prstGeom>
          <a:noFill/>
        </p:spPr>
        <p:txBody>
          <a:bodyPr wrap="square">
            <a:spAutoFit/>
          </a:bodyPr>
          <a:lstStyle/>
          <a:p>
            <a:pPr>
              <a:spcBef>
                <a:spcPts val="0"/>
              </a:spcBef>
              <a:spcAft>
                <a:spcPts val="0"/>
              </a:spcAft>
            </a:pPr>
            <a:r>
              <a:rPr lang="nl-BE" sz="8000" b="1" dirty="0">
                <a:latin typeface="Nunito" pitchFamily="2" charset="77"/>
              </a:rPr>
              <a:t>Semantic Mismatches</a:t>
            </a:r>
            <a:endParaRPr lang="nl-BE" sz="8800" dirty="0"/>
          </a:p>
        </p:txBody>
      </p:sp>
      <p:pic>
        <p:nvPicPr>
          <p:cNvPr id="4" name="Picture 2">
            <a:extLst>
              <a:ext uri="{FF2B5EF4-FFF2-40B4-BE49-F238E27FC236}">
                <a16:creationId xmlns:a16="http://schemas.microsoft.com/office/drawing/2014/main" id="{5F8F0B72-FAD6-E6EE-0E9B-B0E6B56AF72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p:blipFill>
        <p:spPr bwMode="auto">
          <a:xfrm>
            <a:off x="1132205" y="4432134"/>
            <a:ext cx="2442198" cy="2442198"/>
          </a:xfrm>
          <a:prstGeom prst="rect">
            <a:avLst/>
          </a:prstGeom>
          <a:noFill/>
          <a:extLst>
            <a:ext uri="{909E8E84-426E-40DD-AFC4-6F175D3DCCD1}">
              <a14:hiddenFill xmlns:a14="http://schemas.microsoft.com/office/drawing/2010/main">
                <a:solidFill>
                  <a:srgbClr val="FFFFFF"/>
                </a:solidFill>
              </a14:hiddenFill>
            </a:ext>
          </a:extLst>
        </p:spPr>
      </p:pic>
      <p:sp>
        <p:nvSpPr>
          <p:cNvPr id="9" name="Pijl links 8">
            <a:extLst>
              <a:ext uri="{FF2B5EF4-FFF2-40B4-BE49-F238E27FC236}">
                <a16:creationId xmlns:a16="http://schemas.microsoft.com/office/drawing/2014/main" id="{1FBF2995-0896-4AFA-3FB0-17AB9BBF137B}"/>
              </a:ext>
            </a:extLst>
          </p:cNvPr>
          <p:cNvSpPr/>
          <p:nvPr/>
        </p:nvSpPr>
        <p:spPr>
          <a:xfrm>
            <a:off x="3776042" y="5294670"/>
            <a:ext cx="1373364" cy="804041"/>
          </a:xfrm>
          <a:prstGeom prst="rightArrow">
            <a:avLst/>
          </a:prstGeom>
          <a:solidFill>
            <a:srgbClr val="79E2E6"/>
          </a:solidFill>
          <a:ln>
            <a:solidFill>
              <a:srgbClr val="79E2E6"/>
            </a:solidFill>
            <a:prstDash val="lg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pic>
        <p:nvPicPr>
          <p:cNvPr id="6" name="Picture 2" descr="Cool boy emoji | AI Emoji Generator">
            <a:extLst>
              <a:ext uri="{FF2B5EF4-FFF2-40B4-BE49-F238E27FC236}">
                <a16:creationId xmlns:a16="http://schemas.microsoft.com/office/drawing/2014/main" id="{224265E0-C2CE-9648-9C85-F1F68694DAC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069200" y="896400"/>
            <a:ext cx="2074652" cy="2074652"/>
          </a:xfrm>
          <a:prstGeom prst="rect">
            <a:avLst/>
          </a:prstGeom>
          <a:noFill/>
          <a:extLst>
            <a:ext uri="{909E8E84-426E-40DD-AFC4-6F175D3DCCD1}">
              <a14:hiddenFill xmlns:a14="http://schemas.microsoft.com/office/drawing/2010/main">
                <a:solidFill>
                  <a:srgbClr val="FFFFFF"/>
                </a:solidFill>
              </a14:hiddenFill>
            </a:ext>
          </a:extLst>
        </p:spPr>
      </p:pic>
      <p:pic>
        <p:nvPicPr>
          <p:cNvPr id="50" name="Afbeelding 49" descr="Afbeelding met speelgoed, pop, persoon, tekenfilm&#10;&#10;Door AI gegenereerde inhoud is mogelijk onjuist.">
            <a:extLst>
              <a:ext uri="{FF2B5EF4-FFF2-40B4-BE49-F238E27FC236}">
                <a16:creationId xmlns:a16="http://schemas.microsoft.com/office/drawing/2014/main" id="{B0CD13ED-94E0-3CFA-093B-A6D4E32EE37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835200" y="6471696"/>
            <a:ext cx="2774348" cy="2774348"/>
          </a:xfrm>
          <a:prstGeom prst="rect">
            <a:avLst/>
          </a:prstGeom>
        </p:spPr>
      </p:pic>
      <p:sp>
        <p:nvSpPr>
          <p:cNvPr id="1031" name="Rechthoek 1030">
            <a:extLst>
              <a:ext uri="{FF2B5EF4-FFF2-40B4-BE49-F238E27FC236}">
                <a16:creationId xmlns:a16="http://schemas.microsoft.com/office/drawing/2014/main" id="{C1255B79-541A-36CD-7DED-F3B8937EB642}"/>
              </a:ext>
            </a:extLst>
          </p:cNvPr>
          <p:cNvSpPr/>
          <p:nvPr/>
        </p:nvSpPr>
        <p:spPr>
          <a:xfrm>
            <a:off x="1285091" y="6874332"/>
            <a:ext cx="2490952" cy="882790"/>
          </a:xfrm>
          <a:prstGeom prst="rect">
            <a:avLst/>
          </a:prstGeom>
          <a:solidFill>
            <a:srgbClr val="1B9399"/>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dirty="0">
                <a:latin typeface="+mj-lt"/>
              </a:rPr>
              <a:t>IDEA</a:t>
            </a:r>
          </a:p>
        </p:txBody>
      </p:sp>
      <p:sp>
        <p:nvSpPr>
          <p:cNvPr id="42" name="Pijl links 41">
            <a:extLst>
              <a:ext uri="{FF2B5EF4-FFF2-40B4-BE49-F238E27FC236}">
                <a16:creationId xmlns:a16="http://schemas.microsoft.com/office/drawing/2014/main" id="{05EA8CF2-A210-AB62-0FCA-8735BCA05A3E}"/>
              </a:ext>
            </a:extLst>
          </p:cNvPr>
          <p:cNvSpPr/>
          <p:nvPr/>
        </p:nvSpPr>
        <p:spPr>
          <a:xfrm rot="5400000">
            <a:off x="19648800" y="9856279"/>
            <a:ext cx="1373364" cy="804041"/>
          </a:xfrm>
          <a:prstGeom prst="rightArrow">
            <a:avLst/>
          </a:prstGeom>
          <a:solidFill>
            <a:srgbClr val="79E2E6"/>
          </a:solidFill>
          <a:ln>
            <a:solidFill>
              <a:srgbClr val="79E2E6"/>
            </a:solidFill>
            <a:prstDash val="lg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2" name="Tekstvak 1">
            <a:extLst>
              <a:ext uri="{FF2B5EF4-FFF2-40B4-BE49-F238E27FC236}">
                <a16:creationId xmlns:a16="http://schemas.microsoft.com/office/drawing/2014/main" id="{891404D4-E428-23EB-07DE-8C117100B147}"/>
              </a:ext>
            </a:extLst>
          </p:cNvPr>
          <p:cNvSpPr txBox="1"/>
          <p:nvPr/>
        </p:nvSpPr>
        <p:spPr>
          <a:xfrm>
            <a:off x="15537674" y="8430845"/>
            <a:ext cx="3436129" cy="584775"/>
          </a:xfrm>
          <a:custGeom>
            <a:avLst/>
            <a:gdLst>
              <a:gd name="csX0" fmla="*/ 0 w 3436129"/>
              <a:gd name="csY0" fmla="*/ 0 h 584775"/>
              <a:gd name="csX1" fmla="*/ 538327 w 3436129"/>
              <a:gd name="csY1" fmla="*/ 0 h 584775"/>
              <a:gd name="csX2" fmla="*/ 1007931 w 3436129"/>
              <a:gd name="csY2" fmla="*/ 0 h 584775"/>
              <a:gd name="csX3" fmla="*/ 1649342 w 3436129"/>
              <a:gd name="csY3" fmla="*/ 0 h 584775"/>
              <a:gd name="csX4" fmla="*/ 2187669 w 3436129"/>
              <a:gd name="csY4" fmla="*/ 0 h 584775"/>
              <a:gd name="csX5" fmla="*/ 2725996 w 3436129"/>
              <a:gd name="csY5" fmla="*/ 0 h 584775"/>
              <a:gd name="csX6" fmla="*/ 3436129 w 3436129"/>
              <a:gd name="csY6" fmla="*/ 0 h 584775"/>
              <a:gd name="csX7" fmla="*/ 3436129 w 3436129"/>
              <a:gd name="csY7" fmla="*/ 584775 h 584775"/>
              <a:gd name="csX8" fmla="*/ 2863441 w 3436129"/>
              <a:gd name="csY8" fmla="*/ 584775 h 584775"/>
              <a:gd name="csX9" fmla="*/ 2393837 w 3436129"/>
              <a:gd name="csY9" fmla="*/ 584775 h 584775"/>
              <a:gd name="csX10" fmla="*/ 1821148 w 3436129"/>
              <a:gd name="csY10" fmla="*/ 584775 h 584775"/>
              <a:gd name="csX11" fmla="*/ 1248460 w 3436129"/>
              <a:gd name="csY11" fmla="*/ 584775 h 584775"/>
              <a:gd name="csX12" fmla="*/ 710133 w 3436129"/>
              <a:gd name="csY12" fmla="*/ 584775 h 584775"/>
              <a:gd name="csX13" fmla="*/ 0 w 3436129"/>
              <a:gd name="csY13" fmla="*/ 584775 h 584775"/>
              <a:gd name="csX14" fmla="*/ 0 w 3436129"/>
              <a:gd name="csY14" fmla="*/ 0 h 584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3436129" h="584775" extrusionOk="0">
                <a:moveTo>
                  <a:pt x="0" y="0"/>
                </a:moveTo>
                <a:cubicBezTo>
                  <a:pt x="114264" y="-1214"/>
                  <a:pt x="394194" y="23082"/>
                  <a:pt x="538327" y="0"/>
                </a:cubicBezTo>
                <a:cubicBezTo>
                  <a:pt x="682460" y="-23082"/>
                  <a:pt x="793088" y="24008"/>
                  <a:pt x="1007931" y="0"/>
                </a:cubicBezTo>
                <a:cubicBezTo>
                  <a:pt x="1222774" y="-24008"/>
                  <a:pt x="1501154" y="74624"/>
                  <a:pt x="1649342" y="0"/>
                </a:cubicBezTo>
                <a:cubicBezTo>
                  <a:pt x="1797530" y="-74624"/>
                  <a:pt x="2036007" y="30938"/>
                  <a:pt x="2187669" y="0"/>
                </a:cubicBezTo>
                <a:cubicBezTo>
                  <a:pt x="2339331" y="-30938"/>
                  <a:pt x="2514044" y="33172"/>
                  <a:pt x="2725996" y="0"/>
                </a:cubicBezTo>
                <a:cubicBezTo>
                  <a:pt x="2937948" y="-33172"/>
                  <a:pt x="3265565" y="46101"/>
                  <a:pt x="3436129" y="0"/>
                </a:cubicBezTo>
                <a:cubicBezTo>
                  <a:pt x="3485998" y="282673"/>
                  <a:pt x="3418203" y="341227"/>
                  <a:pt x="3436129" y="584775"/>
                </a:cubicBezTo>
                <a:cubicBezTo>
                  <a:pt x="3320260" y="595196"/>
                  <a:pt x="3132633" y="576834"/>
                  <a:pt x="2863441" y="584775"/>
                </a:cubicBezTo>
                <a:cubicBezTo>
                  <a:pt x="2594249" y="592716"/>
                  <a:pt x="2498965" y="535622"/>
                  <a:pt x="2393837" y="584775"/>
                </a:cubicBezTo>
                <a:cubicBezTo>
                  <a:pt x="2288709" y="633928"/>
                  <a:pt x="2073844" y="528092"/>
                  <a:pt x="1821148" y="584775"/>
                </a:cubicBezTo>
                <a:cubicBezTo>
                  <a:pt x="1568452" y="641458"/>
                  <a:pt x="1382122" y="539313"/>
                  <a:pt x="1248460" y="584775"/>
                </a:cubicBezTo>
                <a:cubicBezTo>
                  <a:pt x="1114798" y="630237"/>
                  <a:pt x="961950" y="541872"/>
                  <a:pt x="710133" y="584775"/>
                </a:cubicBezTo>
                <a:cubicBezTo>
                  <a:pt x="458316" y="627678"/>
                  <a:pt x="352145" y="554807"/>
                  <a:pt x="0" y="584775"/>
                </a:cubicBezTo>
                <a:cubicBezTo>
                  <a:pt x="-55378" y="456293"/>
                  <a:pt x="11508" y="250004"/>
                  <a:pt x="0" y="0"/>
                </a:cubicBezTo>
                <a:close/>
              </a:path>
            </a:pathLst>
          </a:custGeom>
          <a:noFill/>
          <a:ln w="57150">
            <a:solidFill>
              <a:schemeClr val="accent6">
                <a:lumMod val="10000"/>
              </a:schemeClr>
            </a:solidFill>
            <a:extLst>
              <a:ext uri="{C807C97D-BFC1-408E-A445-0C87EB9F89A2}">
                <ask:lineSketchStyleProps xmlns:ask="http://schemas.microsoft.com/office/drawing/2018/sketchyshapes" sd="1219033472">
                  <a:prstGeom prst="rect">
                    <a:avLst/>
                  </a:prstGeom>
                  <ask:type>
                    <ask:lineSketchScribble/>
                  </ask:type>
                </ask:lineSketchStyleProps>
              </a:ext>
            </a:extLst>
          </a:ln>
          <a:effectLst>
            <a:outerShdw blurRad="225425" dist="50800" dir="5220000" algn="ctr">
              <a:srgbClr val="000000">
                <a:alpha val="33000"/>
              </a:srgbClr>
            </a:outerShdw>
          </a:effectLst>
        </p:spPr>
        <p:txBody>
          <a:bodyPr wrap="square" rtlCol="0">
            <a:spAutoFit/>
          </a:bodyPr>
          <a:lstStyle/>
          <a:p>
            <a:r>
              <a:rPr lang="en-US" sz="3200" dirty="0">
                <a:latin typeface="Menlo" panose="020B0609030804020204" pitchFamily="49" charset="0"/>
                <a:ea typeface="Menlo" panose="020B0609030804020204" pitchFamily="49" charset="0"/>
                <a:cs typeface="Menlo" panose="020B0609030804020204" pitchFamily="49" charset="0"/>
              </a:rPr>
              <a:t>out * b === a</a:t>
            </a:r>
          </a:p>
        </p:txBody>
      </p:sp>
      <p:sp>
        <p:nvSpPr>
          <p:cNvPr id="8" name="Tekstvak 7">
            <a:extLst>
              <a:ext uri="{FF2B5EF4-FFF2-40B4-BE49-F238E27FC236}">
                <a16:creationId xmlns:a16="http://schemas.microsoft.com/office/drawing/2014/main" id="{3776E47C-0F5E-1E5C-9459-936EB24DF644}"/>
              </a:ext>
            </a:extLst>
          </p:cNvPr>
          <p:cNvSpPr txBox="1"/>
          <p:nvPr/>
        </p:nvSpPr>
        <p:spPr>
          <a:xfrm>
            <a:off x="15537671" y="2390403"/>
            <a:ext cx="3436128" cy="584775"/>
          </a:xfrm>
          <a:custGeom>
            <a:avLst/>
            <a:gdLst>
              <a:gd name="csX0" fmla="*/ 0 w 3436128"/>
              <a:gd name="csY0" fmla="*/ 0 h 584775"/>
              <a:gd name="csX1" fmla="*/ 538327 w 3436128"/>
              <a:gd name="csY1" fmla="*/ 0 h 584775"/>
              <a:gd name="csX2" fmla="*/ 1007931 w 3436128"/>
              <a:gd name="csY2" fmla="*/ 0 h 584775"/>
              <a:gd name="csX3" fmla="*/ 1649341 w 3436128"/>
              <a:gd name="csY3" fmla="*/ 0 h 584775"/>
              <a:gd name="csX4" fmla="*/ 2187668 w 3436128"/>
              <a:gd name="csY4" fmla="*/ 0 h 584775"/>
              <a:gd name="csX5" fmla="*/ 2725995 w 3436128"/>
              <a:gd name="csY5" fmla="*/ 0 h 584775"/>
              <a:gd name="csX6" fmla="*/ 3436128 w 3436128"/>
              <a:gd name="csY6" fmla="*/ 0 h 584775"/>
              <a:gd name="csX7" fmla="*/ 3436128 w 3436128"/>
              <a:gd name="csY7" fmla="*/ 584775 h 584775"/>
              <a:gd name="csX8" fmla="*/ 2863440 w 3436128"/>
              <a:gd name="csY8" fmla="*/ 584775 h 584775"/>
              <a:gd name="csX9" fmla="*/ 2393836 w 3436128"/>
              <a:gd name="csY9" fmla="*/ 584775 h 584775"/>
              <a:gd name="csX10" fmla="*/ 1821148 w 3436128"/>
              <a:gd name="csY10" fmla="*/ 584775 h 584775"/>
              <a:gd name="csX11" fmla="*/ 1248460 w 3436128"/>
              <a:gd name="csY11" fmla="*/ 584775 h 584775"/>
              <a:gd name="csX12" fmla="*/ 710133 w 3436128"/>
              <a:gd name="csY12" fmla="*/ 584775 h 584775"/>
              <a:gd name="csX13" fmla="*/ 0 w 3436128"/>
              <a:gd name="csY13" fmla="*/ 584775 h 584775"/>
              <a:gd name="csX14" fmla="*/ 0 w 3436128"/>
              <a:gd name="csY14" fmla="*/ 0 h 584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3436128" h="584775" extrusionOk="0">
                <a:moveTo>
                  <a:pt x="0" y="0"/>
                </a:moveTo>
                <a:cubicBezTo>
                  <a:pt x="114264" y="-1214"/>
                  <a:pt x="394194" y="23082"/>
                  <a:pt x="538327" y="0"/>
                </a:cubicBezTo>
                <a:cubicBezTo>
                  <a:pt x="682460" y="-23082"/>
                  <a:pt x="793088" y="24008"/>
                  <a:pt x="1007931" y="0"/>
                </a:cubicBezTo>
                <a:cubicBezTo>
                  <a:pt x="1222774" y="-24008"/>
                  <a:pt x="1503540" y="2947"/>
                  <a:pt x="1649341" y="0"/>
                </a:cubicBezTo>
                <a:cubicBezTo>
                  <a:pt x="1795142" y="-2947"/>
                  <a:pt x="2036006" y="30938"/>
                  <a:pt x="2187668" y="0"/>
                </a:cubicBezTo>
                <a:cubicBezTo>
                  <a:pt x="2339330" y="-30938"/>
                  <a:pt x="2514043" y="33172"/>
                  <a:pt x="2725995" y="0"/>
                </a:cubicBezTo>
                <a:cubicBezTo>
                  <a:pt x="2937947" y="-33172"/>
                  <a:pt x="3265564" y="46101"/>
                  <a:pt x="3436128" y="0"/>
                </a:cubicBezTo>
                <a:cubicBezTo>
                  <a:pt x="3485997" y="282673"/>
                  <a:pt x="3418202" y="341227"/>
                  <a:pt x="3436128" y="584775"/>
                </a:cubicBezTo>
                <a:cubicBezTo>
                  <a:pt x="3320259" y="595196"/>
                  <a:pt x="3132632" y="576834"/>
                  <a:pt x="2863440" y="584775"/>
                </a:cubicBezTo>
                <a:cubicBezTo>
                  <a:pt x="2594248" y="592716"/>
                  <a:pt x="2498964" y="535622"/>
                  <a:pt x="2393836" y="584775"/>
                </a:cubicBezTo>
                <a:cubicBezTo>
                  <a:pt x="2288708" y="633928"/>
                  <a:pt x="2072313" y="522925"/>
                  <a:pt x="1821148" y="584775"/>
                </a:cubicBezTo>
                <a:cubicBezTo>
                  <a:pt x="1569983" y="646625"/>
                  <a:pt x="1382122" y="539313"/>
                  <a:pt x="1248460" y="584775"/>
                </a:cubicBezTo>
                <a:cubicBezTo>
                  <a:pt x="1114798" y="630237"/>
                  <a:pt x="961950" y="541872"/>
                  <a:pt x="710133" y="584775"/>
                </a:cubicBezTo>
                <a:cubicBezTo>
                  <a:pt x="458316" y="627678"/>
                  <a:pt x="352145" y="554807"/>
                  <a:pt x="0" y="584775"/>
                </a:cubicBezTo>
                <a:cubicBezTo>
                  <a:pt x="-55378" y="456293"/>
                  <a:pt x="11508" y="250004"/>
                  <a:pt x="0" y="0"/>
                </a:cubicBezTo>
                <a:close/>
              </a:path>
            </a:pathLst>
          </a:custGeom>
          <a:noFill/>
          <a:ln w="57150">
            <a:solidFill>
              <a:schemeClr val="accent6">
                <a:lumMod val="10000"/>
              </a:schemeClr>
            </a:solidFill>
            <a:extLst>
              <a:ext uri="{C807C97D-BFC1-408E-A445-0C87EB9F89A2}">
                <ask:lineSketchStyleProps xmlns:ask="http://schemas.microsoft.com/office/drawing/2018/sketchyshapes" sd="1219033472">
                  <a:prstGeom prst="rect">
                    <a:avLst/>
                  </a:prstGeom>
                  <ask:type>
                    <ask:lineSketchScribble/>
                  </ask:type>
                </ask:lineSketchStyleProps>
              </a:ext>
            </a:extLst>
          </a:ln>
          <a:effectLst>
            <a:outerShdw blurRad="225425" dist="50800" dir="5220000" algn="ctr">
              <a:srgbClr val="000000">
                <a:alpha val="33000"/>
              </a:srgbClr>
            </a:outerShdw>
          </a:effectLst>
        </p:spPr>
        <p:txBody>
          <a:bodyPr wrap="square" rtlCol="0">
            <a:spAutoFit/>
          </a:bodyPr>
          <a:lstStyle/>
          <a:p>
            <a:r>
              <a:rPr lang="en-US" sz="3200" dirty="0">
                <a:latin typeface="Menlo" panose="020B0609030804020204" pitchFamily="49" charset="0"/>
                <a:ea typeface="Menlo" panose="020B0609030804020204" pitchFamily="49" charset="0"/>
                <a:cs typeface="Menlo" panose="020B0609030804020204" pitchFamily="49" charset="0"/>
              </a:rPr>
              <a:t>out &lt;-- a / b</a:t>
            </a:r>
          </a:p>
        </p:txBody>
      </p:sp>
      <p:pic>
        <p:nvPicPr>
          <p:cNvPr id="7" name="Picture 6" descr="Contract - Free files and folders icons">
            <a:extLst>
              <a:ext uri="{FF2B5EF4-FFF2-40B4-BE49-F238E27FC236}">
                <a16:creationId xmlns:a16="http://schemas.microsoft.com/office/drawing/2014/main" id="{2D7D08FE-0FBE-F91E-657A-909C2076194F}"/>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r="17785"/>
          <a:stretch/>
        </p:blipFill>
        <p:spPr bwMode="auto">
          <a:xfrm>
            <a:off x="21114002" y="3735931"/>
            <a:ext cx="1884497" cy="2292164"/>
          </a:xfrm>
          <a:prstGeom prst="rect">
            <a:avLst/>
          </a:prstGeom>
          <a:noFill/>
          <a:extLst>
            <a:ext uri="{909E8E84-426E-40DD-AFC4-6F175D3DCCD1}">
              <a14:hiddenFill xmlns:a14="http://schemas.microsoft.com/office/drawing/2010/main">
                <a:solidFill>
                  <a:srgbClr val="FFFFFF"/>
                </a:solidFill>
              </a14:hiddenFill>
            </a:ext>
          </a:extLst>
        </p:spPr>
      </p:pic>
      <p:sp>
        <p:nvSpPr>
          <p:cNvPr id="11" name="Pijl links 10">
            <a:extLst>
              <a:ext uri="{FF2B5EF4-FFF2-40B4-BE49-F238E27FC236}">
                <a16:creationId xmlns:a16="http://schemas.microsoft.com/office/drawing/2014/main" id="{07DA83B5-BE41-D519-1D92-1DA7D51E8EB5}"/>
              </a:ext>
            </a:extLst>
          </p:cNvPr>
          <p:cNvSpPr/>
          <p:nvPr/>
        </p:nvSpPr>
        <p:spPr>
          <a:xfrm rot="5400000">
            <a:off x="19386000" y="4372944"/>
            <a:ext cx="1373364" cy="804041"/>
          </a:xfrm>
          <a:prstGeom prst="rightArrow">
            <a:avLst/>
          </a:prstGeom>
          <a:solidFill>
            <a:srgbClr val="79E2E6"/>
          </a:solidFill>
          <a:ln>
            <a:solidFill>
              <a:srgbClr val="79E2E6"/>
            </a:solidFill>
            <a:prstDash val="lg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cxnSp>
        <p:nvCxnSpPr>
          <p:cNvPr id="16" name="Rechte verbindingslijn met pijl 15">
            <a:extLst>
              <a:ext uri="{FF2B5EF4-FFF2-40B4-BE49-F238E27FC236}">
                <a16:creationId xmlns:a16="http://schemas.microsoft.com/office/drawing/2014/main" id="{6D5AEFF2-2189-6F59-1228-D4F29187598B}"/>
              </a:ext>
            </a:extLst>
          </p:cNvPr>
          <p:cNvCxnSpPr>
            <a:cxnSpLocks/>
          </p:cNvCxnSpPr>
          <p:nvPr/>
        </p:nvCxnSpPr>
        <p:spPr>
          <a:xfrm flipV="1">
            <a:off x="12959502" y="2682041"/>
            <a:ext cx="2413326" cy="1078367"/>
          </a:xfrm>
          <a:prstGeom prst="straightConnector1">
            <a:avLst/>
          </a:prstGeom>
          <a:ln w="57150">
            <a:solidFill>
              <a:schemeClr val="accent6">
                <a:lumMod val="1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7" name="Tekstvak 16">
            <a:extLst>
              <a:ext uri="{FF2B5EF4-FFF2-40B4-BE49-F238E27FC236}">
                <a16:creationId xmlns:a16="http://schemas.microsoft.com/office/drawing/2014/main" id="{F626A309-076E-B40E-EB82-53FC8EE7FC3E}"/>
              </a:ext>
            </a:extLst>
          </p:cNvPr>
          <p:cNvSpPr txBox="1"/>
          <p:nvPr/>
        </p:nvSpPr>
        <p:spPr>
          <a:xfrm>
            <a:off x="5804663" y="3760405"/>
            <a:ext cx="7154838" cy="4154984"/>
          </a:xfrm>
          <a:custGeom>
            <a:avLst/>
            <a:gdLst>
              <a:gd name="csX0" fmla="*/ 0 w 7154838"/>
              <a:gd name="csY0" fmla="*/ 0 h 4154984"/>
              <a:gd name="csX1" fmla="*/ 524688 w 7154838"/>
              <a:gd name="csY1" fmla="*/ 0 h 4154984"/>
              <a:gd name="csX2" fmla="*/ 1120925 w 7154838"/>
              <a:gd name="csY2" fmla="*/ 0 h 4154984"/>
              <a:gd name="csX3" fmla="*/ 1860258 w 7154838"/>
              <a:gd name="csY3" fmla="*/ 0 h 4154984"/>
              <a:gd name="csX4" fmla="*/ 2528043 w 7154838"/>
              <a:gd name="csY4" fmla="*/ 0 h 4154984"/>
              <a:gd name="csX5" fmla="*/ 3052731 w 7154838"/>
              <a:gd name="csY5" fmla="*/ 0 h 4154984"/>
              <a:gd name="csX6" fmla="*/ 3792064 w 7154838"/>
              <a:gd name="csY6" fmla="*/ 0 h 4154984"/>
              <a:gd name="csX7" fmla="*/ 4245204 w 7154838"/>
              <a:gd name="csY7" fmla="*/ 0 h 4154984"/>
              <a:gd name="csX8" fmla="*/ 4626795 w 7154838"/>
              <a:gd name="csY8" fmla="*/ 0 h 4154984"/>
              <a:gd name="csX9" fmla="*/ 5079935 w 7154838"/>
              <a:gd name="csY9" fmla="*/ 0 h 4154984"/>
              <a:gd name="csX10" fmla="*/ 5819268 w 7154838"/>
              <a:gd name="csY10" fmla="*/ 0 h 4154984"/>
              <a:gd name="csX11" fmla="*/ 6487053 w 7154838"/>
              <a:gd name="csY11" fmla="*/ 0 h 4154984"/>
              <a:gd name="csX12" fmla="*/ 7154838 w 7154838"/>
              <a:gd name="csY12" fmla="*/ 0 h 4154984"/>
              <a:gd name="csX13" fmla="*/ 7154838 w 7154838"/>
              <a:gd name="csY13" fmla="*/ 510469 h 4154984"/>
              <a:gd name="csX14" fmla="*/ 7154838 w 7154838"/>
              <a:gd name="csY14" fmla="*/ 1145588 h 4154984"/>
              <a:gd name="csX15" fmla="*/ 7154838 w 7154838"/>
              <a:gd name="csY15" fmla="*/ 1697608 h 4154984"/>
              <a:gd name="csX16" fmla="*/ 7154838 w 7154838"/>
              <a:gd name="csY16" fmla="*/ 2291177 h 4154984"/>
              <a:gd name="csX17" fmla="*/ 7154838 w 7154838"/>
              <a:gd name="csY17" fmla="*/ 2760097 h 4154984"/>
              <a:gd name="csX18" fmla="*/ 7154838 w 7154838"/>
              <a:gd name="csY18" fmla="*/ 3395215 h 4154984"/>
              <a:gd name="csX19" fmla="*/ 7154838 w 7154838"/>
              <a:gd name="csY19" fmla="*/ 4154984 h 4154984"/>
              <a:gd name="csX20" fmla="*/ 6558602 w 7154838"/>
              <a:gd name="csY20" fmla="*/ 4154984 h 4154984"/>
              <a:gd name="csX21" fmla="*/ 6177010 w 7154838"/>
              <a:gd name="csY21" fmla="*/ 4154984 h 4154984"/>
              <a:gd name="csX22" fmla="*/ 5723870 w 7154838"/>
              <a:gd name="csY22" fmla="*/ 4154984 h 4154984"/>
              <a:gd name="csX23" fmla="*/ 5056086 w 7154838"/>
              <a:gd name="csY23" fmla="*/ 4154984 h 4154984"/>
              <a:gd name="csX24" fmla="*/ 4316752 w 7154838"/>
              <a:gd name="csY24" fmla="*/ 4154984 h 4154984"/>
              <a:gd name="csX25" fmla="*/ 3720516 w 7154838"/>
              <a:gd name="csY25" fmla="*/ 4154984 h 4154984"/>
              <a:gd name="csX26" fmla="*/ 3124279 w 7154838"/>
              <a:gd name="csY26" fmla="*/ 4154984 h 4154984"/>
              <a:gd name="csX27" fmla="*/ 2384946 w 7154838"/>
              <a:gd name="csY27" fmla="*/ 4154984 h 4154984"/>
              <a:gd name="csX28" fmla="*/ 1788709 w 7154838"/>
              <a:gd name="csY28" fmla="*/ 4154984 h 4154984"/>
              <a:gd name="csX29" fmla="*/ 1407118 w 7154838"/>
              <a:gd name="csY29" fmla="*/ 4154984 h 4154984"/>
              <a:gd name="csX30" fmla="*/ 882430 w 7154838"/>
              <a:gd name="csY30" fmla="*/ 4154984 h 4154984"/>
              <a:gd name="csX31" fmla="*/ 0 w 7154838"/>
              <a:gd name="csY31" fmla="*/ 4154984 h 4154984"/>
              <a:gd name="csX32" fmla="*/ 0 w 7154838"/>
              <a:gd name="csY32" fmla="*/ 3686064 h 4154984"/>
              <a:gd name="csX33" fmla="*/ 0 w 7154838"/>
              <a:gd name="csY33" fmla="*/ 3175595 h 4154984"/>
              <a:gd name="csX34" fmla="*/ 0 w 7154838"/>
              <a:gd name="csY34" fmla="*/ 2498926 h 4154984"/>
              <a:gd name="csX35" fmla="*/ 0 w 7154838"/>
              <a:gd name="csY35" fmla="*/ 1863807 h 4154984"/>
              <a:gd name="csX36" fmla="*/ 0 w 7154838"/>
              <a:gd name="csY36" fmla="*/ 1270238 h 4154984"/>
              <a:gd name="csX37" fmla="*/ 0 w 7154838"/>
              <a:gd name="csY37" fmla="*/ 635119 h 4154984"/>
              <a:gd name="csX38" fmla="*/ 0 w 7154838"/>
              <a:gd name="csY38" fmla="*/ 0 h 415498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Lst>
            <a:rect l="l" t="t" r="r" b="b"/>
            <a:pathLst>
              <a:path w="7154838" h="4154984" extrusionOk="0">
                <a:moveTo>
                  <a:pt x="0" y="0"/>
                </a:moveTo>
                <a:cubicBezTo>
                  <a:pt x="140914" y="-56175"/>
                  <a:pt x="349527" y="53701"/>
                  <a:pt x="524688" y="0"/>
                </a:cubicBezTo>
                <a:cubicBezTo>
                  <a:pt x="699849" y="-53701"/>
                  <a:pt x="1000226" y="22590"/>
                  <a:pt x="1120925" y="0"/>
                </a:cubicBezTo>
                <a:cubicBezTo>
                  <a:pt x="1241624" y="-22590"/>
                  <a:pt x="1694513" y="53855"/>
                  <a:pt x="1860258" y="0"/>
                </a:cubicBezTo>
                <a:cubicBezTo>
                  <a:pt x="2026003" y="-53855"/>
                  <a:pt x="2350130" y="68207"/>
                  <a:pt x="2528043" y="0"/>
                </a:cubicBezTo>
                <a:cubicBezTo>
                  <a:pt x="2705956" y="-68207"/>
                  <a:pt x="2915195" y="40834"/>
                  <a:pt x="3052731" y="0"/>
                </a:cubicBezTo>
                <a:cubicBezTo>
                  <a:pt x="3190267" y="-40834"/>
                  <a:pt x="3554424" y="50108"/>
                  <a:pt x="3792064" y="0"/>
                </a:cubicBezTo>
                <a:cubicBezTo>
                  <a:pt x="4029704" y="-50108"/>
                  <a:pt x="4150179" y="2918"/>
                  <a:pt x="4245204" y="0"/>
                </a:cubicBezTo>
                <a:cubicBezTo>
                  <a:pt x="4340229" y="-2918"/>
                  <a:pt x="4471022" y="27128"/>
                  <a:pt x="4626795" y="0"/>
                </a:cubicBezTo>
                <a:cubicBezTo>
                  <a:pt x="4782568" y="-27128"/>
                  <a:pt x="4863353" y="28687"/>
                  <a:pt x="5079935" y="0"/>
                </a:cubicBezTo>
                <a:cubicBezTo>
                  <a:pt x="5296517" y="-28687"/>
                  <a:pt x="5517067" y="56758"/>
                  <a:pt x="5819268" y="0"/>
                </a:cubicBezTo>
                <a:cubicBezTo>
                  <a:pt x="6121469" y="-56758"/>
                  <a:pt x="6291360" y="69257"/>
                  <a:pt x="6487053" y="0"/>
                </a:cubicBezTo>
                <a:cubicBezTo>
                  <a:pt x="6682747" y="-69257"/>
                  <a:pt x="6910349" y="50361"/>
                  <a:pt x="7154838" y="0"/>
                </a:cubicBezTo>
                <a:cubicBezTo>
                  <a:pt x="7164127" y="218363"/>
                  <a:pt x="7116660" y="375394"/>
                  <a:pt x="7154838" y="510469"/>
                </a:cubicBezTo>
                <a:cubicBezTo>
                  <a:pt x="7193016" y="645544"/>
                  <a:pt x="7082597" y="937328"/>
                  <a:pt x="7154838" y="1145588"/>
                </a:cubicBezTo>
                <a:cubicBezTo>
                  <a:pt x="7227079" y="1353848"/>
                  <a:pt x="7148575" y="1572997"/>
                  <a:pt x="7154838" y="1697608"/>
                </a:cubicBezTo>
                <a:cubicBezTo>
                  <a:pt x="7161101" y="1822219"/>
                  <a:pt x="7122008" y="2134557"/>
                  <a:pt x="7154838" y="2291177"/>
                </a:cubicBezTo>
                <a:cubicBezTo>
                  <a:pt x="7187668" y="2447797"/>
                  <a:pt x="7101404" y="2633518"/>
                  <a:pt x="7154838" y="2760097"/>
                </a:cubicBezTo>
                <a:cubicBezTo>
                  <a:pt x="7208272" y="2886676"/>
                  <a:pt x="7144017" y="3186446"/>
                  <a:pt x="7154838" y="3395215"/>
                </a:cubicBezTo>
                <a:cubicBezTo>
                  <a:pt x="7165659" y="3603984"/>
                  <a:pt x="7068550" y="3930237"/>
                  <a:pt x="7154838" y="4154984"/>
                </a:cubicBezTo>
                <a:cubicBezTo>
                  <a:pt x="6859282" y="4208745"/>
                  <a:pt x="6768336" y="4094438"/>
                  <a:pt x="6558602" y="4154984"/>
                </a:cubicBezTo>
                <a:cubicBezTo>
                  <a:pt x="6348868" y="4215530"/>
                  <a:pt x="6344890" y="4116238"/>
                  <a:pt x="6177010" y="4154984"/>
                </a:cubicBezTo>
                <a:cubicBezTo>
                  <a:pt x="6009130" y="4193730"/>
                  <a:pt x="5931529" y="4144911"/>
                  <a:pt x="5723870" y="4154984"/>
                </a:cubicBezTo>
                <a:cubicBezTo>
                  <a:pt x="5516211" y="4165057"/>
                  <a:pt x="5335223" y="4086969"/>
                  <a:pt x="5056086" y="4154984"/>
                </a:cubicBezTo>
                <a:cubicBezTo>
                  <a:pt x="4776949" y="4222999"/>
                  <a:pt x="4553009" y="4138165"/>
                  <a:pt x="4316752" y="4154984"/>
                </a:cubicBezTo>
                <a:cubicBezTo>
                  <a:pt x="4080495" y="4171803"/>
                  <a:pt x="3872266" y="4126174"/>
                  <a:pt x="3720516" y="4154984"/>
                </a:cubicBezTo>
                <a:cubicBezTo>
                  <a:pt x="3568766" y="4183794"/>
                  <a:pt x="3310199" y="4108893"/>
                  <a:pt x="3124279" y="4154984"/>
                </a:cubicBezTo>
                <a:cubicBezTo>
                  <a:pt x="2938359" y="4201075"/>
                  <a:pt x="2653009" y="4070631"/>
                  <a:pt x="2384946" y="4154984"/>
                </a:cubicBezTo>
                <a:cubicBezTo>
                  <a:pt x="2116883" y="4239337"/>
                  <a:pt x="1912846" y="4115408"/>
                  <a:pt x="1788709" y="4154984"/>
                </a:cubicBezTo>
                <a:cubicBezTo>
                  <a:pt x="1664572" y="4194560"/>
                  <a:pt x="1574639" y="4145007"/>
                  <a:pt x="1407118" y="4154984"/>
                </a:cubicBezTo>
                <a:cubicBezTo>
                  <a:pt x="1239597" y="4164961"/>
                  <a:pt x="1039702" y="4093908"/>
                  <a:pt x="882430" y="4154984"/>
                </a:cubicBezTo>
                <a:cubicBezTo>
                  <a:pt x="725158" y="4216060"/>
                  <a:pt x="426527" y="4135976"/>
                  <a:pt x="0" y="4154984"/>
                </a:cubicBezTo>
                <a:cubicBezTo>
                  <a:pt x="-48733" y="3996747"/>
                  <a:pt x="27461" y="3786147"/>
                  <a:pt x="0" y="3686064"/>
                </a:cubicBezTo>
                <a:cubicBezTo>
                  <a:pt x="-27461" y="3585981"/>
                  <a:pt x="52657" y="3428083"/>
                  <a:pt x="0" y="3175595"/>
                </a:cubicBezTo>
                <a:cubicBezTo>
                  <a:pt x="-52657" y="2923107"/>
                  <a:pt x="6077" y="2830182"/>
                  <a:pt x="0" y="2498926"/>
                </a:cubicBezTo>
                <a:cubicBezTo>
                  <a:pt x="-6077" y="2167670"/>
                  <a:pt x="70251" y="2026931"/>
                  <a:pt x="0" y="1863807"/>
                </a:cubicBezTo>
                <a:cubicBezTo>
                  <a:pt x="-70251" y="1700683"/>
                  <a:pt x="66701" y="1488832"/>
                  <a:pt x="0" y="1270238"/>
                </a:cubicBezTo>
                <a:cubicBezTo>
                  <a:pt x="-66701" y="1051644"/>
                  <a:pt x="32068" y="816693"/>
                  <a:pt x="0" y="635119"/>
                </a:cubicBezTo>
                <a:cubicBezTo>
                  <a:pt x="-32068" y="453545"/>
                  <a:pt x="11381" y="207782"/>
                  <a:pt x="0" y="0"/>
                </a:cubicBezTo>
                <a:close/>
              </a:path>
            </a:pathLst>
          </a:custGeom>
          <a:noFill/>
          <a:ln w="76200">
            <a:solidFill>
              <a:schemeClr val="tx1"/>
            </a:solidFill>
            <a:extLst>
              <a:ext uri="{C807C97D-BFC1-408E-A445-0C87EB9F89A2}">
                <ask:lineSketchStyleProps xmlns:ask="http://schemas.microsoft.com/office/drawing/2018/sketchyshapes" sd="4283315133">
                  <a:prstGeom prst="rect">
                    <a:avLst/>
                  </a:prstGeom>
                  <ask:type>
                    <ask:lineSketchScribble/>
                  </ask:type>
                </ask:lineSketchStyleProps>
              </a:ext>
            </a:extLst>
          </a:ln>
          <a:effectLst>
            <a:innerShdw blurRad="63500" dist="50800" dir="2700000">
              <a:prstClr val="black">
                <a:alpha val="50000"/>
              </a:prstClr>
            </a:inn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solidFill>
                  <a:srgbClr val="569CD6"/>
                </a:solidFill>
                <a:latin typeface="Menlo"/>
              </a:rPr>
              <a:t>template</a:t>
            </a:r>
            <a:r>
              <a:rPr lang="en-US" sz="2400" dirty="0">
                <a:solidFill>
                  <a:srgbClr val="CCCCCC"/>
                </a:solidFill>
                <a:latin typeface="Menlo"/>
              </a:rPr>
              <a:t> </a:t>
            </a:r>
            <a:r>
              <a:rPr lang="en-US" sz="2400" dirty="0">
                <a:solidFill>
                  <a:srgbClr val="FFC000"/>
                </a:solidFill>
                <a:latin typeface="Menlo"/>
              </a:rPr>
              <a:t>Name</a:t>
            </a:r>
            <a:r>
              <a:rPr lang="en-US" sz="2400" dirty="0">
                <a:solidFill>
                  <a:schemeClr val="accent6">
                    <a:lumMod val="10000"/>
                  </a:schemeClr>
                </a:solidFill>
                <a:latin typeface="Menlo"/>
              </a:rPr>
              <a:t>() {</a:t>
            </a:r>
          </a:p>
          <a:p>
            <a:r>
              <a:rPr lang="en-US" sz="2400" dirty="0">
                <a:solidFill>
                  <a:srgbClr val="569CD6"/>
                </a:solidFill>
                <a:latin typeface="Menlo"/>
              </a:rPr>
              <a:t>  </a:t>
            </a:r>
          </a:p>
          <a:p>
            <a:r>
              <a:rPr lang="en-US" sz="2400" dirty="0">
                <a:solidFill>
                  <a:srgbClr val="569CD6"/>
                </a:solidFill>
                <a:latin typeface="Menlo"/>
              </a:rPr>
              <a:t>  signal </a:t>
            </a:r>
            <a:r>
              <a:rPr lang="en-US" sz="2400" dirty="0">
                <a:solidFill>
                  <a:srgbClr val="EB3950"/>
                </a:solidFill>
                <a:latin typeface="Menlo"/>
              </a:rPr>
              <a:t>private</a:t>
            </a:r>
            <a:r>
              <a:rPr lang="en-US" sz="2400" dirty="0">
                <a:solidFill>
                  <a:srgbClr val="CCCCCC"/>
                </a:solidFill>
                <a:latin typeface="Menlo"/>
              </a:rPr>
              <a:t> </a:t>
            </a:r>
            <a:r>
              <a:rPr lang="en-US" sz="2400" dirty="0">
                <a:solidFill>
                  <a:srgbClr val="569CD6"/>
                </a:solidFill>
                <a:latin typeface="Menlo"/>
              </a:rPr>
              <a:t>input</a:t>
            </a:r>
            <a:r>
              <a:rPr lang="en-US" sz="2400" dirty="0">
                <a:solidFill>
                  <a:srgbClr val="CCCCCC"/>
                </a:solidFill>
                <a:latin typeface="Menlo"/>
              </a:rPr>
              <a:t> </a:t>
            </a:r>
            <a:r>
              <a:rPr lang="en-US" sz="2400" dirty="0">
                <a:solidFill>
                  <a:schemeClr val="accent6">
                    <a:lumMod val="10000"/>
                  </a:schemeClr>
                </a:solidFill>
                <a:latin typeface="Menlo"/>
              </a:rPr>
              <a:t>a;</a:t>
            </a:r>
          </a:p>
          <a:p>
            <a:r>
              <a:rPr lang="en-US" sz="2400" dirty="0">
                <a:solidFill>
                  <a:srgbClr val="569CD6"/>
                </a:solidFill>
                <a:latin typeface="Menlo"/>
              </a:rPr>
              <a:t>  signal input</a:t>
            </a:r>
            <a:r>
              <a:rPr lang="en-US" sz="2400" dirty="0">
                <a:solidFill>
                  <a:srgbClr val="CCCCCC"/>
                </a:solidFill>
                <a:latin typeface="Menlo"/>
              </a:rPr>
              <a:t> </a:t>
            </a:r>
            <a:r>
              <a:rPr lang="en-US" sz="2400" dirty="0">
                <a:solidFill>
                  <a:schemeClr val="accent6">
                    <a:lumMod val="10000"/>
                  </a:schemeClr>
                </a:solidFill>
                <a:latin typeface="Menlo"/>
              </a:rPr>
              <a:t>b;</a:t>
            </a:r>
            <a:endParaRPr lang="en-US" sz="2400" dirty="0">
              <a:solidFill>
                <a:srgbClr val="569CD6"/>
              </a:solidFill>
              <a:latin typeface="Menlo"/>
            </a:endParaRPr>
          </a:p>
          <a:p>
            <a:r>
              <a:rPr lang="en-US" sz="2400" dirty="0">
                <a:solidFill>
                  <a:srgbClr val="569CD6"/>
                </a:solidFill>
                <a:latin typeface="Menlo"/>
              </a:rPr>
              <a:t>  signal</a:t>
            </a:r>
            <a:r>
              <a:rPr lang="en-US" sz="2400" dirty="0">
                <a:solidFill>
                  <a:srgbClr val="CCCCCC"/>
                </a:solidFill>
                <a:latin typeface="Menlo"/>
              </a:rPr>
              <a:t> </a:t>
            </a:r>
            <a:r>
              <a:rPr lang="en-US" sz="2400" dirty="0">
                <a:solidFill>
                  <a:srgbClr val="569CD6"/>
                </a:solidFill>
                <a:latin typeface="Menlo"/>
              </a:rPr>
              <a:t>output</a:t>
            </a:r>
            <a:r>
              <a:rPr lang="en-US" sz="2400" dirty="0">
                <a:solidFill>
                  <a:srgbClr val="CCCCCC"/>
                </a:solidFill>
                <a:latin typeface="Menlo"/>
              </a:rPr>
              <a:t> </a:t>
            </a:r>
            <a:r>
              <a:rPr lang="en-US" sz="2400" dirty="0">
                <a:solidFill>
                  <a:schemeClr val="accent6">
                    <a:lumMod val="10000"/>
                  </a:schemeClr>
                </a:solidFill>
                <a:latin typeface="Menlo"/>
              </a:rPr>
              <a:t>out;</a:t>
            </a:r>
          </a:p>
          <a:p>
            <a:br>
              <a:rPr lang="en-US" sz="2400" dirty="0">
                <a:latin typeface="Menlo"/>
              </a:rPr>
            </a:br>
            <a:r>
              <a:rPr lang="en-US" sz="2400" dirty="0">
                <a:latin typeface="Menlo"/>
              </a:rPr>
              <a:t>  </a:t>
            </a:r>
            <a:r>
              <a:rPr lang="en-US" sz="2400" dirty="0">
                <a:solidFill>
                  <a:schemeClr val="accent6">
                    <a:lumMod val="10000"/>
                  </a:schemeClr>
                </a:solidFill>
                <a:latin typeface="Menlo"/>
              </a:rPr>
              <a:t>out</a:t>
            </a:r>
            <a:r>
              <a:rPr lang="en-US" sz="2400" dirty="0">
                <a:solidFill>
                  <a:srgbClr val="569CD6"/>
                </a:solidFill>
                <a:latin typeface="Menlo"/>
              </a:rPr>
              <a:t> &lt;-- </a:t>
            </a:r>
            <a:r>
              <a:rPr lang="en-US" sz="2400" dirty="0">
                <a:solidFill>
                  <a:schemeClr val="accent6">
                    <a:lumMod val="10000"/>
                  </a:schemeClr>
                </a:solidFill>
                <a:latin typeface="Menlo"/>
              </a:rPr>
              <a:t>a / b;</a:t>
            </a:r>
            <a:br>
              <a:rPr lang="en-US" sz="2400" dirty="0">
                <a:solidFill>
                  <a:schemeClr val="accent6">
                    <a:lumMod val="10000"/>
                  </a:schemeClr>
                </a:solidFill>
                <a:latin typeface="Menlo"/>
              </a:rPr>
            </a:br>
            <a:endParaRPr lang="en-US" sz="2400" dirty="0">
              <a:solidFill>
                <a:schemeClr val="accent6">
                  <a:lumMod val="10000"/>
                </a:schemeClr>
              </a:solidFill>
              <a:latin typeface="Menlo"/>
            </a:endParaRPr>
          </a:p>
          <a:p>
            <a:r>
              <a:rPr lang="en-US" sz="2400" dirty="0">
                <a:solidFill>
                  <a:schemeClr val="accent6">
                    <a:lumMod val="10000"/>
                  </a:schemeClr>
                </a:solidFill>
                <a:latin typeface="Menlo"/>
              </a:rPr>
              <a:t>  out * b</a:t>
            </a:r>
            <a:r>
              <a:rPr lang="en-US" sz="2400" dirty="0">
                <a:solidFill>
                  <a:srgbClr val="569CD6"/>
                </a:solidFill>
                <a:latin typeface="Menlo"/>
              </a:rPr>
              <a:t> === </a:t>
            </a:r>
            <a:r>
              <a:rPr lang="en-US" sz="2400" dirty="0">
                <a:solidFill>
                  <a:schemeClr val="accent6">
                    <a:lumMod val="10000"/>
                  </a:schemeClr>
                </a:solidFill>
                <a:latin typeface="Menlo"/>
              </a:rPr>
              <a:t>a;</a:t>
            </a:r>
          </a:p>
          <a:p>
            <a:endParaRPr lang="en-US" sz="2400" dirty="0">
              <a:solidFill>
                <a:srgbClr val="569CD6"/>
              </a:solidFill>
              <a:latin typeface="Menlo"/>
            </a:endParaRPr>
          </a:p>
          <a:p>
            <a:r>
              <a:rPr lang="en-US" sz="2400" dirty="0">
                <a:solidFill>
                  <a:schemeClr val="accent6">
                    <a:lumMod val="10000"/>
                  </a:schemeClr>
                </a:solidFill>
                <a:latin typeface="Menlo"/>
              </a:rPr>
              <a:t>}</a:t>
            </a:r>
          </a:p>
        </p:txBody>
      </p:sp>
      <p:sp>
        <p:nvSpPr>
          <p:cNvPr id="18" name="Rechthoek 17">
            <a:extLst>
              <a:ext uri="{FF2B5EF4-FFF2-40B4-BE49-F238E27FC236}">
                <a16:creationId xmlns:a16="http://schemas.microsoft.com/office/drawing/2014/main" id="{BDEE7CBA-9F1E-DDB7-3F31-219CDAC46F0B}"/>
              </a:ext>
            </a:extLst>
          </p:cNvPr>
          <p:cNvSpPr/>
          <p:nvPr/>
        </p:nvSpPr>
        <p:spPr>
          <a:xfrm>
            <a:off x="7394255" y="8294247"/>
            <a:ext cx="3975654" cy="882790"/>
          </a:xfrm>
          <a:prstGeom prst="rect">
            <a:avLst/>
          </a:prstGeom>
          <a:solidFill>
            <a:srgbClr val="1B9399"/>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dirty="0">
                <a:latin typeface="+mj-lt"/>
              </a:rPr>
              <a:t>ZKP PROGRAM</a:t>
            </a:r>
          </a:p>
        </p:txBody>
      </p:sp>
      <p:cxnSp>
        <p:nvCxnSpPr>
          <p:cNvPr id="19" name="Rechte verbindingslijn met pijl 18">
            <a:extLst>
              <a:ext uri="{FF2B5EF4-FFF2-40B4-BE49-F238E27FC236}">
                <a16:creationId xmlns:a16="http://schemas.microsoft.com/office/drawing/2014/main" id="{5756E475-CF96-B928-6C41-2D679025A582}"/>
              </a:ext>
            </a:extLst>
          </p:cNvPr>
          <p:cNvCxnSpPr>
            <a:cxnSpLocks/>
          </p:cNvCxnSpPr>
          <p:nvPr/>
        </p:nvCxnSpPr>
        <p:spPr>
          <a:xfrm>
            <a:off x="12905482" y="7915392"/>
            <a:ext cx="2467346" cy="802091"/>
          </a:xfrm>
          <a:prstGeom prst="straightConnector1">
            <a:avLst/>
          </a:prstGeom>
          <a:ln w="57150">
            <a:solidFill>
              <a:schemeClr val="accent6">
                <a:lumMod val="1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Tekstvak 19">
            <a:extLst>
              <a:ext uri="{FF2B5EF4-FFF2-40B4-BE49-F238E27FC236}">
                <a16:creationId xmlns:a16="http://schemas.microsoft.com/office/drawing/2014/main" id="{D1CC6EB4-9977-6FEA-3BA8-2ED7A2DF3EFC}"/>
              </a:ext>
            </a:extLst>
          </p:cNvPr>
          <p:cNvSpPr txBox="1"/>
          <p:nvPr/>
        </p:nvSpPr>
        <p:spPr>
          <a:xfrm>
            <a:off x="23504869" y="13187659"/>
            <a:ext cx="872782" cy="646331"/>
          </a:xfrm>
          <a:prstGeom prst="rect">
            <a:avLst/>
          </a:prstGeom>
          <a:noFill/>
        </p:spPr>
        <p:txBody>
          <a:bodyPr wrap="square" rtlCol="0">
            <a:spAutoFit/>
          </a:bodyPr>
          <a:lstStyle/>
          <a:p>
            <a:r>
              <a:rPr lang="nl-BE" b="1" dirty="0">
                <a:solidFill>
                  <a:schemeClr val="bg1"/>
                </a:solidFill>
              </a:rPr>
              <a:t>11</a:t>
            </a:r>
          </a:p>
        </p:txBody>
      </p:sp>
      <p:sp>
        <p:nvSpPr>
          <p:cNvPr id="10" name="Rechthoek 9">
            <a:extLst>
              <a:ext uri="{FF2B5EF4-FFF2-40B4-BE49-F238E27FC236}">
                <a16:creationId xmlns:a16="http://schemas.microsoft.com/office/drawing/2014/main" id="{86A71DD1-655A-376C-61DA-74B69B44F4AF}"/>
              </a:ext>
            </a:extLst>
          </p:cNvPr>
          <p:cNvSpPr/>
          <p:nvPr/>
        </p:nvSpPr>
        <p:spPr>
          <a:xfrm>
            <a:off x="21338196" y="4033819"/>
            <a:ext cx="1436104" cy="1696386"/>
          </a:xfrm>
          <a:prstGeom prst="rect">
            <a:avLst/>
          </a:prstGeom>
          <a:solidFill>
            <a:srgbClr val="FFC000"/>
          </a:soli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dirty="0">
                <a:solidFill>
                  <a:schemeClr val="accent6">
                    <a:lumMod val="10000"/>
                  </a:schemeClr>
                </a:solidFill>
                <a:latin typeface="Cooper Black" panose="0208090404030B020404" pitchFamily="18" charset="77"/>
                <a:cs typeface="Futura Medium" panose="020B0602020204020303" pitchFamily="34" charset="-79"/>
              </a:rPr>
              <a:t>a: 4</a:t>
            </a:r>
          </a:p>
          <a:p>
            <a:pPr algn="ctr"/>
            <a:r>
              <a:rPr lang="en-US" sz="3200" dirty="0">
                <a:solidFill>
                  <a:schemeClr val="accent6">
                    <a:lumMod val="10000"/>
                  </a:schemeClr>
                </a:solidFill>
                <a:latin typeface="Cooper Black" panose="0208090404030B020404" pitchFamily="18" charset="77"/>
                <a:cs typeface="Futura Medium" panose="020B0602020204020303" pitchFamily="34" charset="-79"/>
              </a:rPr>
              <a:t>b: 2</a:t>
            </a:r>
          </a:p>
          <a:p>
            <a:pPr algn="ctr"/>
            <a:r>
              <a:rPr lang="en-US" sz="3200" dirty="0">
                <a:solidFill>
                  <a:schemeClr val="accent6">
                    <a:lumMod val="10000"/>
                  </a:schemeClr>
                </a:solidFill>
                <a:latin typeface="Cooper Black" panose="0208090404030B020404" pitchFamily="18" charset="77"/>
                <a:cs typeface="Futura Medium" panose="020B0602020204020303" pitchFamily="34" charset="-79"/>
              </a:rPr>
              <a:t>out: 2</a:t>
            </a:r>
          </a:p>
        </p:txBody>
      </p:sp>
      <p:sp>
        <p:nvSpPr>
          <p:cNvPr id="12" name="Tekstvak 11">
            <a:extLst>
              <a:ext uri="{FF2B5EF4-FFF2-40B4-BE49-F238E27FC236}">
                <a16:creationId xmlns:a16="http://schemas.microsoft.com/office/drawing/2014/main" id="{1EFB52F3-ABA0-ED74-18C0-B0F5A6BF7F0A}"/>
              </a:ext>
            </a:extLst>
          </p:cNvPr>
          <p:cNvSpPr txBox="1"/>
          <p:nvPr/>
        </p:nvSpPr>
        <p:spPr>
          <a:xfrm>
            <a:off x="21672077" y="7765238"/>
            <a:ext cx="2031325" cy="400110"/>
          </a:xfrm>
          <a:prstGeom prst="rect">
            <a:avLst/>
          </a:prstGeom>
          <a:noFill/>
        </p:spPr>
        <p:txBody>
          <a:bodyPr wrap="none" rtlCol="0">
            <a:spAutoFit/>
          </a:bodyPr>
          <a:lstStyle/>
          <a:p>
            <a:r>
              <a:rPr lang="en-US" sz="2000" dirty="0">
                <a:latin typeface="Menlo" panose="020B0609030804020204" pitchFamily="49" charset="0"/>
                <a:ea typeface="Menlo" panose="020B0609030804020204" pitchFamily="49" charset="0"/>
                <a:cs typeface="Menlo" panose="020B0609030804020204" pitchFamily="49" charset="0"/>
              </a:rPr>
              <a:t>8 === 4 * 2?</a:t>
            </a:r>
          </a:p>
        </p:txBody>
      </p:sp>
      <p:sp>
        <p:nvSpPr>
          <p:cNvPr id="13" name="Wolkvormige toelichting 12">
            <a:extLst>
              <a:ext uri="{FF2B5EF4-FFF2-40B4-BE49-F238E27FC236}">
                <a16:creationId xmlns:a16="http://schemas.microsoft.com/office/drawing/2014/main" id="{B24CD8D8-79CD-32CC-FB00-FD47FA3386ED}"/>
              </a:ext>
            </a:extLst>
          </p:cNvPr>
          <p:cNvSpPr/>
          <p:nvPr/>
        </p:nvSpPr>
        <p:spPr>
          <a:xfrm>
            <a:off x="21387126" y="7273949"/>
            <a:ext cx="2774348" cy="1443531"/>
          </a:xfrm>
          <a:prstGeom prst="cloudCallout">
            <a:avLst>
              <a:gd name="adj1" fmla="val -71231"/>
              <a:gd name="adj2" fmla="val -57500"/>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Afbeelding 13">
            <a:extLst>
              <a:ext uri="{FF2B5EF4-FFF2-40B4-BE49-F238E27FC236}">
                <a16:creationId xmlns:a16="http://schemas.microsoft.com/office/drawing/2014/main" id="{B55742E5-D2EA-929D-5039-21C84372C1DF}"/>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17946000" y="9930116"/>
            <a:ext cx="2226413" cy="2226413"/>
          </a:xfrm>
          <a:prstGeom prst="rect">
            <a:avLst/>
          </a:prstGeom>
        </p:spPr>
      </p:pic>
      <p:pic>
        <p:nvPicPr>
          <p:cNvPr id="15" name="Afbeelding 14">
            <a:extLst>
              <a:ext uri="{FF2B5EF4-FFF2-40B4-BE49-F238E27FC236}">
                <a16:creationId xmlns:a16="http://schemas.microsoft.com/office/drawing/2014/main" id="{4ECBC00F-D5E9-78B0-8C0B-35389EA16335}"/>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9934126" y="11339876"/>
            <a:ext cx="2277268" cy="2277268"/>
          </a:xfrm>
          <a:prstGeom prst="rect">
            <a:avLst/>
          </a:prstGeom>
        </p:spPr>
      </p:pic>
      <p:cxnSp>
        <p:nvCxnSpPr>
          <p:cNvPr id="21" name="Rechte verbindingslijn met pijl 20">
            <a:extLst>
              <a:ext uri="{FF2B5EF4-FFF2-40B4-BE49-F238E27FC236}">
                <a16:creationId xmlns:a16="http://schemas.microsoft.com/office/drawing/2014/main" id="{E0679978-ACC7-ACCF-D644-79FCD14FFB7A}"/>
              </a:ext>
            </a:extLst>
          </p:cNvPr>
          <p:cNvCxnSpPr>
            <a:cxnSpLocks/>
          </p:cNvCxnSpPr>
          <p:nvPr/>
        </p:nvCxnSpPr>
        <p:spPr>
          <a:xfrm flipV="1">
            <a:off x="19202400" y="11043323"/>
            <a:ext cx="1750439" cy="2140504"/>
          </a:xfrm>
          <a:prstGeom prst="straightConnector1">
            <a:avLst/>
          </a:prstGeom>
          <a:ln w="88900">
            <a:solidFill>
              <a:schemeClr val="accent6">
                <a:lumMod val="10000"/>
              </a:schemeClr>
            </a:solidFill>
            <a:prstDash val="sysDot"/>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4150026"/>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dissolv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dissolve">
                                      <p:cBhvr>
                                        <p:cTn id="12" dur="500"/>
                                        <p:tgtEl>
                                          <p:spTgt spid="13"/>
                                        </p:tgtEl>
                                      </p:cBhvr>
                                    </p:animEffect>
                                  </p:childTnLst>
                                </p:cTn>
                              </p:par>
                              <p:par>
                                <p:cTn id="13" presetID="9" presetClass="entr" presetSubtype="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dissolve">
                                      <p:cBhvr>
                                        <p:cTn id="15" dur="500"/>
                                        <p:tgtEl>
                                          <p:spTgt spid="12"/>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mph" presetSubtype="0" nodeType="clickEffect">
                                  <p:stCondLst>
                                    <p:cond delay="0"/>
                                  </p:stCondLst>
                                  <p:childTnLst>
                                    <p:set>
                                      <p:cBhvr>
                                        <p:cTn id="19" dur="indefinite"/>
                                        <p:tgtEl>
                                          <p:spTgt spid="21"/>
                                        </p:tgtEl>
                                        <p:attrNameLst>
                                          <p:attrName>style.opacity</p:attrName>
                                        </p:attrNameLst>
                                      </p:cBhvr>
                                      <p:to>
                                        <p:strVal val="0.1"/>
                                      </p:to>
                                    </p:set>
                                    <p:animEffect filter="image" prLst="opacity: 0.1">
                                      <p:cBhvr rctx="IE">
                                        <p:cTn id="20" dur="indefinite"/>
                                        <p:tgtEl>
                                          <p:spTgt spid="21"/>
                                        </p:tgtEl>
                                      </p:cBhvr>
                                    </p:animEffect>
                                  </p:childTnLst>
                                </p:cTn>
                              </p:par>
                              <p:par>
                                <p:cTn id="21" presetID="9" presetClass="emph" presetSubtype="0" nodeType="withEffect">
                                  <p:stCondLst>
                                    <p:cond delay="0"/>
                                  </p:stCondLst>
                                  <p:childTnLst>
                                    <p:set>
                                      <p:cBhvr>
                                        <p:cTn id="22" dur="indefinite"/>
                                        <p:tgtEl>
                                          <p:spTgt spid="15"/>
                                        </p:tgtEl>
                                        <p:attrNameLst>
                                          <p:attrName>style.opacity</p:attrName>
                                        </p:attrNameLst>
                                      </p:cBhvr>
                                      <p:to>
                                        <p:strVal val="0.1"/>
                                      </p:to>
                                    </p:set>
                                    <p:animEffect filter="image" prLst="opacity: 0.1">
                                      <p:cBhvr rctx="IE">
                                        <p:cTn id="23" dur="indefinite"/>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p:bldP spid="1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1D8B98-0CDD-78AC-04A7-B5D0E28A1840}"/>
            </a:ext>
          </a:extLst>
        </p:cNvPr>
        <p:cNvGrpSpPr/>
        <p:nvPr/>
      </p:nvGrpSpPr>
      <p:grpSpPr>
        <a:xfrm>
          <a:off x="0" y="0"/>
          <a:ext cx="0" cy="0"/>
          <a:chOff x="0" y="0"/>
          <a:chExt cx="0" cy="0"/>
        </a:xfrm>
      </p:grpSpPr>
      <p:sp>
        <p:nvSpPr>
          <p:cNvPr id="3" name="Tekstvak 2">
            <a:extLst>
              <a:ext uri="{FF2B5EF4-FFF2-40B4-BE49-F238E27FC236}">
                <a16:creationId xmlns:a16="http://schemas.microsoft.com/office/drawing/2014/main" id="{3A8E4AD4-A15B-170E-6BAE-3D7D0BBB24B3}"/>
              </a:ext>
            </a:extLst>
          </p:cNvPr>
          <p:cNvSpPr txBox="1"/>
          <p:nvPr/>
        </p:nvSpPr>
        <p:spPr>
          <a:xfrm>
            <a:off x="1132205" y="921160"/>
            <a:ext cx="14151338" cy="1323439"/>
          </a:xfrm>
          <a:prstGeom prst="rect">
            <a:avLst/>
          </a:prstGeom>
          <a:noFill/>
        </p:spPr>
        <p:txBody>
          <a:bodyPr wrap="square">
            <a:spAutoFit/>
          </a:bodyPr>
          <a:lstStyle/>
          <a:p>
            <a:pPr>
              <a:spcBef>
                <a:spcPts val="0"/>
              </a:spcBef>
              <a:spcAft>
                <a:spcPts val="0"/>
              </a:spcAft>
            </a:pPr>
            <a:r>
              <a:rPr lang="nl-BE" sz="8000" b="1">
                <a:latin typeface="Nunito" pitchFamily="2" charset="77"/>
              </a:rPr>
              <a:t>Semantic Mismatches</a:t>
            </a:r>
            <a:endParaRPr lang="nl-BE" sz="8800"/>
          </a:p>
        </p:txBody>
      </p:sp>
      <p:pic>
        <p:nvPicPr>
          <p:cNvPr id="4" name="Picture 2">
            <a:extLst>
              <a:ext uri="{FF2B5EF4-FFF2-40B4-BE49-F238E27FC236}">
                <a16:creationId xmlns:a16="http://schemas.microsoft.com/office/drawing/2014/main" id="{9421347D-7041-539D-3EE1-CA8C474DFB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p:blipFill>
        <p:spPr bwMode="auto">
          <a:xfrm>
            <a:off x="1132205" y="4432134"/>
            <a:ext cx="2442198" cy="2442198"/>
          </a:xfrm>
          <a:prstGeom prst="rect">
            <a:avLst/>
          </a:prstGeom>
          <a:noFill/>
          <a:extLst>
            <a:ext uri="{909E8E84-426E-40DD-AFC4-6F175D3DCCD1}">
              <a14:hiddenFill xmlns:a14="http://schemas.microsoft.com/office/drawing/2010/main">
                <a:solidFill>
                  <a:srgbClr val="FFFFFF"/>
                </a:solidFill>
              </a14:hiddenFill>
            </a:ext>
          </a:extLst>
        </p:spPr>
      </p:pic>
      <p:sp>
        <p:nvSpPr>
          <p:cNvPr id="9" name="Pijl links 8">
            <a:extLst>
              <a:ext uri="{FF2B5EF4-FFF2-40B4-BE49-F238E27FC236}">
                <a16:creationId xmlns:a16="http://schemas.microsoft.com/office/drawing/2014/main" id="{E4325F6A-C03B-B194-9001-31F5844810BC}"/>
              </a:ext>
            </a:extLst>
          </p:cNvPr>
          <p:cNvSpPr/>
          <p:nvPr/>
        </p:nvSpPr>
        <p:spPr>
          <a:xfrm>
            <a:off x="3776042" y="5294670"/>
            <a:ext cx="1373364" cy="804041"/>
          </a:xfrm>
          <a:prstGeom prst="rightArrow">
            <a:avLst/>
          </a:prstGeom>
          <a:solidFill>
            <a:srgbClr val="79E2E6"/>
          </a:solidFill>
          <a:ln>
            <a:solidFill>
              <a:srgbClr val="79E2E6"/>
            </a:solidFill>
            <a:prstDash val="lg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pic>
        <p:nvPicPr>
          <p:cNvPr id="50" name="Afbeelding 49" descr="Afbeelding met speelgoed, pop, persoon, tekenfilm&#10;&#10;Door AI gegenereerde inhoud is mogelijk onjuist.">
            <a:extLst>
              <a:ext uri="{FF2B5EF4-FFF2-40B4-BE49-F238E27FC236}">
                <a16:creationId xmlns:a16="http://schemas.microsoft.com/office/drawing/2014/main" id="{7EE01F76-FF44-2386-F447-9CCC18A2851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835200" y="6471696"/>
            <a:ext cx="2774348" cy="2774348"/>
          </a:xfrm>
          <a:prstGeom prst="rect">
            <a:avLst/>
          </a:prstGeom>
        </p:spPr>
      </p:pic>
      <p:sp>
        <p:nvSpPr>
          <p:cNvPr id="1031" name="Rechthoek 1030">
            <a:extLst>
              <a:ext uri="{FF2B5EF4-FFF2-40B4-BE49-F238E27FC236}">
                <a16:creationId xmlns:a16="http://schemas.microsoft.com/office/drawing/2014/main" id="{B6BB7205-2652-F840-5DEB-781BEF9721F8}"/>
              </a:ext>
            </a:extLst>
          </p:cNvPr>
          <p:cNvSpPr/>
          <p:nvPr/>
        </p:nvSpPr>
        <p:spPr>
          <a:xfrm>
            <a:off x="1285091" y="6874332"/>
            <a:ext cx="2490952" cy="882790"/>
          </a:xfrm>
          <a:prstGeom prst="rect">
            <a:avLst/>
          </a:prstGeom>
          <a:solidFill>
            <a:srgbClr val="1B9399"/>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dirty="0">
                <a:latin typeface="+mj-lt"/>
              </a:rPr>
              <a:t>IDEA</a:t>
            </a:r>
          </a:p>
        </p:txBody>
      </p:sp>
      <p:pic>
        <p:nvPicPr>
          <p:cNvPr id="38" name="Afbeelding 37">
            <a:extLst>
              <a:ext uri="{FF2B5EF4-FFF2-40B4-BE49-F238E27FC236}">
                <a16:creationId xmlns:a16="http://schemas.microsoft.com/office/drawing/2014/main" id="{A23BC571-964E-32AD-B643-4E8FAD55EE8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7946003" y="9930119"/>
            <a:ext cx="2226413" cy="2226413"/>
          </a:xfrm>
          <a:prstGeom prst="rect">
            <a:avLst/>
          </a:prstGeom>
        </p:spPr>
      </p:pic>
      <p:pic>
        <p:nvPicPr>
          <p:cNvPr id="39" name="Afbeelding 38">
            <a:extLst>
              <a:ext uri="{FF2B5EF4-FFF2-40B4-BE49-F238E27FC236}">
                <a16:creationId xmlns:a16="http://schemas.microsoft.com/office/drawing/2014/main" id="{538666E1-5B86-53B8-565A-6877CB28B7C7}"/>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9934127" y="11339877"/>
            <a:ext cx="2277268" cy="2277268"/>
          </a:xfrm>
          <a:prstGeom prst="rect">
            <a:avLst/>
          </a:prstGeom>
        </p:spPr>
      </p:pic>
      <p:sp>
        <p:nvSpPr>
          <p:cNvPr id="42" name="Pijl links 41">
            <a:extLst>
              <a:ext uri="{FF2B5EF4-FFF2-40B4-BE49-F238E27FC236}">
                <a16:creationId xmlns:a16="http://schemas.microsoft.com/office/drawing/2014/main" id="{EC708920-1F38-1C6D-9C41-61358266C91B}"/>
              </a:ext>
            </a:extLst>
          </p:cNvPr>
          <p:cNvSpPr/>
          <p:nvPr/>
        </p:nvSpPr>
        <p:spPr>
          <a:xfrm rot="5400000">
            <a:off x="19648800" y="9856279"/>
            <a:ext cx="1373364" cy="804041"/>
          </a:xfrm>
          <a:prstGeom prst="rightArrow">
            <a:avLst/>
          </a:prstGeom>
          <a:solidFill>
            <a:srgbClr val="79E2E6"/>
          </a:solidFill>
          <a:ln>
            <a:solidFill>
              <a:srgbClr val="79E2E6"/>
            </a:solidFill>
            <a:prstDash val="lg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cxnSp>
        <p:nvCxnSpPr>
          <p:cNvPr id="48" name="Rechte verbindingslijn met pijl 47">
            <a:extLst>
              <a:ext uri="{FF2B5EF4-FFF2-40B4-BE49-F238E27FC236}">
                <a16:creationId xmlns:a16="http://schemas.microsoft.com/office/drawing/2014/main" id="{ECDD5B9F-EAB0-BDFE-5B1A-E4DB4914EEA5}"/>
              </a:ext>
            </a:extLst>
          </p:cNvPr>
          <p:cNvCxnSpPr>
            <a:cxnSpLocks/>
          </p:cNvCxnSpPr>
          <p:nvPr/>
        </p:nvCxnSpPr>
        <p:spPr>
          <a:xfrm flipV="1">
            <a:off x="19202403" y="11043323"/>
            <a:ext cx="1750439" cy="2140504"/>
          </a:xfrm>
          <a:prstGeom prst="straightConnector1">
            <a:avLst/>
          </a:prstGeom>
          <a:ln w="88900">
            <a:solidFill>
              <a:schemeClr val="accent6">
                <a:lumMod val="10000"/>
              </a:schemeClr>
            </a:solidFill>
            <a:prstDash val="sysDot"/>
            <a:tailEnd type="none"/>
          </a:ln>
        </p:spPr>
        <p:style>
          <a:lnRef idx="1">
            <a:schemeClr val="accent1"/>
          </a:lnRef>
          <a:fillRef idx="0">
            <a:schemeClr val="accent1"/>
          </a:fillRef>
          <a:effectRef idx="0">
            <a:schemeClr val="accent1"/>
          </a:effectRef>
          <a:fontRef idx="minor">
            <a:schemeClr val="tx1"/>
          </a:fontRef>
        </p:style>
      </p:cxnSp>
      <p:pic>
        <p:nvPicPr>
          <p:cNvPr id="7" name="Picture 6" descr="Contract - Free files and folders icons">
            <a:extLst>
              <a:ext uri="{FF2B5EF4-FFF2-40B4-BE49-F238E27FC236}">
                <a16:creationId xmlns:a16="http://schemas.microsoft.com/office/drawing/2014/main" id="{49A5C206-848C-97C6-FD99-65F1B8AC0D29}"/>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r="17785"/>
          <a:stretch/>
        </p:blipFill>
        <p:spPr bwMode="auto">
          <a:xfrm>
            <a:off x="21114002" y="3735931"/>
            <a:ext cx="1884497" cy="2292164"/>
          </a:xfrm>
          <a:prstGeom prst="rect">
            <a:avLst/>
          </a:prstGeom>
          <a:noFill/>
          <a:extLst>
            <a:ext uri="{909E8E84-426E-40DD-AFC4-6F175D3DCCD1}">
              <a14:hiddenFill xmlns:a14="http://schemas.microsoft.com/office/drawing/2010/main">
                <a:solidFill>
                  <a:srgbClr val="FFFFFF"/>
                </a:solidFill>
              </a14:hiddenFill>
            </a:ext>
          </a:extLst>
        </p:spPr>
      </p:pic>
      <p:sp>
        <p:nvSpPr>
          <p:cNvPr id="11" name="Pijl links 10">
            <a:extLst>
              <a:ext uri="{FF2B5EF4-FFF2-40B4-BE49-F238E27FC236}">
                <a16:creationId xmlns:a16="http://schemas.microsoft.com/office/drawing/2014/main" id="{B4022718-17C9-3AA9-8F48-B3E72084C3D5}"/>
              </a:ext>
            </a:extLst>
          </p:cNvPr>
          <p:cNvSpPr/>
          <p:nvPr/>
        </p:nvSpPr>
        <p:spPr>
          <a:xfrm rot="5400000">
            <a:off x="19386000" y="4372944"/>
            <a:ext cx="1373364" cy="804041"/>
          </a:xfrm>
          <a:prstGeom prst="rightArrow">
            <a:avLst/>
          </a:prstGeom>
          <a:solidFill>
            <a:srgbClr val="79E2E6"/>
          </a:solidFill>
          <a:ln>
            <a:solidFill>
              <a:srgbClr val="79E2E6"/>
            </a:solidFill>
            <a:prstDash val="lg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0" name="Rechthoek 9">
            <a:extLst>
              <a:ext uri="{FF2B5EF4-FFF2-40B4-BE49-F238E27FC236}">
                <a16:creationId xmlns:a16="http://schemas.microsoft.com/office/drawing/2014/main" id="{4513364F-AC65-6641-47DC-04859A43D8A1}"/>
              </a:ext>
            </a:extLst>
          </p:cNvPr>
          <p:cNvSpPr/>
          <p:nvPr/>
        </p:nvSpPr>
        <p:spPr>
          <a:xfrm>
            <a:off x="7394255" y="8286836"/>
            <a:ext cx="3975654" cy="882790"/>
          </a:xfrm>
          <a:prstGeom prst="rect">
            <a:avLst/>
          </a:prstGeom>
          <a:solidFill>
            <a:srgbClr val="1B9399"/>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dirty="0">
                <a:latin typeface="+mj-lt"/>
              </a:rPr>
              <a:t>ZKP PROGRAM</a:t>
            </a:r>
          </a:p>
        </p:txBody>
      </p:sp>
      <p:sp>
        <p:nvSpPr>
          <p:cNvPr id="12" name="Rechthoek 11">
            <a:extLst>
              <a:ext uri="{FF2B5EF4-FFF2-40B4-BE49-F238E27FC236}">
                <a16:creationId xmlns:a16="http://schemas.microsoft.com/office/drawing/2014/main" id="{A96B09FF-F4B3-481D-7FC7-179C320F37B3}"/>
              </a:ext>
            </a:extLst>
          </p:cNvPr>
          <p:cNvSpPr/>
          <p:nvPr/>
        </p:nvSpPr>
        <p:spPr>
          <a:xfrm>
            <a:off x="21338196" y="4033819"/>
            <a:ext cx="1436104" cy="1696386"/>
          </a:xfrm>
          <a:prstGeom prst="rect">
            <a:avLst/>
          </a:prstGeom>
          <a:solidFill>
            <a:srgbClr val="FFC000"/>
          </a:soli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dirty="0">
                <a:solidFill>
                  <a:schemeClr val="accent6">
                    <a:lumMod val="10000"/>
                    <a:alpha val="15000"/>
                  </a:schemeClr>
                </a:solidFill>
                <a:latin typeface="Cooper Black" panose="0208090404030B020404" pitchFamily="18" charset="77"/>
                <a:cs typeface="Futura Medium" panose="020B0602020204020303" pitchFamily="34" charset="-79"/>
              </a:rPr>
              <a:t>a: 4</a:t>
            </a:r>
          </a:p>
          <a:p>
            <a:pPr algn="ctr"/>
            <a:r>
              <a:rPr lang="en-US" sz="3200" dirty="0">
                <a:solidFill>
                  <a:schemeClr val="accent6">
                    <a:lumMod val="10000"/>
                  </a:schemeClr>
                </a:solidFill>
                <a:latin typeface="Cooper Black" panose="0208090404030B020404" pitchFamily="18" charset="77"/>
                <a:cs typeface="Futura Medium" panose="020B0602020204020303" pitchFamily="34" charset="-79"/>
              </a:rPr>
              <a:t>b: 0</a:t>
            </a:r>
          </a:p>
          <a:p>
            <a:pPr algn="ctr"/>
            <a:r>
              <a:rPr lang="en-US" sz="3200" dirty="0">
                <a:solidFill>
                  <a:schemeClr val="accent6">
                    <a:lumMod val="10000"/>
                    <a:alpha val="15000"/>
                  </a:schemeClr>
                </a:solidFill>
                <a:latin typeface="Cooper Black" panose="0208090404030B020404" pitchFamily="18" charset="77"/>
                <a:cs typeface="Futura Medium" panose="020B0602020204020303" pitchFamily="34" charset="-79"/>
              </a:rPr>
              <a:t>out: 2</a:t>
            </a:r>
          </a:p>
        </p:txBody>
      </p:sp>
      <p:pic>
        <p:nvPicPr>
          <p:cNvPr id="13" name="Picture 2">
            <a:extLst>
              <a:ext uri="{FF2B5EF4-FFF2-40B4-BE49-F238E27FC236}">
                <a16:creationId xmlns:a16="http://schemas.microsoft.com/office/drawing/2014/main" id="{42DAACF4-8FAD-EE43-1D8C-E7C8BC79764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62093" y="5725308"/>
            <a:ext cx="735175" cy="964916"/>
          </a:xfrm>
          <a:prstGeom prst="rect">
            <a:avLst/>
          </a:prstGeom>
          <a:noFill/>
          <a:extLst>
            <a:ext uri="{909E8E84-426E-40DD-AFC4-6F175D3DCCD1}">
              <a14:hiddenFill xmlns:a14="http://schemas.microsoft.com/office/drawing/2010/main">
                <a:solidFill>
                  <a:srgbClr val="FFFFFF"/>
                </a:solidFill>
              </a14:hiddenFill>
            </a:ext>
          </a:extLst>
        </p:spPr>
      </p:pic>
      <p:sp>
        <p:nvSpPr>
          <p:cNvPr id="14" name="Tekstvak 13">
            <a:extLst>
              <a:ext uri="{FF2B5EF4-FFF2-40B4-BE49-F238E27FC236}">
                <a16:creationId xmlns:a16="http://schemas.microsoft.com/office/drawing/2014/main" id="{093CF9CB-C4A6-CDF3-4B0B-0092E0CC2271}"/>
              </a:ext>
            </a:extLst>
          </p:cNvPr>
          <p:cNvSpPr txBox="1"/>
          <p:nvPr/>
        </p:nvSpPr>
        <p:spPr>
          <a:xfrm>
            <a:off x="9498191" y="5993868"/>
            <a:ext cx="3004349" cy="553998"/>
          </a:xfrm>
          <a:prstGeom prst="rect">
            <a:avLst/>
          </a:prstGeom>
          <a:noFill/>
        </p:spPr>
        <p:txBody>
          <a:bodyPr wrap="none" rtlCol="0">
            <a:spAutoFit/>
          </a:bodyPr>
          <a:lstStyle/>
          <a:p>
            <a:r>
              <a:rPr lang="en-US" sz="3000" b="1">
                <a:solidFill>
                  <a:srgbClr val="85130E"/>
                </a:solidFill>
              </a:rPr>
              <a:t>Division by Zero!</a:t>
            </a:r>
          </a:p>
        </p:txBody>
      </p:sp>
      <p:sp>
        <p:nvSpPr>
          <p:cNvPr id="16" name="Tekstvak 15">
            <a:extLst>
              <a:ext uri="{FF2B5EF4-FFF2-40B4-BE49-F238E27FC236}">
                <a16:creationId xmlns:a16="http://schemas.microsoft.com/office/drawing/2014/main" id="{324E5574-5F61-74C7-825E-4A195FACDA2A}"/>
              </a:ext>
            </a:extLst>
          </p:cNvPr>
          <p:cNvSpPr txBox="1"/>
          <p:nvPr/>
        </p:nvSpPr>
        <p:spPr>
          <a:xfrm>
            <a:off x="15537674" y="8430845"/>
            <a:ext cx="3436129" cy="584775"/>
          </a:xfrm>
          <a:custGeom>
            <a:avLst/>
            <a:gdLst>
              <a:gd name="csX0" fmla="*/ 0 w 3436129"/>
              <a:gd name="csY0" fmla="*/ 0 h 584775"/>
              <a:gd name="csX1" fmla="*/ 538327 w 3436129"/>
              <a:gd name="csY1" fmla="*/ 0 h 584775"/>
              <a:gd name="csX2" fmla="*/ 1007931 w 3436129"/>
              <a:gd name="csY2" fmla="*/ 0 h 584775"/>
              <a:gd name="csX3" fmla="*/ 1649342 w 3436129"/>
              <a:gd name="csY3" fmla="*/ 0 h 584775"/>
              <a:gd name="csX4" fmla="*/ 2187669 w 3436129"/>
              <a:gd name="csY4" fmla="*/ 0 h 584775"/>
              <a:gd name="csX5" fmla="*/ 2725996 w 3436129"/>
              <a:gd name="csY5" fmla="*/ 0 h 584775"/>
              <a:gd name="csX6" fmla="*/ 3436129 w 3436129"/>
              <a:gd name="csY6" fmla="*/ 0 h 584775"/>
              <a:gd name="csX7" fmla="*/ 3436129 w 3436129"/>
              <a:gd name="csY7" fmla="*/ 584775 h 584775"/>
              <a:gd name="csX8" fmla="*/ 2863441 w 3436129"/>
              <a:gd name="csY8" fmla="*/ 584775 h 584775"/>
              <a:gd name="csX9" fmla="*/ 2393837 w 3436129"/>
              <a:gd name="csY9" fmla="*/ 584775 h 584775"/>
              <a:gd name="csX10" fmla="*/ 1821148 w 3436129"/>
              <a:gd name="csY10" fmla="*/ 584775 h 584775"/>
              <a:gd name="csX11" fmla="*/ 1248460 w 3436129"/>
              <a:gd name="csY11" fmla="*/ 584775 h 584775"/>
              <a:gd name="csX12" fmla="*/ 710133 w 3436129"/>
              <a:gd name="csY12" fmla="*/ 584775 h 584775"/>
              <a:gd name="csX13" fmla="*/ 0 w 3436129"/>
              <a:gd name="csY13" fmla="*/ 584775 h 584775"/>
              <a:gd name="csX14" fmla="*/ 0 w 3436129"/>
              <a:gd name="csY14" fmla="*/ 0 h 584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3436129" h="584775" extrusionOk="0">
                <a:moveTo>
                  <a:pt x="0" y="0"/>
                </a:moveTo>
                <a:cubicBezTo>
                  <a:pt x="114264" y="-1214"/>
                  <a:pt x="394194" y="23082"/>
                  <a:pt x="538327" y="0"/>
                </a:cubicBezTo>
                <a:cubicBezTo>
                  <a:pt x="682460" y="-23082"/>
                  <a:pt x="793088" y="24008"/>
                  <a:pt x="1007931" y="0"/>
                </a:cubicBezTo>
                <a:cubicBezTo>
                  <a:pt x="1222774" y="-24008"/>
                  <a:pt x="1501154" y="74624"/>
                  <a:pt x="1649342" y="0"/>
                </a:cubicBezTo>
                <a:cubicBezTo>
                  <a:pt x="1797530" y="-74624"/>
                  <a:pt x="2036007" y="30938"/>
                  <a:pt x="2187669" y="0"/>
                </a:cubicBezTo>
                <a:cubicBezTo>
                  <a:pt x="2339331" y="-30938"/>
                  <a:pt x="2514044" y="33172"/>
                  <a:pt x="2725996" y="0"/>
                </a:cubicBezTo>
                <a:cubicBezTo>
                  <a:pt x="2937948" y="-33172"/>
                  <a:pt x="3265565" y="46101"/>
                  <a:pt x="3436129" y="0"/>
                </a:cubicBezTo>
                <a:cubicBezTo>
                  <a:pt x="3485998" y="282673"/>
                  <a:pt x="3418203" y="341227"/>
                  <a:pt x="3436129" y="584775"/>
                </a:cubicBezTo>
                <a:cubicBezTo>
                  <a:pt x="3320260" y="595196"/>
                  <a:pt x="3132633" y="576834"/>
                  <a:pt x="2863441" y="584775"/>
                </a:cubicBezTo>
                <a:cubicBezTo>
                  <a:pt x="2594249" y="592716"/>
                  <a:pt x="2498965" y="535622"/>
                  <a:pt x="2393837" y="584775"/>
                </a:cubicBezTo>
                <a:cubicBezTo>
                  <a:pt x="2288709" y="633928"/>
                  <a:pt x="2073844" y="528092"/>
                  <a:pt x="1821148" y="584775"/>
                </a:cubicBezTo>
                <a:cubicBezTo>
                  <a:pt x="1568452" y="641458"/>
                  <a:pt x="1382122" y="539313"/>
                  <a:pt x="1248460" y="584775"/>
                </a:cubicBezTo>
                <a:cubicBezTo>
                  <a:pt x="1114798" y="630237"/>
                  <a:pt x="961950" y="541872"/>
                  <a:pt x="710133" y="584775"/>
                </a:cubicBezTo>
                <a:cubicBezTo>
                  <a:pt x="458316" y="627678"/>
                  <a:pt x="352145" y="554807"/>
                  <a:pt x="0" y="584775"/>
                </a:cubicBezTo>
                <a:cubicBezTo>
                  <a:pt x="-55378" y="456293"/>
                  <a:pt x="11508" y="250004"/>
                  <a:pt x="0" y="0"/>
                </a:cubicBezTo>
                <a:close/>
              </a:path>
            </a:pathLst>
          </a:custGeom>
          <a:noFill/>
          <a:ln w="57150">
            <a:solidFill>
              <a:schemeClr val="accent6">
                <a:lumMod val="10000"/>
              </a:schemeClr>
            </a:solidFill>
            <a:extLst>
              <a:ext uri="{C807C97D-BFC1-408E-A445-0C87EB9F89A2}">
                <ask:lineSketchStyleProps xmlns:ask="http://schemas.microsoft.com/office/drawing/2018/sketchyshapes" sd="1219033472">
                  <a:prstGeom prst="rect">
                    <a:avLst/>
                  </a:prstGeom>
                  <ask:type>
                    <ask:lineSketchScribble/>
                  </ask:type>
                </ask:lineSketchStyleProps>
              </a:ext>
            </a:extLst>
          </a:ln>
          <a:effectLst>
            <a:outerShdw blurRad="225425" dist="50800" dir="5220000" algn="ctr">
              <a:srgbClr val="000000">
                <a:alpha val="33000"/>
              </a:srgbClr>
            </a:outerShdw>
          </a:effectLst>
        </p:spPr>
        <p:txBody>
          <a:bodyPr wrap="square" rtlCol="0">
            <a:spAutoFit/>
          </a:bodyPr>
          <a:lstStyle/>
          <a:p>
            <a:r>
              <a:rPr lang="en-US" sz="3200">
                <a:latin typeface="Menlo" panose="020B0609030804020204" pitchFamily="49" charset="0"/>
                <a:ea typeface="Menlo" panose="020B0609030804020204" pitchFamily="49" charset="0"/>
                <a:cs typeface="Menlo" panose="020B0609030804020204" pitchFamily="49" charset="0"/>
              </a:rPr>
              <a:t>out * b === a</a:t>
            </a:r>
          </a:p>
        </p:txBody>
      </p:sp>
      <p:cxnSp>
        <p:nvCxnSpPr>
          <p:cNvPr id="18" name="Rechte verbindingslijn met pijl 17">
            <a:extLst>
              <a:ext uri="{FF2B5EF4-FFF2-40B4-BE49-F238E27FC236}">
                <a16:creationId xmlns:a16="http://schemas.microsoft.com/office/drawing/2014/main" id="{187B9148-F633-E410-2F9E-B75E608AC5AF}"/>
              </a:ext>
            </a:extLst>
          </p:cNvPr>
          <p:cNvCxnSpPr>
            <a:cxnSpLocks/>
          </p:cNvCxnSpPr>
          <p:nvPr/>
        </p:nvCxnSpPr>
        <p:spPr>
          <a:xfrm flipV="1">
            <a:off x="12959502" y="2682041"/>
            <a:ext cx="2413326" cy="1078367"/>
          </a:xfrm>
          <a:prstGeom prst="straightConnector1">
            <a:avLst/>
          </a:prstGeom>
          <a:ln w="57150">
            <a:solidFill>
              <a:schemeClr val="accent6">
                <a:lumMod val="1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9" name="Tekstvak 18">
            <a:extLst>
              <a:ext uri="{FF2B5EF4-FFF2-40B4-BE49-F238E27FC236}">
                <a16:creationId xmlns:a16="http://schemas.microsoft.com/office/drawing/2014/main" id="{B9EB18CC-B0E2-1504-5653-5447FAB96B22}"/>
              </a:ext>
            </a:extLst>
          </p:cNvPr>
          <p:cNvSpPr txBox="1"/>
          <p:nvPr/>
        </p:nvSpPr>
        <p:spPr>
          <a:xfrm>
            <a:off x="5804663" y="3760405"/>
            <a:ext cx="7154838" cy="4154984"/>
          </a:xfrm>
          <a:custGeom>
            <a:avLst/>
            <a:gdLst>
              <a:gd name="csX0" fmla="*/ 0 w 7154838"/>
              <a:gd name="csY0" fmla="*/ 0 h 4154984"/>
              <a:gd name="csX1" fmla="*/ 524688 w 7154838"/>
              <a:gd name="csY1" fmla="*/ 0 h 4154984"/>
              <a:gd name="csX2" fmla="*/ 1120925 w 7154838"/>
              <a:gd name="csY2" fmla="*/ 0 h 4154984"/>
              <a:gd name="csX3" fmla="*/ 1860258 w 7154838"/>
              <a:gd name="csY3" fmla="*/ 0 h 4154984"/>
              <a:gd name="csX4" fmla="*/ 2528043 w 7154838"/>
              <a:gd name="csY4" fmla="*/ 0 h 4154984"/>
              <a:gd name="csX5" fmla="*/ 3052731 w 7154838"/>
              <a:gd name="csY5" fmla="*/ 0 h 4154984"/>
              <a:gd name="csX6" fmla="*/ 3792064 w 7154838"/>
              <a:gd name="csY6" fmla="*/ 0 h 4154984"/>
              <a:gd name="csX7" fmla="*/ 4245204 w 7154838"/>
              <a:gd name="csY7" fmla="*/ 0 h 4154984"/>
              <a:gd name="csX8" fmla="*/ 4626795 w 7154838"/>
              <a:gd name="csY8" fmla="*/ 0 h 4154984"/>
              <a:gd name="csX9" fmla="*/ 5079935 w 7154838"/>
              <a:gd name="csY9" fmla="*/ 0 h 4154984"/>
              <a:gd name="csX10" fmla="*/ 5819268 w 7154838"/>
              <a:gd name="csY10" fmla="*/ 0 h 4154984"/>
              <a:gd name="csX11" fmla="*/ 6487053 w 7154838"/>
              <a:gd name="csY11" fmla="*/ 0 h 4154984"/>
              <a:gd name="csX12" fmla="*/ 7154838 w 7154838"/>
              <a:gd name="csY12" fmla="*/ 0 h 4154984"/>
              <a:gd name="csX13" fmla="*/ 7154838 w 7154838"/>
              <a:gd name="csY13" fmla="*/ 510469 h 4154984"/>
              <a:gd name="csX14" fmla="*/ 7154838 w 7154838"/>
              <a:gd name="csY14" fmla="*/ 1145588 h 4154984"/>
              <a:gd name="csX15" fmla="*/ 7154838 w 7154838"/>
              <a:gd name="csY15" fmla="*/ 1697608 h 4154984"/>
              <a:gd name="csX16" fmla="*/ 7154838 w 7154838"/>
              <a:gd name="csY16" fmla="*/ 2291177 h 4154984"/>
              <a:gd name="csX17" fmla="*/ 7154838 w 7154838"/>
              <a:gd name="csY17" fmla="*/ 2760097 h 4154984"/>
              <a:gd name="csX18" fmla="*/ 7154838 w 7154838"/>
              <a:gd name="csY18" fmla="*/ 3395215 h 4154984"/>
              <a:gd name="csX19" fmla="*/ 7154838 w 7154838"/>
              <a:gd name="csY19" fmla="*/ 4154984 h 4154984"/>
              <a:gd name="csX20" fmla="*/ 6558602 w 7154838"/>
              <a:gd name="csY20" fmla="*/ 4154984 h 4154984"/>
              <a:gd name="csX21" fmla="*/ 6177010 w 7154838"/>
              <a:gd name="csY21" fmla="*/ 4154984 h 4154984"/>
              <a:gd name="csX22" fmla="*/ 5723870 w 7154838"/>
              <a:gd name="csY22" fmla="*/ 4154984 h 4154984"/>
              <a:gd name="csX23" fmla="*/ 5056086 w 7154838"/>
              <a:gd name="csY23" fmla="*/ 4154984 h 4154984"/>
              <a:gd name="csX24" fmla="*/ 4316752 w 7154838"/>
              <a:gd name="csY24" fmla="*/ 4154984 h 4154984"/>
              <a:gd name="csX25" fmla="*/ 3720516 w 7154838"/>
              <a:gd name="csY25" fmla="*/ 4154984 h 4154984"/>
              <a:gd name="csX26" fmla="*/ 3124279 w 7154838"/>
              <a:gd name="csY26" fmla="*/ 4154984 h 4154984"/>
              <a:gd name="csX27" fmla="*/ 2384946 w 7154838"/>
              <a:gd name="csY27" fmla="*/ 4154984 h 4154984"/>
              <a:gd name="csX28" fmla="*/ 1788709 w 7154838"/>
              <a:gd name="csY28" fmla="*/ 4154984 h 4154984"/>
              <a:gd name="csX29" fmla="*/ 1407118 w 7154838"/>
              <a:gd name="csY29" fmla="*/ 4154984 h 4154984"/>
              <a:gd name="csX30" fmla="*/ 882430 w 7154838"/>
              <a:gd name="csY30" fmla="*/ 4154984 h 4154984"/>
              <a:gd name="csX31" fmla="*/ 0 w 7154838"/>
              <a:gd name="csY31" fmla="*/ 4154984 h 4154984"/>
              <a:gd name="csX32" fmla="*/ 0 w 7154838"/>
              <a:gd name="csY32" fmla="*/ 3686064 h 4154984"/>
              <a:gd name="csX33" fmla="*/ 0 w 7154838"/>
              <a:gd name="csY33" fmla="*/ 3175595 h 4154984"/>
              <a:gd name="csX34" fmla="*/ 0 w 7154838"/>
              <a:gd name="csY34" fmla="*/ 2498926 h 4154984"/>
              <a:gd name="csX35" fmla="*/ 0 w 7154838"/>
              <a:gd name="csY35" fmla="*/ 1863807 h 4154984"/>
              <a:gd name="csX36" fmla="*/ 0 w 7154838"/>
              <a:gd name="csY36" fmla="*/ 1270238 h 4154984"/>
              <a:gd name="csX37" fmla="*/ 0 w 7154838"/>
              <a:gd name="csY37" fmla="*/ 635119 h 4154984"/>
              <a:gd name="csX38" fmla="*/ 0 w 7154838"/>
              <a:gd name="csY38" fmla="*/ 0 h 415498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Lst>
            <a:rect l="l" t="t" r="r" b="b"/>
            <a:pathLst>
              <a:path w="7154838" h="4154984" extrusionOk="0">
                <a:moveTo>
                  <a:pt x="0" y="0"/>
                </a:moveTo>
                <a:cubicBezTo>
                  <a:pt x="140914" y="-56175"/>
                  <a:pt x="349527" y="53701"/>
                  <a:pt x="524688" y="0"/>
                </a:cubicBezTo>
                <a:cubicBezTo>
                  <a:pt x="699849" y="-53701"/>
                  <a:pt x="1000226" y="22590"/>
                  <a:pt x="1120925" y="0"/>
                </a:cubicBezTo>
                <a:cubicBezTo>
                  <a:pt x="1241624" y="-22590"/>
                  <a:pt x="1694513" y="53855"/>
                  <a:pt x="1860258" y="0"/>
                </a:cubicBezTo>
                <a:cubicBezTo>
                  <a:pt x="2026003" y="-53855"/>
                  <a:pt x="2350130" y="68207"/>
                  <a:pt x="2528043" y="0"/>
                </a:cubicBezTo>
                <a:cubicBezTo>
                  <a:pt x="2705956" y="-68207"/>
                  <a:pt x="2915195" y="40834"/>
                  <a:pt x="3052731" y="0"/>
                </a:cubicBezTo>
                <a:cubicBezTo>
                  <a:pt x="3190267" y="-40834"/>
                  <a:pt x="3554424" y="50108"/>
                  <a:pt x="3792064" y="0"/>
                </a:cubicBezTo>
                <a:cubicBezTo>
                  <a:pt x="4029704" y="-50108"/>
                  <a:pt x="4150179" y="2918"/>
                  <a:pt x="4245204" y="0"/>
                </a:cubicBezTo>
                <a:cubicBezTo>
                  <a:pt x="4340229" y="-2918"/>
                  <a:pt x="4471022" y="27128"/>
                  <a:pt x="4626795" y="0"/>
                </a:cubicBezTo>
                <a:cubicBezTo>
                  <a:pt x="4782568" y="-27128"/>
                  <a:pt x="4863353" y="28687"/>
                  <a:pt x="5079935" y="0"/>
                </a:cubicBezTo>
                <a:cubicBezTo>
                  <a:pt x="5296517" y="-28687"/>
                  <a:pt x="5517067" y="56758"/>
                  <a:pt x="5819268" y="0"/>
                </a:cubicBezTo>
                <a:cubicBezTo>
                  <a:pt x="6121469" y="-56758"/>
                  <a:pt x="6291360" y="69257"/>
                  <a:pt x="6487053" y="0"/>
                </a:cubicBezTo>
                <a:cubicBezTo>
                  <a:pt x="6682747" y="-69257"/>
                  <a:pt x="6910349" y="50361"/>
                  <a:pt x="7154838" y="0"/>
                </a:cubicBezTo>
                <a:cubicBezTo>
                  <a:pt x="7164127" y="218363"/>
                  <a:pt x="7116660" y="375394"/>
                  <a:pt x="7154838" y="510469"/>
                </a:cubicBezTo>
                <a:cubicBezTo>
                  <a:pt x="7193016" y="645544"/>
                  <a:pt x="7082597" y="937328"/>
                  <a:pt x="7154838" y="1145588"/>
                </a:cubicBezTo>
                <a:cubicBezTo>
                  <a:pt x="7227079" y="1353848"/>
                  <a:pt x="7148575" y="1572997"/>
                  <a:pt x="7154838" y="1697608"/>
                </a:cubicBezTo>
                <a:cubicBezTo>
                  <a:pt x="7161101" y="1822219"/>
                  <a:pt x="7122008" y="2134557"/>
                  <a:pt x="7154838" y="2291177"/>
                </a:cubicBezTo>
                <a:cubicBezTo>
                  <a:pt x="7187668" y="2447797"/>
                  <a:pt x="7101404" y="2633518"/>
                  <a:pt x="7154838" y="2760097"/>
                </a:cubicBezTo>
                <a:cubicBezTo>
                  <a:pt x="7208272" y="2886676"/>
                  <a:pt x="7144017" y="3186446"/>
                  <a:pt x="7154838" y="3395215"/>
                </a:cubicBezTo>
                <a:cubicBezTo>
                  <a:pt x="7165659" y="3603984"/>
                  <a:pt x="7068550" y="3930237"/>
                  <a:pt x="7154838" y="4154984"/>
                </a:cubicBezTo>
                <a:cubicBezTo>
                  <a:pt x="6859282" y="4208745"/>
                  <a:pt x="6768336" y="4094438"/>
                  <a:pt x="6558602" y="4154984"/>
                </a:cubicBezTo>
                <a:cubicBezTo>
                  <a:pt x="6348868" y="4215530"/>
                  <a:pt x="6344890" y="4116238"/>
                  <a:pt x="6177010" y="4154984"/>
                </a:cubicBezTo>
                <a:cubicBezTo>
                  <a:pt x="6009130" y="4193730"/>
                  <a:pt x="5931529" y="4144911"/>
                  <a:pt x="5723870" y="4154984"/>
                </a:cubicBezTo>
                <a:cubicBezTo>
                  <a:pt x="5516211" y="4165057"/>
                  <a:pt x="5335223" y="4086969"/>
                  <a:pt x="5056086" y="4154984"/>
                </a:cubicBezTo>
                <a:cubicBezTo>
                  <a:pt x="4776949" y="4222999"/>
                  <a:pt x="4553009" y="4138165"/>
                  <a:pt x="4316752" y="4154984"/>
                </a:cubicBezTo>
                <a:cubicBezTo>
                  <a:pt x="4080495" y="4171803"/>
                  <a:pt x="3872266" y="4126174"/>
                  <a:pt x="3720516" y="4154984"/>
                </a:cubicBezTo>
                <a:cubicBezTo>
                  <a:pt x="3568766" y="4183794"/>
                  <a:pt x="3310199" y="4108893"/>
                  <a:pt x="3124279" y="4154984"/>
                </a:cubicBezTo>
                <a:cubicBezTo>
                  <a:pt x="2938359" y="4201075"/>
                  <a:pt x="2653009" y="4070631"/>
                  <a:pt x="2384946" y="4154984"/>
                </a:cubicBezTo>
                <a:cubicBezTo>
                  <a:pt x="2116883" y="4239337"/>
                  <a:pt x="1912846" y="4115408"/>
                  <a:pt x="1788709" y="4154984"/>
                </a:cubicBezTo>
                <a:cubicBezTo>
                  <a:pt x="1664572" y="4194560"/>
                  <a:pt x="1574639" y="4145007"/>
                  <a:pt x="1407118" y="4154984"/>
                </a:cubicBezTo>
                <a:cubicBezTo>
                  <a:pt x="1239597" y="4164961"/>
                  <a:pt x="1039702" y="4093908"/>
                  <a:pt x="882430" y="4154984"/>
                </a:cubicBezTo>
                <a:cubicBezTo>
                  <a:pt x="725158" y="4216060"/>
                  <a:pt x="426527" y="4135976"/>
                  <a:pt x="0" y="4154984"/>
                </a:cubicBezTo>
                <a:cubicBezTo>
                  <a:pt x="-48733" y="3996747"/>
                  <a:pt x="27461" y="3786147"/>
                  <a:pt x="0" y="3686064"/>
                </a:cubicBezTo>
                <a:cubicBezTo>
                  <a:pt x="-27461" y="3585981"/>
                  <a:pt x="52657" y="3428083"/>
                  <a:pt x="0" y="3175595"/>
                </a:cubicBezTo>
                <a:cubicBezTo>
                  <a:pt x="-52657" y="2923107"/>
                  <a:pt x="6077" y="2830182"/>
                  <a:pt x="0" y="2498926"/>
                </a:cubicBezTo>
                <a:cubicBezTo>
                  <a:pt x="-6077" y="2167670"/>
                  <a:pt x="70251" y="2026931"/>
                  <a:pt x="0" y="1863807"/>
                </a:cubicBezTo>
                <a:cubicBezTo>
                  <a:pt x="-70251" y="1700683"/>
                  <a:pt x="66701" y="1488832"/>
                  <a:pt x="0" y="1270238"/>
                </a:cubicBezTo>
                <a:cubicBezTo>
                  <a:pt x="-66701" y="1051644"/>
                  <a:pt x="32068" y="816693"/>
                  <a:pt x="0" y="635119"/>
                </a:cubicBezTo>
                <a:cubicBezTo>
                  <a:pt x="-32068" y="453545"/>
                  <a:pt x="11381" y="207782"/>
                  <a:pt x="0" y="0"/>
                </a:cubicBezTo>
                <a:close/>
              </a:path>
            </a:pathLst>
          </a:custGeom>
          <a:noFill/>
          <a:ln w="76200">
            <a:solidFill>
              <a:schemeClr val="tx1"/>
            </a:solidFill>
            <a:extLst>
              <a:ext uri="{C807C97D-BFC1-408E-A445-0C87EB9F89A2}">
                <ask:lineSketchStyleProps xmlns:ask="http://schemas.microsoft.com/office/drawing/2018/sketchyshapes" sd="4283315133">
                  <a:prstGeom prst="rect">
                    <a:avLst/>
                  </a:prstGeom>
                  <ask:type>
                    <ask:lineSketchScribble/>
                  </ask:type>
                </ask:lineSketchStyleProps>
              </a:ext>
            </a:extLst>
          </a:ln>
          <a:effectLst>
            <a:innerShdw blurRad="63500" dist="50800" dir="2700000">
              <a:prstClr val="black">
                <a:alpha val="50000"/>
              </a:prstClr>
            </a:inn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solidFill>
                  <a:srgbClr val="569CD6"/>
                </a:solidFill>
                <a:latin typeface="Menlo"/>
              </a:rPr>
              <a:t>template</a:t>
            </a:r>
            <a:r>
              <a:rPr lang="en-US" sz="2400">
                <a:solidFill>
                  <a:srgbClr val="CCCCCC"/>
                </a:solidFill>
                <a:latin typeface="Menlo"/>
              </a:rPr>
              <a:t> </a:t>
            </a:r>
            <a:r>
              <a:rPr lang="en-US" sz="2400">
                <a:solidFill>
                  <a:srgbClr val="FFC000"/>
                </a:solidFill>
                <a:latin typeface="Menlo"/>
              </a:rPr>
              <a:t>Name</a:t>
            </a:r>
            <a:r>
              <a:rPr lang="en-US" sz="2400">
                <a:solidFill>
                  <a:schemeClr val="accent6">
                    <a:lumMod val="10000"/>
                  </a:schemeClr>
                </a:solidFill>
                <a:latin typeface="Menlo"/>
              </a:rPr>
              <a:t>() {</a:t>
            </a:r>
          </a:p>
          <a:p>
            <a:r>
              <a:rPr lang="en-US" sz="2400">
                <a:solidFill>
                  <a:srgbClr val="569CD6"/>
                </a:solidFill>
                <a:latin typeface="Menlo"/>
              </a:rPr>
              <a:t>  </a:t>
            </a:r>
          </a:p>
          <a:p>
            <a:r>
              <a:rPr lang="en-US" sz="2400">
                <a:solidFill>
                  <a:srgbClr val="569CD6"/>
                </a:solidFill>
                <a:latin typeface="Menlo"/>
              </a:rPr>
              <a:t>  signal </a:t>
            </a:r>
            <a:r>
              <a:rPr lang="en-US" sz="2400">
                <a:solidFill>
                  <a:srgbClr val="EB3950"/>
                </a:solidFill>
                <a:latin typeface="Menlo"/>
              </a:rPr>
              <a:t>private</a:t>
            </a:r>
            <a:r>
              <a:rPr lang="en-US" sz="2400">
                <a:solidFill>
                  <a:srgbClr val="CCCCCC"/>
                </a:solidFill>
                <a:latin typeface="Menlo"/>
              </a:rPr>
              <a:t> </a:t>
            </a:r>
            <a:r>
              <a:rPr lang="en-US" sz="2400">
                <a:solidFill>
                  <a:srgbClr val="569CD6"/>
                </a:solidFill>
                <a:latin typeface="Menlo"/>
              </a:rPr>
              <a:t>input</a:t>
            </a:r>
            <a:r>
              <a:rPr lang="en-US" sz="2400">
                <a:solidFill>
                  <a:srgbClr val="CCCCCC"/>
                </a:solidFill>
                <a:latin typeface="Menlo"/>
              </a:rPr>
              <a:t> </a:t>
            </a:r>
            <a:r>
              <a:rPr lang="en-US" sz="2400">
                <a:solidFill>
                  <a:schemeClr val="accent6">
                    <a:lumMod val="10000"/>
                  </a:schemeClr>
                </a:solidFill>
                <a:latin typeface="Menlo"/>
              </a:rPr>
              <a:t>a;</a:t>
            </a:r>
          </a:p>
          <a:p>
            <a:r>
              <a:rPr lang="en-US" sz="2400">
                <a:solidFill>
                  <a:srgbClr val="569CD6"/>
                </a:solidFill>
                <a:latin typeface="Menlo"/>
              </a:rPr>
              <a:t>  signal input</a:t>
            </a:r>
            <a:r>
              <a:rPr lang="en-US" sz="2400">
                <a:solidFill>
                  <a:srgbClr val="CCCCCC"/>
                </a:solidFill>
                <a:latin typeface="Menlo"/>
              </a:rPr>
              <a:t> </a:t>
            </a:r>
            <a:r>
              <a:rPr lang="en-US" sz="2400">
                <a:solidFill>
                  <a:schemeClr val="accent6">
                    <a:lumMod val="10000"/>
                  </a:schemeClr>
                </a:solidFill>
                <a:latin typeface="Menlo"/>
              </a:rPr>
              <a:t>b;</a:t>
            </a:r>
            <a:endParaRPr lang="en-US" sz="2400">
              <a:solidFill>
                <a:srgbClr val="569CD6"/>
              </a:solidFill>
              <a:latin typeface="Menlo"/>
            </a:endParaRPr>
          </a:p>
          <a:p>
            <a:r>
              <a:rPr lang="en-US" sz="2400">
                <a:solidFill>
                  <a:srgbClr val="569CD6"/>
                </a:solidFill>
                <a:latin typeface="Menlo"/>
              </a:rPr>
              <a:t>  signal</a:t>
            </a:r>
            <a:r>
              <a:rPr lang="en-US" sz="2400">
                <a:solidFill>
                  <a:srgbClr val="CCCCCC"/>
                </a:solidFill>
                <a:latin typeface="Menlo"/>
              </a:rPr>
              <a:t> </a:t>
            </a:r>
            <a:r>
              <a:rPr lang="en-US" sz="2400">
                <a:solidFill>
                  <a:srgbClr val="569CD6"/>
                </a:solidFill>
                <a:latin typeface="Menlo"/>
              </a:rPr>
              <a:t>output</a:t>
            </a:r>
            <a:r>
              <a:rPr lang="en-US" sz="2400">
                <a:solidFill>
                  <a:srgbClr val="CCCCCC"/>
                </a:solidFill>
                <a:latin typeface="Menlo"/>
              </a:rPr>
              <a:t> </a:t>
            </a:r>
            <a:r>
              <a:rPr lang="en-US" sz="2400">
                <a:solidFill>
                  <a:schemeClr val="accent6">
                    <a:lumMod val="10000"/>
                  </a:schemeClr>
                </a:solidFill>
                <a:latin typeface="Menlo"/>
              </a:rPr>
              <a:t>out;</a:t>
            </a:r>
          </a:p>
          <a:p>
            <a:br>
              <a:rPr lang="en-US" sz="2400">
                <a:latin typeface="Menlo"/>
              </a:rPr>
            </a:br>
            <a:r>
              <a:rPr lang="en-US" sz="2400">
                <a:latin typeface="Menlo"/>
              </a:rPr>
              <a:t>  </a:t>
            </a:r>
            <a:r>
              <a:rPr lang="en-US" sz="2400">
                <a:solidFill>
                  <a:schemeClr val="accent6">
                    <a:lumMod val="10000"/>
                  </a:schemeClr>
                </a:solidFill>
                <a:latin typeface="Menlo"/>
              </a:rPr>
              <a:t>out</a:t>
            </a:r>
            <a:r>
              <a:rPr lang="en-US" sz="2400">
                <a:solidFill>
                  <a:srgbClr val="569CD6"/>
                </a:solidFill>
                <a:latin typeface="Menlo"/>
              </a:rPr>
              <a:t> &lt;-- </a:t>
            </a:r>
            <a:r>
              <a:rPr lang="en-US" sz="2400">
                <a:solidFill>
                  <a:schemeClr val="accent6">
                    <a:lumMod val="10000"/>
                  </a:schemeClr>
                </a:solidFill>
                <a:latin typeface="Menlo"/>
              </a:rPr>
              <a:t>a / b;</a:t>
            </a:r>
          </a:p>
          <a:p>
            <a:r>
              <a:rPr lang="en-US" sz="2400">
                <a:solidFill>
                  <a:schemeClr val="accent6">
                    <a:lumMod val="10000"/>
                  </a:schemeClr>
                </a:solidFill>
                <a:latin typeface="Menlo"/>
              </a:rPr>
              <a:t>  </a:t>
            </a:r>
            <a:br>
              <a:rPr lang="en-US" sz="2400">
                <a:solidFill>
                  <a:schemeClr val="accent6">
                    <a:lumMod val="10000"/>
                  </a:schemeClr>
                </a:solidFill>
                <a:latin typeface="Menlo"/>
              </a:rPr>
            </a:br>
            <a:r>
              <a:rPr lang="en-US" sz="2400">
                <a:solidFill>
                  <a:schemeClr val="accent6">
                    <a:lumMod val="10000"/>
                  </a:schemeClr>
                </a:solidFill>
                <a:latin typeface="Menlo"/>
              </a:rPr>
              <a:t>  out * b</a:t>
            </a:r>
            <a:r>
              <a:rPr lang="en-US" sz="2400">
                <a:solidFill>
                  <a:srgbClr val="569CD6"/>
                </a:solidFill>
                <a:latin typeface="Menlo"/>
              </a:rPr>
              <a:t> === </a:t>
            </a:r>
            <a:r>
              <a:rPr lang="en-US" sz="2400">
                <a:solidFill>
                  <a:schemeClr val="accent6">
                    <a:lumMod val="10000"/>
                  </a:schemeClr>
                </a:solidFill>
                <a:latin typeface="Menlo"/>
              </a:rPr>
              <a:t>a;</a:t>
            </a:r>
          </a:p>
          <a:p>
            <a:endParaRPr lang="en-US" sz="2400">
              <a:solidFill>
                <a:srgbClr val="569CD6"/>
              </a:solidFill>
              <a:latin typeface="Menlo"/>
            </a:endParaRPr>
          </a:p>
          <a:p>
            <a:r>
              <a:rPr lang="en-US" sz="2400">
                <a:solidFill>
                  <a:schemeClr val="accent6">
                    <a:lumMod val="10000"/>
                  </a:schemeClr>
                </a:solidFill>
                <a:latin typeface="Menlo"/>
              </a:rPr>
              <a:t>}</a:t>
            </a:r>
          </a:p>
        </p:txBody>
      </p:sp>
      <p:cxnSp>
        <p:nvCxnSpPr>
          <p:cNvPr id="20" name="Rechte verbindingslijn met pijl 19">
            <a:extLst>
              <a:ext uri="{FF2B5EF4-FFF2-40B4-BE49-F238E27FC236}">
                <a16:creationId xmlns:a16="http://schemas.microsoft.com/office/drawing/2014/main" id="{EC0C37C3-0EB9-320A-B8BA-62660A1AE176}"/>
              </a:ext>
            </a:extLst>
          </p:cNvPr>
          <p:cNvCxnSpPr>
            <a:cxnSpLocks/>
          </p:cNvCxnSpPr>
          <p:nvPr/>
        </p:nvCxnSpPr>
        <p:spPr>
          <a:xfrm>
            <a:off x="12905482" y="7915392"/>
            <a:ext cx="2467346" cy="802091"/>
          </a:xfrm>
          <a:prstGeom prst="straightConnector1">
            <a:avLst/>
          </a:prstGeom>
          <a:ln w="57150">
            <a:solidFill>
              <a:schemeClr val="accent6">
                <a:lumMod val="10000"/>
              </a:schemeClr>
            </a:solidFill>
            <a:tailEnd type="triangle"/>
          </a:ln>
        </p:spPr>
        <p:style>
          <a:lnRef idx="1">
            <a:schemeClr val="accent1"/>
          </a:lnRef>
          <a:fillRef idx="0">
            <a:schemeClr val="accent1"/>
          </a:fillRef>
          <a:effectRef idx="0">
            <a:schemeClr val="accent1"/>
          </a:effectRef>
          <a:fontRef idx="minor">
            <a:schemeClr val="tx1"/>
          </a:fontRef>
        </p:style>
      </p:cxnSp>
      <p:pic>
        <p:nvPicPr>
          <p:cNvPr id="21" name="Picture 2" descr="Cool boy emoji | AI Emoji Generator">
            <a:extLst>
              <a:ext uri="{FF2B5EF4-FFF2-40B4-BE49-F238E27FC236}">
                <a16:creationId xmlns:a16="http://schemas.microsoft.com/office/drawing/2014/main" id="{78677A22-501E-A5E8-8BED-D9184E15526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9069200" y="896400"/>
            <a:ext cx="2074652" cy="2074652"/>
          </a:xfrm>
          <a:prstGeom prst="rect">
            <a:avLst/>
          </a:prstGeom>
          <a:noFill/>
          <a:extLst>
            <a:ext uri="{909E8E84-426E-40DD-AFC4-6F175D3DCCD1}">
              <a14:hiddenFill xmlns:a14="http://schemas.microsoft.com/office/drawing/2010/main">
                <a:solidFill>
                  <a:srgbClr val="FFFFFF"/>
                </a:solidFill>
              </a14:hiddenFill>
            </a:ext>
          </a:extLst>
        </p:spPr>
      </p:pic>
      <p:sp>
        <p:nvSpPr>
          <p:cNvPr id="22" name="Tekstvak 21">
            <a:extLst>
              <a:ext uri="{FF2B5EF4-FFF2-40B4-BE49-F238E27FC236}">
                <a16:creationId xmlns:a16="http://schemas.microsoft.com/office/drawing/2014/main" id="{0899566C-469C-FBA3-914C-207B754AC099}"/>
              </a:ext>
            </a:extLst>
          </p:cNvPr>
          <p:cNvSpPr txBox="1"/>
          <p:nvPr/>
        </p:nvSpPr>
        <p:spPr>
          <a:xfrm>
            <a:off x="15537600" y="2390403"/>
            <a:ext cx="3436128" cy="584775"/>
          </a:xfrm>
          <a:custGeom>
            <a:avLst/>
            <a:gdLst>
              <a:gd name="csX0" fmla="*/ 0 w 3436128"/>
              <a:gd name="csY0" fmla="*/ 0 h 584775"/>
              <a:gd name="csX1" fmla="*/ 538327 w 3436128"/>
              <a:gd name="csY1" fmla="*/ 0 h 584775"/>
              <a:gd name="csX2" fmla="*/ 1007931 w 3436128"/>
              <a:gd name="csY2" fmla="*/ 0 h 584775"/>
              <a:gd name="csX3" fmla="*/ 1649341 w 3436128"/>
              <a:gd name="csY3" fmla="*/ 0 h 584775"/>
              <a:gd name="csX4" fmla="*/ 2187668 w 3436128"/>
              <a:gd name="csY4" fmla="*/ 0 h 584775"/>
              <a:gd name="csX5" fmla="*/ 2725995 w 3436128"/>
              <a:gd name="csY5" fmla="*/ 0 h 584775"/>
              <a:gd name="csX6" fmla="*/ 3436128 w 3436128"/>
              <a:gd name="csY6" fmla="*/ 0 h 584775"/>
              <a:gd name="csX7" fmla="*/ 3436128 w 3436128"/>
              <a:gd name="csY7" fmla="*/ 584775 h 584775"/>
              <a:gd name="csX8" fmla="*/ 2863440 w 3436128"/>
              <a:gd name="csY8" fmla="*/ 584775 h 584775"/>
              <a:gd name="csX9" fmla="*/ 2393836 w 3436128"/>
              <a:gd name="csY9" fmla="*/ 584775 h 584775"/>
              <a:gd name="csX10" fmla="*/ 1821148 w 3436128"/>
              <a:gd name="csY10" fmla="*/ 584775 h 584775"/>
              <a:gd name="csX11" fmla="*/ 1248460 w 3436128"/>
              <a:gd name="csY11" fmla="*/ 584775 h 584775"/>
              <a:gd name="csX12" fmla="*/ 710133 w 3436128"/>
              <a:gd name="csY12" fmla="*/ 584775 h 584775"/>
              <a:gd name="csX13" fmla="*/ 0 w 3436128"/>
              <a:gd name="csY13" fmla="*/ 584775 h 584775"/>
              <a:gd name="csX14" fmla="*/ 0 w 3436128"/>
              <a:gd name="csY14" fmla="*/ 0 h 584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3436128" h="584775" extrusionOk="0">
                <a:moveTo>
                  <a:pt x="0" y="0"/>
                </a:moveTo>
                <a:cubicBezTo>
                  <a:pt x="114264" y="-1214"/>
                  <a:pt x="394194" y="23082"/>
                  <a:pt x="538327" y="0"/>
                </a:cubicBezTo>
                <a:cubicBezTo>
                  <a:pt x="682460" y="-23082"/>
                  <a:pt x="793088" y="24008"/>
                  <a:pt x="1007931" y="0"/>
                </a:cubicBezTo>
                <a:cubicBezTo>
                  <a:pt x="1222774" y="-24008"/>
                  <a:pt x="1503540" y="2947"/>
                  <a:pt x="1649341" y="0"/>
                </a:cubicBezTo>
                <a:cubicBezTo>
                  <a:pt x="1795142" y="-2947"/>
                  <a:pt x="2036006" y="30938"/>
                  <a:pt x="2187668" y="0"/>
                </a:cubicBezTo>
                <a:cubicBezTo>
                  <a:pt x="2339330" y="-30938"/>
                  <a:pt x="2514043" y="33172"/>
                  <a:pt x="2725995" y="0"/>
                </a:cubicBezTo>
                <a:cubicBezTo>
                  <a:pt x="2937947" y="-33172"/>
                  <a:pt x="3265564" y="46101"/>
                  <a:pt x="3436128" y="0"/>
                </a:cubicBezTo>
                <a:cubicBezTo>
                  <a:pt x="3485997" y="282673"/>
                  <a:pt x="3418202" y="341227"/>
                  <a:pt x="3436128" y="584775"/>
                </a:cubicBezTo>
                <a:cubicBezTo>
                  <a:pt x="3320259" y="595196"/>
                  <a:pt x="3132632" y="576834"/>
                  <a:pt x="2863440" y="584775"/>
                </a:cubicBezTo>
                <a:cubicBezTo>
                  <a:pt x="2594248" y="592716"/>
                  <a:pt x="2498964" y="535622"/>
                  <a:pt x="2393836" y="584775"/>
                </a:cubicBezTo>
                <a:cubicBezTo>
                  <a:pt x="2288708" y="633928"/>
                  <a:pt x="2072313" y="522925"/>
                  <a:pt x="1821148" y="584775"/>
                </a:cubicBezTo>
                <a:cubicBezTo>
                  <a:pt x="1569983" y="646625"/>
                  <a:pt x="1382122" y="539313"/>
                  <a:pt x="1248460" y="584775"/>
                </a:cubicBezTo>
                <a:cubicBezTo>
                  <a:pt x="1114798" y="630237"/>
                  <a:pt x="961950" y="541872"/>
                  <a:pt x="710133" y="584775"/>
                </a:cubicBezTo>
                <a:cubicBezTo>
                  <a:pt x="458316" y="627678"/>
                  <a:pt x="352145" y="554807"/>
                  <a:pt x="0" y="584775"/>
                </a:cubicBezTo>
                <a:cubicBezTo>
                  <a:pt x="-55378" y="456293"/>
                  <a:pt x="11508" y="250004"/>
                  <a:pt x="0" y="0"/>
                </a:cubicBezTo>
                <a:close/>
              </a:path>
            </a:pathLst>
          </a:custGeom>
          <a:noFill/>
          <a:ln w="57150">
            <a:solidFill>
              <a:schemeClr val="accent6">
                <a:lumMod val="10000"/>
              </a:schemeClr>
            </a:solidFill>
            <a:extLst>
              <a:ext uri="{C807C97D-BFC1-408E-A445-0C87EB9F89A2}">
                <ask:lineSketchStyleProps xmlns:ask="http://schemas.microsoft.com/office/drawing/2018/sketchyshapes" sd="1219033472">
                  <a:prstGeom prst="rect">
                    <a:avLst/>
                  </a:prstGeom>
                  <ask:type>
                    <ask:lineSketchScribble/>
                  </ask:type>
                </ask:lineSketchStyleProps>
              </a:ext>
            </a:extLst>
          </a:ln>
          <a:effectLst>
            <a:outerShdw blurRad="225425" dist="50800" dir="5220000" algn="ctr">
              <a:srgbClr val="000000">
                <a:alpha val="33000"/>
              </a:srgbClr>
            </a:outerShdw>
          </a:effectLst>
        </p:spPr>
        <p:txBody>
          <a:bodyPr wrap="square" rtlCol="0">
            <a:spAutoFit/>
          </a:bodyPr>
          <a:lstStyle/>
          <a:p>
            <a:r>
              <a:rPr lang="en-US" sz="3200">
                <a:latin typeface="Menlo" panose="020B0609030804020204" pitchFamily="49" charset="0"/>
                <a:ea typeface="Menlo" panose="020B0609030804020204" pitchFamily="49" charset="0"/>
                <a:cs typeface="Menlo" panose="020B0609030804020204" pitchFamily="49" charset="0"/>
              </a:rPr>
              <a:t>out &lt;-- a / b</a:t>
            </a:r>
          </a:p>
        </p:txBody>
      </p:sp>
      <p:sp>
        <p:nvSpPr>
          <p:cNvPr id="23" name="Tekstvak 22">
            <a:extLst>
              <a:ext uri="{FF2B5EF4-FFF2-40B4-BE49-F238E27FC236}">
                <a16:creationId xmlns:a16="http://schemas.microsoft.com/office/drawing/2014/main" id="{3F9D48F7-003A-9083-5B6C-74F15B8D17C6}"/>
              </a:ext>
            </a:extLst>
          </p:cNvPr>
          <p:cNvSpPr txBox="1"/>
          <p:nvPr/>
        </p:nvSpPr>
        <p:spPr>
          <a:xfrm>
            <a:off x="23504869" y="13187659"/>
            <a:ext cx="872782" cy="646331"/>
          </a:xfrm>
          <a:prstGeom prst="rect">
            <a:avLst/>
          </a:prstGeom>
          <a:noFill/>
        </p:spPr>
        <p:txBody>
          <a:bodyPr wrap="square" rtlCol="0">
            <a:spAutoFit/>
          </a:bodyPr>
          <a:lstStyle/>
          <a:p>
            <a:r>
              <a:rPr lang="nl-BE" b="1" dirty="0">
                <a:solidFill>
                  <a:schemeClr val="bg1"/>
                </a:solidFill>
              </a:rPr>
              <a:t>12</a:t>
            </a:r>
          </a:p>
        </p:txBody>
      </p:sp>
    </p:spTree>
    <p:extLst>
      <p:ext uri="{BB962C8B-B14F-4D97-AF65-F5344CB8AC3E}">
        <p14:creationId xmlns:p14="http://schemas.microsoft.com/office/powerpoint/2010/main" val="483351675"/>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dissolve">
                                      <p:cBhvr>
                                        <p:cTn id="7" dur="500"/>
                                        <p:tgtEl>
                                          <p:spTgt spid="13"/>
                                        </p:tgtEl>
                                      </p:cBhvr>
                                    </p:animEffect>
                                  </p:childTnLst>
                                </p:cTn>
                              </p:par>
                              <p:par>
                                <p:cTn id="8" presetID="9" presetClass="entr" presetSubtype="0"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dissolve">
                                      <p:cBhvr>
                                        <p:cTn id="1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B0E9A5-E457-F762-42C9-0B1C32B53920}"/>
            </a:ext>
          </a:extLst>
        </p:cNvPr>
        <p:cNvGrpSpPr/>
        <p:nvPr/>
      </p:nvGrpSpPr>
      <p:grpSpPr>
        <a:xfrm>
          <a:off x="0" y="0"/>
          <a:ext cx="0" cy="0"/>
          <a:chOff x="0" y="0"/>
          <a:chExt cx="0" cy="0"/>
        </a:xfrm>
      </p:grpSpPr>
      <p:sp>
        <p:nvSpPr>
          <p:cNvPr id="3" name="Tekstvak 2">
            <a:extLst>
              <a:ext uri="{FF2B5EF4-FFF2-40B4-BE49-F238E27FC236}">
                <a16:creationId xmlns:a16="http://schemas.microsoft.com/office/drawing/2014/main" id="{31ABACAA-D8AC-4212-882A-0E782BD6B32D}"/>
              </a:ext>
            </a:extLst>
          </p:cNvPr>
          <p:cNvSpPr txBox="1"/>
          <p:nvPr/>
        </p:nvSpPr>
        <p:spPr>
          <a:xfrm>
            <a:off x="1132205" y="921160"/>
            <a:ext cx="14151338" cy="1323439"/>
          </a:xfrm>
          <a:prstGeom prst="rect">
            <a:avLst/>
          </a:prstGeom>
          <a:noFill/>
        </p:spPr>
        <p:txBody>
          <a:bodyPr wrap="square">
            <a:spAutoFit/>
          </a:bodyPr>
          <a:lstStyle/>
          <a:p>
            <a:pPr>
              <a:spcBef>
                <a:spcPts val="0"/>
              </a:spcBef>
              <a:spcAft>
                <a:spcPts val="0"/>
              </a:spcAft>
            </a:pPr>
            <a:r>
              <a:rPr lang="nl-BE" sz="8000" b="1" dirty="0">
                <a:latin typeface="Nunito" pitchFamily="2" charset="77"/>
              </a:rPr>
              <a:t>Semantic Mismatches</a:t>
            </a:r>
            <a:endParaRPr lang="nl-BE" sz="8800" dirty="0"/>
          </a:p>
        </p:txBody>
      </p:sp>
      <p:pic>
        <p:nvPicPr>
          <p:cNvPr id="4" name="Picture 2">
            <a:extLst>
              <a:ext uri="{FF2B5EF4-FFF2-40B4-BE49-F238E27FC236}">
                <a16:creationId xmlns:a16="http://schemas.microsoft.com/office/drawing/2014/main" id="{B736FA0F-8E28-45D3-5170-061C508FE1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p:blipFill>
        <p:spPr bwMode="auto">
          <a:xfrm>
            <a:off x="1132205" y="4432134"/>
            <a:ext cx="2442198" cy="2442198"/>
          </a:xfrm>
          <a:prstGeom prst="rect">
            <a:avLst/>
          </a:prstGeom>
          <a:noFill/>
          <a:extLst>
            <a:ext uri="{909E8E84-426E-40DD-AFC4-6F175D3DCCD1}">
              <a14:hiddenFill xmlns:a14="http://schemas.microsoft.com/office/drawing/2010/main">
                <a:solidFill>
                  <a:srgbClr val="FFFFFF"/>
                </a:solidFill>
              </a14:hiddenFill>
            </a:ext>
          </a:extLst>
        </p:spPr>
      </p:pic>
      <p:sp>
        <p:nvSpPr>
          <p:cNvPr id="9" name="Pijl links 8">
            <a:extLst>
              <a:ext uri="{FF2B5EF4-FFF2-40B4-BE49-F238E27FC236}">
                <a16:creationId xmlns:a16="http://schemas.microsoft.com/office/drawing/2014/main" id="{FC59BCB9-C448-170A-D622-839814907AE1}"/>
              </a:ext>
            </a:extLst>
          </p:cNvPr>
          <p:cNvSpPr/>
          <p:nvPr/>
        </p:nvSpPr>
        <p:spPr>
          <a:xfrm>
            <a:off x="3776042" y="5294670"/>
            <a:ext cx="1373364" cy="804041"/>
          </a:xfrm>
          <a:prstGeom prst="rightArrow">
            <a:avLst/>
          </a:prstGeom>
          <a:solidFill>
            <a:srgbClr val="79E2E6"/>
          </a:solidFill>
          <a:ln>
            <a:solidFill>
              <a:srgbClr val="79E2E6"/>
            </a:solidFill>
            <a:prstDash val="lg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pic>
        <p:nvPicPr>
          <p:cNvPr id="50" name="Afbeelding 49" descr="Afbeelding met speelgoed, pop, persoon, tekenfilm&#10;&#10;Door AI gegenereerde inhoud is mogelijk onjuist.">
            <a:extLst>
              <a:ext uri="{FF2B5EF4-FFF2-40B4-BE49-F238E27FC236}">
                <a16:creationId xmlns:a16="http://schemas.microsoft.com/office/drawing/2014/main" id="{4843D46F-A45C-B3D1-EC2F-D0A0E46B463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835200" y="6471696"/>
            <a:ext cx="2774348" cy="2774348"/>
          </a:xfrm>
          <a:prstGeom prst="rect">
            <a:avLst/>
          </a:prstGeom>
        </p:spPr>
      </p:pic>
      <p:sp>
        <p:nvSpPr>
          <p:cNvPr id="1031" name="Rechthoek 1030">
            <a:extLst>
              <a:ext uri="{FF2B5EF4-FFF2-40B4-BE49-F238E27FC236}">
                <a16:creationId xmlns:a16="http://schemas.microsoft.com/office/drawing/2014/main" id="{8026CEE9-32B0-1BD6-18B1-33B208B400B4}"/>
              </a:ext>
            </a:extLst>
          </p:cNvPr>
          <p:cNvSpPr/>
          <p:nvPr/>
        </p:nvSpPr>
        <p:spPr>
          <a:xfrm>
            <a:off x="1285091" y="6874332"/>
            <a:ext cx="2490952" cy="882790"/>
          </a:xfrm>
          <a:prstGeom prst="rect">
            <a:avLst/>
          </a:prstGeom>
          <a:solidFill>
            <a:srgbClr val="1B9399"/>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dirty="0">
                <a:latin typeface="+mj-lt"/>
              </a:rPr>
              <a:t>IDEA</a:t>
            </a:r>
          </a:p>
        </p:txBody>
      </p:sp>
      <p:pic>
        <p:nvPicPr>
          <p:cNvPr id="38" name="Afbeelding 37">
            <a:extLst>
              <a:ext uri="{FF2B5EF4-FFF2-40B4-BE49-F238E27FC236}">
                <a16:creationId xmlns:a16="http://schemas.microsoft.com/office/drawing/2014/main" id="{F5D67F2D-0230-70B6-523C-2A5D7AB6E3B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7946003" y="9930119"/>
            <a:ext cx="2226413" cy="2226413"/>
          </a:xfrm>
          <a:prstGeom prst="rect">
            <a:avLst/>
          </a:prstGeom>
        </p:spPr>
      </p:pic>
      <p:pic>
        <p:nvPicPr>
          <p:cNvPr id="39" name="Afbeelding 38">
            <a:extLst>
              <a:ext uri="{FF2B5EF4-FFF2-40B4-BE49-F238E27FC236}">
                <a16:creationId xmlns:a16="http://schemas.microsoft.com/office/drawing/2014/main" id="{959B1BA8-D9DB-CD81-F5DA-EEEE844FA3F5}"/>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9934127" y="11339877"/>
            <a:ext cx="2277268" cy="2277268"/>
          </a:xfrm>
          <a:prstGeom prst="rect">
            <a:avLst/>
          </a:prstGeom>
        </p:spPr>
      </p:pic>
      <p:sp>
        <p:nvSpPr>
          <p:cNvPr id="42" name="Pijl links 41">
            <a:extLst>
              <a:ext uri="{FF2B5EF4-FFF2-40B4-BE49-F238E27FC236}">
                <a16:creationId xmlns:a16="http://schemas.microsoft.com/office/drawing/2014/main" id="{B1096F12-455A-FD12-4DF4-BCF4BB8C3B8F}"/>
              </a:ext>
            </a:extLst>
          </p:cNvPr>
          <p:cNvSpPr/>
          <p:nvPr/>
        </p:nvSpPr>
        <p:spPr>
          <a:xfrm rot="5400000">
            <a:off x="19648800" y="9856279"/>
            <a:ext cx="1373364" cy="804041"/>
          </a:xfrm>
          <a:prstGeom prst="rightArrow">
            <a:avLst/>
          </a:prstGeom>
          <a:solidFill>
            <a:srgbClr val="79E2E6"/>
          </a:solidFill>
          <a:ln>
            <a:solidFill>
              <a:srgbClr val="79E2E6"/>
            </a:solidFill>
            <a:prstDash val="lg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cxnSp>
        <p:nvCxnSpPr>
          <p:cNvPr id="48" name="Rechte verbindingslijn met pijl 47">
            <a:extLst>
              <a:ext uri="{FF2B5EF4-FFF2-40B4-BE49-F238E27FC236}">
                <a16:creationId xmlns:a16="http://schemas.microsoft.com/office/drawing/2014/main" id="{3EAD4310-018E-FBD4-8B80-72255B93679A}"/>
              </a:ext>
            </a:extLst>
          </p:cNvPr>
          <p:cNvCxnSpPr>
            <a:cxnSpLocks/>
          </p:cNvCxnSpPr>
          <p:nvPr/>
        </p:nvCxnSpPr>
        <p:spPr>
          <a:xfrm flipV="1">
            <a:off x="19202403" y="11043323"/>
            <a:ext cx="1750439" cy="2140504"/>
          </a:xfrm>
          <a:prstGeom prst="straightConnector1">
            <a:avLst/>
          </a:prstGeom>
          <a:ln w="88900">
            <a:solidFill>
              <a:schemeClr val="accent6">
                <a:lumMod val="10000"/>
              </a:schemeClr>
            </a:solidFill>
            <a:prstDash val="sysDot"/>
            <a:tailEnd type="none"/>
          </a:ln>
        </p:spPr>
        <p:style>
          <a:lnRef idx="1">
            <a:schemeClr val="accent1"/>
          </a:lnRef>
          <a:fillRef idx="0">
            <a:schemeClr val="accent1"/>
          </a:fillRef>
          <a:effectRef idx="0">
            <a:schemeClr val="accent1"/>
          </a:effectRef>
          <a:fontRef idx="minor">
            <a:schemeClr val="tx1"/>
          </a:fontRef>
        </p:style>
      </p:cxnSp>
      <p:pic>
        <p:nvPicPr>
          <p:cNvPr id="7" name="Picture 6" descr="Contract - Free files and folders icons">
            <a:extLst>
              <a:ext uri="{FF2B5EF4-FFF2-40B4-BE49-F238E27FC236}">
                <a16:creationId xmlns:a16="http://schemas.microsoft.com/office/drawing/2014/main" id="{0B91ACDE-5C42-2FDB-DBA2-1869FF729F19}"/>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r="17785"/>
          <a:stretch/>
        </p:blipFill>
        <p:spPr bwMode="auto">
          <a:xfrm>
            <a:off x="21114002" y="3735931"/>
            <a:ext cx="1884497" cy="2292164"/>
          </a:xfrm>
          <a:prstGeom prst="rect">
            <a:avLst/>
          </a:prstGeom>
          <a:noFill/>
          <a:extLst>
            <a:ext uri="{909E8E84-426E-40DD-AFC4-6F175D3DCCD1}">
              <a14:hiddenFill xmlns:a14="http://schemas.microsoft.com/office/drawing/2010/main">
                <a:solidFill>
                  <a:srgbClr val="FFFFFF"/>
                </a:solidFill>
              </a14:hiddenFill>
            </a:ext>
          </a:extLst>
        </p:spPr>
      </p:pic>
      <p:sp>
        <p:nvSpPr>
          <p:cNvPr id="11" name="Pijl links 10">
            <a:extLst>
              <a:ext uri="{FF2B5EF4-FFF2-40B4-BE49-F238E27FC236}">
                <a16:creationId xmlns:a16="http://schemas.microsoft.com/office/drawing/2014/main" id="{4D7109BA-8E84-8C54-7810-CBC3E82A3895}"/>
              </a:ext>
            </a:extLst>
          </p:cNvPr>
          <p:cNvSpPr/>
          <p:nvPr/>
        </p:nvSpPr>
        <p:spPr>
          <a:xfrm rot="5400000">
            <a:off x="19386000" y="4372944"/>
            <a:ext cx="1373364" cy="804041"/>
          </a:xfrm>
          <a:prstGeom prst="rightArrow">
            <a:avLst/>
          </a:prstGeom>
          <a:solidFill>
            <a:srgbClr val="79E2E6"/>
          </a:solidFill>
          <a:ln>
            <a:solidFill>
              <a:srgbClr val="79E2E6"/>
            </a:solidFill>
            <a:prstDash val="lg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3" name="Tekstvak 12">
            <a:extLst>
              <a:ext uri="{FF2B5EF4-FFF2-40B4-BE49-F238E27FC236}">
                <a16:creationId xmlns:a16="http://schemas.microsoft.com/office/drawing/2014/main" id="{B8D53B23-58BD-55BC-340A-E03ADA3DB9F2}"/>
              </a:ext>
            </a:extLst>
          </p:cNvPr>
          <p:cNvSpPr txBox="1"/>
          <p:nvPr/>
        </p:nvSpPr>
        <p:spPr>
          <a:xfrm>
            <a:off x="21672080" y="7765238"/>
            <a:ext cx="2031325" cy="400110"/>
          </a:xfrm>
          <a:prstGeom prst="rect">
            <a:avLst/>
          </a:prstGeom>
          <a:noFill/>
        </p:spPr>
        <p:txBody>
          <a:bodyPr wrap="none" rtlCol="0">
            <a:spAutoFit/>
          </a:bodyPr>
          <a:lstStyle/>
          <a:p>
            <a:r>
              <a:rPr lang="en-US" sz="2000">
                <a:latin typeface="Menlo" panose="020B0609030804020204" pitchFamily="49" charset="0"/>
                <a:ea typeface="Menlo" panose="020B0609030804020204" pitchFamily="49" charset="0"/>
                <a:cs typeface="Menlo" panose="020B0609030804020204" pitchFamily="49" charset="0"/>
              </a:rPr>
              <a:t>5 * 0 === 0?</a:t>
            </a:r>
          </a:p>
        </p:txBody>
      </p:sp>
      <p:sp>
        <p:nvSpPr>
          <p:cNvPr id="14" name="Wolkvormige toelichting 13">
            <a:extLst>
              <a:ext uri="{FF2B5EF4-FFF2-40B4-BE49-F238E27FC236}">
                <a16:creationId xmlns:a16="http://schemas.microsoft.com/office/drawing/2014/main" id="{87D596B0-0FBB-9A68-9C2F-9684BE3C607E}"/>
              </a:ext>
            </a:extLst>
          </p:cNvPr>
          <p:cNvSpPr/>
          <p:nvPr/>
        </p:nvSpPr>
        <p:spPr>
          <a:xfrm>
            <a:off x="21387127" y="7273952"/>
            <a:ext cx="2774348" cy="1443531"/>
          </a:xfrm>
          <a:prstGeom prst="cloudCallout">
            <a:avLst>
              <a:gd name="adj1" fmla="val -71231"/>
              <a:gd name="adj2" fmla="val -57500"/>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hthoek 18">
            <a:extLst>
              <a:ext uri="{FF2B5EF4-FFF2-40B4-BE49-F238E27FC236}">
                <a16:creationId xmlns:a16="http://schemas.microsoft.com/office/drawing/2014/main" id="{161AED59-8A7F-CF80-75EA-1AF89DEEB385}"/>
              </a:ext>
            </a:extLst>
          </p:cNvPr>
          <p:cNvSpPr/>
          <p:nvPr/>
        </p:nvSpPr>
        <p:spPr>
          <a:xfrm>
            <a:off x="21338196" y="4033819"/>
            <a:ext cx="1436104" cy="1696386"/>
          </a:xfrm>
          <a:prstGeom prst="rect">
            <a:avLst/>
          </a:prstGeom>
          <a:solidFill>
            <a:srgbClr val="FFC000"/>
          </a:soli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a:solidFill>
                  <a:schemeClr val="accent6">
                    <a:lumMod val="10000"/>
                    <a:alpha val="15000"/>
                  </a:schemeClr>
                </a:solidFill>
                <a:latin typeface="Cooper Black" panose="0208090404030B020404" pitchFamily="18" charset="77"/>
                <a:cs typeface="Futura Medium" panose="020B0602020204020303" pitchFamily="34" charset="-79"/>
              </a:rPr>
              <a:t>a: 4</a:t>
            </a:r>
          </a:p>
          <a:p>
            <a:pPr algn="ctr"/>
            <a:r>
              <a:rPr lang="en-US" sz="3200">
                <a:solidFill>
                  <a:schemeClr val="accent6">
                    <a:lumMod val="10000"/>
                  </a:schemeClr>
                </a:solidFill>
                <a:latin typeface="Cooper Black" panose="0208090404030B020404" pitchFamily="18" charset="77"/>
                <a:cs typeface="Futura Medium" panose="020B0602020204020303" pitchFamily="34" charset="-79"/>
              </a:rPr>
              <a:t>b: 0</a:t>
            </a:r>
          </a:p>
          <a:p>
            <a:pPr algn="ctr"/>
            <a:r>
              <a:rPr lang="en-US" sz="3200">
                <a:solidFill>
                  <a:schemeClr val="accent6">
                    <a:lumMod val="10000"/>
                    <a:alpha val="15000"/>
                  </a:schemeClr>
                </a:solidFill>
                <a:latin typeface="Cooper Black" panose="0208090404030B020404" pitchFamily="18" charset="77"/>
                <a:cs typeface="Futura Medium" panose="020B0602020204020303" pitchFamily="34" charset="-79"/>
              </a:rPr>
              <a:t>out: 2</a:t>
            </a:r>
          </a:p>
        </p:txBody>
      </p:sp>
      <p:sp>
        <p:nvSpPr>
          <p:cNvPr id="12" name="Rechthoek 11">
            <a:extLst>
              <a:ext uri="{FF2B5EF4-FFF2-40B4-BE49-F238E27FC236}">
                <a16:creationId xmlns:a16="http://schemas.microsoft.com/office/drawing/2014/main" id="{BD12921A-77A9-86F4-2607-F4DBD1F8E732}"/>
              </a:ext>
            </a:extLst>
          </p:cNvPr>
          <p:cNvSpPr/>
          <p:nvPr/>
        </p:nvSpPr>
        <p:spPr>
          <a:xfrm>
            <a:off x="21338196" y="4033819"/>
            <a:ext cx="1436104" cy="1696386"/>
          </a:xfrm>
          <a:prstGeom prst="rect">
            <a:avLst/>
          </a:prstGeom>
          <a:solidFill>
            <a:srgbClr val="FFC000"/>
          </a:soli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dirty="0">
                <a:solidFill>
                  <a:schemeClr val="accent6">
                    <a:lumMod val="10000"/>
                  </a:schemeClr>
                </a:solidFill>
                <a:latin typeface="Cooper Black" panose="0208090404030B020404" pitchFamily="18" charset="77"/>
                <a:cs typeface="Futura Medium" panose="020B0602020204020303" pitchFamily="34" charset="-79"/>
              </a:rPr>
              <a:t>a: </a:t>
            </a:r>
            <a:r>
              <a:rPr lang="en-US" sz="3200" dirty="0">
                <a:solidFill>
                  <a:srgbClr val="C00000"/>
                </a:solidFill>
                <a:latin typeface="Cooper Black" panose="0208090404030B020404" pitchFamily="18" charset="77"/>
                <a:cs typeface="Futura Medium" panose="020B0602020204020303" pitchFamily="34" charset="-79"/>
              </a:rPr>
              <a:t>0</a:t>
            </a:r>
          </a:p>
          <a:p>
            <a:pPr algn="ctr"/>
            <a:r>
              <a:rPr lang="en-US" sz="3200" dirty="0">
                <a:solidFill>
                  <a:schemeClr val="accent6">
                    <a:lumMod val="10000"/>
                  </a:schemeClr>
                </a:solidFill>
                <a:latin typeface="Cooper Black" panose="0208090404030B020404" pitchFamily="18" charset="77"/>
                <a:cs typeface="Futura Medium" panose="020B0602020204020303" pitchFamily="34" charset="-79"/>
              </a:rPr>
              <a:t>b: </a:t>
            </a:r>
            <a:r>
              <a:rPr lang="en-US" sz="3200" dirty="0">
                <a:solidFill>
                  <a:srgbClr val="C00000"/>
                </a:solidFill>
                <a:latin typeface="Cooper Black" panose="0208090404030B020404" pitchFamily="18" charset="77"/>
                <a:cs typeface="Futura Medium" panose="020B0602020204020303" pitchFamily="34" charset="-79"/>
              </a:rPr>
              <a:t>0</a:t>
            </a:r>
          </a:p>
          <a:p>
            <a:pPr algn="ctr"/>
            <a:r>
              <a:rPr lang="en-US" sz="3200" dirty="0">
                <a:solidFill>
                  <a:schemeClr val="accent6">
                    <a:lumMod val="10000"/>
                  </a:schemeClr>
                </a:solidFill>
                <a:latin typeface="Cooper Black" panose="0208090404030B020404" pitchFamily="18" charset="77"/>
                <a:cs typeface="Futura Medium" panose="020B0602020204020303" pitchFamily="34" charset="-79"/>
              </a:rPr>
              <a:t>out: </a:t>
            </a:r>
            <a:r>
              <a:rPr lang="en-US" sz="3200" dirty="0">
                <a:solidFill>
                  <a:srgbClr val="C00000"/>
                </a:solidFill>
                <a:latin typeface="Cooper Black" panose="0208090404030B020404" pitchFamily="18" charset="77"/>
                <a:cs typeface="Futura Medium" panose="020B0602020204020303" pitchFamily="34" charset="-79"/>
              </a:rPr>
              <a:t>5</a:t>
            </a:r>
          </a:p>
        </p:txBody>
      </p:sp>
      <p:pic>
        <p:nvPicPr>
          <p:cNvPr id="23" name="Picture 2">
            <a:extLst>
              <a:ext uri="{FF2B5EF4-FFF2-40B4-BE49-F238E27FC236}">
                <a16:creationId xmlns:a16="http://schemas.microsoft.com/office/drawing/2014/main" id="{B50A9AD8-A112-2E33-F701-EEA45BB8D73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62093" y="5725308"/>
            <a:ext cx="735175" cy="964916"/>
          </a:xfrm>
          <a:prstGeom prst="rect">
            <a:avLst/>
          </a:prstGeom>
          <a:noFill/>
          <a:extLst>
            <a:ext uri="{909E8E84-426E-40DD-AFC4-6F175D3DCCD1}">
              <a14:hiddenFill xmlns:a14="http://schemas.microsoft.com/office/drawing/2010/main">
                <a:solidFill>
                  <a:srgbClr val="FFFFFF"/>
                </a:solidFill>
              </a14:hiddenFill>
            </a:ext>
          </a:extLst>
        </p:spPr>
      </p:pic>
      <p:sp>
        <p:nvSpPr>
          <p:cNvPr id="24" name="Tekstvak 23">
            <a:extLst>
              <a:ext uri="{FF2B5EF4-FFF2-40B4-BE49-F238E27FC236}">
                <a16:creationId xmlns:a16="http://schemas.microsoft.com/office/drawing/2014/main" id="{EA502A1A-7248-6E81-8BDE-D46CED42D9AD}"/>
              </a:ext>
            </a:extLst>
          </p:cNvPr>
          <p:cNvSpPr txBox="1"/>
          <p:nvPr/>
        </p:nvSpPr>
        <p:spPr>
          <a:xfrm>
            <a:off x="9498191" y="5993868"/>
            <a:ext cx="3004349" cy="553998"/>
          </a:xfrm>
          <a:prstGeom prst="rect">
            <a:avLst/>
          </a:prstGeom>
          <a:noFill/>
        </p:spPr>
        <p:txBody>
          <a:bodyPr wrap="none" rtlCol="0">
            <a:spAutoFit/>
          </a:bodyPr>
          <a:lstStyle/>
          <a:p>
            <a:r>
              <a:rPr lang="en-US" sz="3000" b="1">
                <a:solidFill>
                  <a:srgbClr val="85130E"/>
                </a:solidFill>
              </a:rPr>
              <a:t>Division by Zero!</a:t>
            </a:r>
          </a:p>
        </p:txBody>
      </p:sp>
      <p:sp>
        <p:nvSpPr>
          <p:cNvPr id="37" name="Rechthoek 36">
            <a:extLst>
              <a:ext uri="{FF2B5EF4-FFF2-40B4-BE49-F238E27FC236}">
                <a16:creationId xmlns:a16="http://schemas.microsoft.com/office/drawing/2014/main" id="{4CD9FC6A-C26A-B6CE-4BCE-B9A24B3062A7}"/>
              </a:ext>
            </a:extLst>
          </p:cNvPr>
          <p:cNvSpPr/>
          <p:nvPr/>
        </p:nvSpPr>
        <p:spPr>
          <a:xfrm>
            <a:off x="7394255" y="8286836"/>
            <a:ext cx="3975654" cy="882790"/>
          </a:xfrm>
          <a:prstGeom prst="rect">
            <a:avLst/>
          </a:prstGeom>
          <a:solidFill>
            <a:srgbClr val="1B9399"/>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dirty="0">
                <a:latin typeface="+mj-lt"/>
              </a:rPr>
              <a:t>ZKP PROGRAM</a:t>
            </a:r>
          </a:p>
        </p:txBody>
      </p:sp>
      <p:sp>
        <p:nvSpPr>
          <p:cNvPr id="40" name="Tekstvak 39">
            <a:extLst>
              <a:ext uri="{FF2B5EF4-FFF2-40B4-BE49-F238E27FC236}">
                <a16:creationId xmlns:a16="http://schemas.microsoft.com/office/drawing/2014/main" id="{E39DFE2D-71FA-EC62-907A-80910F641409}"/>
              </a:ext>
            </a:extLst>
          </p:cNvPr>
          <p:cNvSpPr txBox="1"/>
          <p:nvPr/>
        </p:nvSpPr>
        <p:spPr>
          <a:xfrm>
            <a:off x="15537674" y="8430845"/>
            <a:ext cx="3436129" cy="584775"/>
          </a:xfrm>
          <a:custGeom>
            <a:avLst/>
            <a:gdLst>
              <a:gd name="csX0" fmla="*/ 0 w 3436129"/>
              <a:gd name="csY0" fmla="*/ 0 h 584775"/>
              <a:gd name="csX1" fmla="*/ 538327 w 3436129"/>
              <a:gd name="csY1" fmla="*/ 0 h 584775"/>
              <a:gd name="csX2" fmla="*/ 1007931 w 3436129"/>
              <a:gd name="csY2" fmla="*/ 0 h 584775"/>
              <a:gd name="csX3" fmla="*/ 1649342 w 3436129"/>
              <a:gd name="csY3" fmla="*/ 0 h 584775"/>
              <a:gd name="csX4" fmla="*/ 2187669 w 3436129"/>
              <a:gd name="csY4" fmla="*/ 0 h 584775"/>
              <a:gd name="csX5" fmla="*/ 2725996 w 3436129"/>
              <a:gd name="csY5" fmla="*/ 0 h 584775"/>
              <a:gd name="csX6" fmla="*/ 3436129 w 3436129"/>
              <a:gd name="csY6" fmla="*/ 0 h 584775"/>
              <a:gd name="csX7" fmla="*/ 3436129 w 3436129"/>
              <a:gd name="csY7" fmla="*/ 584775 h 584775"/>
              <a:gd name="csX8" fmla="*/ 2863441 w 3436129"/>
              <a:gd name="csY8" fmla="*/ 584775 h 584775"/>
              <a:gd name="csX9" fmla="*/ 2393837 w 3436129"/>
              <a:gd name="csY9" fmla="*/ 584775 h 584775"/>
              <a:gd name="csX10" fmla="*/ 1821148 w 3436129"/>
              <a:gd name="csY10" fmla="*/ 584775 h 584775"/>
              <a:gd name="csX11" fmla="*/ 1248460 w 3436129"/>
              <a:gd name="csY11" fmla="*/ 584775 h 584775"/>
              <a:gd name="csX12" fmla="*/ 710133 w 3436129"/>
              <a:gd name="csY12" fmla="*/ 584775 h 584775"/>
              <a:gd name="csX13" fmla="*/ 0 w 3436129"/>
              <a:gd name="csY13" fmla="*/ 584775 h 584775"/>
              <a:gd name="csX14" fmla="*/ 0 w 3436129"/>
              <a:gd name="csY14" fmla="*/ 0 h 584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3436129" h="584775" extrusionOk="0">
                <a:moveTo>
                  <a:pt x="0" y="0"/>
                </a:moveTo>
                <a:cubicBezTo>
                  <a:pt x="114264" y="-1214"/>
                  <a:pt x="394194" y="23082"/>
                  <a:pt x="538327" y="0"/>
                </a:cubicBezTo>
                <a:cubicBezTo>
                  <a:pt x="682460" y="-23082"/>
                  <a:pt x="793088" y="24008"/>
                  <a:pt x="1007931" y="0"/>
                </a:cubicBezTo>
                <a:cubicBezTo>
                  <a:pt x="1222774" y="-24008"/>
                  <a:pt x="1501154" y="74624"/>
                  <a:pt x="1649342" y="0"/>
                </a:cubicBezTo>
                <a:cubicBezTo>
                  <a:pt x="1797530" y="-74624"/>
                  <a:pt x="2036007" y="30938"/>
                  <a:pt x="2187669" y="0"/>
                </a:cubicBezTo>
                <a:cubicBezTo>
                  <a:pt x="2339331" y="-30938"/>
                  <a:pt x="2514044" y="33172"/>
                  <a:pt x="2725996" y="0"/>
                </a:cubicBezTo>
                <a:cubicBezTo>
                  <a:pt x="2937948" y="-33172"/>
                  <a:pt x="3265565" y="46101"/>
                  <a:pt x="3436129" y="0"/>
                </a:cubicBezTo>
                <a:cubicBezTo>
                  <a:pt x="3485998" y="282673"/>
                  <a:pt x="3418203" y="341227"/>
                  <a:pt x="3436129" y="584775"/>
                </a:cubicBezTo>
                <a:cubicBezTo>
                  <a:pt x="3320260" y="595196"/>
                  <a:pt x="3132633" y="576834"/>
                  <a:pt x="2863441" y="584775"/>
                </a:cubicBezTo>
                <a:cubicBezTo>
                  <a:pt x="2594249" y="592716"/>
                  <a:pt x="2498965" y="535622"/>
                  <a:pt x="2393837" y="584775"/>
                </a:cubicBezTo>
                <a:cubicBezTo>
                  <a:pt x="2288709" y="633928"/>
                  <a:pt x="2073844" y="528092"/>
                  <a:pt x="1821148" y="584775"/>
                </a:cubicBezTo>
                <a:cubicBezTo>
                  <a:pt x="1568452" y="641458"/>
                  <a:pt x="1382122" y="539313"/>
                  <a:pt x="1248460" y="584775"/>
                </a:cubicBezTo>
                <a:cubicBezTo>
                  <a:pt x="1114798" y="630237"/>
                  <a:pt x="961950" y="541872"/>
                  <a:pt x="710133" y="584775"/>
                </a:cubicBezTo>
                <a:cubicBezTo>
                  <a:pt x="458316" y="627678"/>
                  <a:pt x="352145" y="554807"/>
                  <a:pt x="0" y="584775"/>
                </a:cubicBezTo>
                <a:cubicBezTo>
                  <a:pt x="-55378" y="456293"/>
                  <a:pt x="11508" y="250004"/>
                  <a:pt x="0" y="0"/>
                </a:cubicBezTo>
                <a:close/>
              </a:path>
            </a:pathLst>
          </a:custGeom>
          <a:noFill/>
          <a:ln w="57150">
            <a:solidFill>
              <a:schemeClr val="accent6">
                <a:lumMod val="10000"/>
              </a:schemeClr>
            </a:solidFill>
            <a:extLst>
              <a:ext uri="{C807C97D-BFC1-408E-A445-0C87EB9F89A2}">
                <ask:lineSketchStyleProps xmlns:ask="http://schemas.microsoft.com/office/drawing/2018/sketchyshapes" sd="1219033472">
                  <a:prstGeom prst="rect">
                    <a:avLst/>
                  </a:prstGeom>
                  <ask:type>
                    <ask:lineSketchScribble/>
                  </ask:type>
                </ask:lineSketchStyleProps>
              </a:ext>
            </a:extLst>
          </a:ln>
          <a:effectLst>
            <a:outerShdw blurRad="225425" dist="50800" dir="5220000" algn="ctr">
              <a:srgbClr val="000000">
                <a:alpha val="33000"/>
              </a:srgbClr>
            </a:outerShdw>
          </a:effectLst>
        </p:spPr>
        <p:txBody>
          <a:bodyPr wrap="square" rtlCol="0">
            <a:spAutoFit/>
          </a:bodyPr>
          <a:lstStyle/>
          <a:p>
            <a:r>
              <a:rPr lang="en-US" sz="3200">
                <a:latin typeface="Menlo" panose="020B0609030804020204" pitchFamily="49" charset="0"/>
                <a:ea typeface="Menlo" panose="020B0609030804020204" pitchFamily="49" charset="0"/>
                <a:cs typeface="Menlo" panose="020B0609030804020204" pitchFamily="49" charset="0"/>
              </a:rPr>
              <a:t>out * b === a</a:t>
            </a:r>
          </a:p>
        </p:txBody>
      </p:sp>
      <p:cxnSp>
        <p:nvCxnSpPr>
          <p:cNvPr id="41" name="Rechte verbindingslijn met pijl 40">
            <a:extLst>
              <a:ext uri="{FF2B5EF4-FFF2-40B4-BE49-F238E27FC236}">
                <a16:creationId xmlns:a16="http://schemas.microsoft.com/office/drawing/2014/main" id="{88D6044B-278A-6619-AAB9-ADD6F5199830}"/>
              </a:ext>
            </a:extLst>
          </p:cNvPr>
          <p:cNvCxnSpPr>
            <a:cxnSpLocks/>
          </p:cNvCxnSpPr>
          <p:nvPr/>
        </p:nvCxnSpPr>
        <p:spPr>
          <a:xfrm flipV="1">
            <a:off x="12959502" y="2682041"/>
            <a:ext cx="2413326" cy="1078367"/>
          </a:xfrm>
          <a:prstGeom prst="straightConnector1">
            <a:avLst/>
          </a:prstGeom>
          <a:ln w="57150">
            <a:solidFill>
              <a:schemeClr val="accent6">
                <a:lumMod val="1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43" name="Tekstvak 42">
            <a:extLst>
              <a:ext uri="{FF2B5EF4-FFF2-40B4-BE49-F238E27FC236}">
                <a16:creationId xmlns:a16="http://schemas.microsoft.com/office/drawing/2014/main" id="{F5D84E76-B1B5-A71B-74E4-FCD59EBBFCF6}"/>
              </a:ext>
            </a:extLst>
          </p:cNvPr>
          <p:cNvSpPr txBox="1"/>
          <p:nvPr/>
        </p:nvSpPr>
        <p:spPr>
          <a:xfrm>
            <a:off x="5804663" y="3760405"/>
            <a:ext cx="7154838" cy="4154984"/>
          </a:xfrm>
          <a:custGeom>
            <a:avLst/>
            <a:gdLst>
              <a:gd name="csX0" fmla="*/ 0 w 7154838"/>
              <a:gd name="csY0" fmla="*/ 0 h 4154984"/>
              <a:gd name="csX1" fmla="*/ 524688 w 7154838"/>
              <a:gd name="csY1" fmla="*/ 0 h 4154984"/>
              <a:gd name="csX2" fmla="*/ 1120925 w 7154838"/>
              <a:gd name="csY2" fmla="*/ 0 h 4154984"/>
              <a:gd name="csX3" fmla="*/ 1860258 w 7154838"/>
              <a:gd name="csY3" fmla="*/ 0 h 4154984"/>
              <a:gd name="csX4" fmla="*/ 2528043 w 7154838"/>
              <a:gd name="csY4" fmla="*/ 0 h 4154984"/>
              <a:gd name="csX5" fmla="*/ 3052731 w 7154838"/>
              <a:gd name="csY5" fmla="*/ 0 h 4154984"/>
              <a:gd name="csX6" fmla="*/ 3792064 w 7154838"/>
              <a:gd name="csY6" fmla="*/ 0 h 4154984"/>
              <a:gd name="csX7" fmla="*/ 4245204 w 7154838"/>
              <a:gd name="csY7" fmla="*/ 0 h 4154984"/>
              <a:gd name="csX8" fmla="*/ 4626795 w 7154838"/>
              <a:gd name="csY8" fmla="*/ 0 h 4154984"/>
              <a:gd name="csX9" fmla="*/ 5079935 w 7154838"/>
              <a:gd name="csY9" fmla="*/ 0 h 4154984"/>
              <a:gd name="csX10" fmla="*/ 5819268 w 7154838"/>
              <a:gd name="csY10" fmla="*/ 0 h 4154984"/>
              <a:gd name="csX11" fmla="*/ 6487053 w 7154838"/>
              <a:gd name="csY11" fmla="*/ 0 h 4154984"/>
              <a:gd name="csX12" fmla="*/ 7154838 w 7154838"/>
              <a:gd name="csY12" fmla="*/ 0 h 4154984"/>
              <a:gd name="csX13" fmla="*/ 7154838 w 7154838"/>
              <a:gd name="csY13" fmla="*/ 510469 h 4154984"/>
              <a:gd name="csX14" fmla="*/ 7154838 w 7154838"/>
              <a:gd name="csY14" fmla="*/ 1145588 h 4154984"/>
              <a:gd name="csX15" fmla="*/ 7154838 w 7154838"/>
              <a:gd name="csY15" fmla="*/ 1697608 h 4154984"/>
              <a:gd name="csX16" fmla="*/ 7154838 w 7154838"/>
              <a:gd name="csY16" fmla="*/ 2291177 h 4154984"/>
              <a:gd name="csX17" fmla="*/ 7154838 w 7154838"/>
              <a:gd name="csY17" fmla="*/ 2760097 h 4154984"/>
              <a:gd name="csX18" fmla="*/ 7154838 w 7154838"/>
              <a:gd name="csY18" fmla="*/ 3395215 h 4154984"/>
              <a:gd name="csX19" fmla="*/ 7154838 w 7154838"/>
              <a:gd name="csY19" fmla="*/ 4154984 h 4154984"/>
              <a:gd name="csX20" fmla="*/ 6558602 w 7154838"/>
              <a:gd name="csY20" fmla="*/ 4154984 h 4154984"/>
              <a:gd name="csX21" fmla="*/ 6177010 w 7154838"/>
              <a:gd name="csY21" fmla="*/ 4154984 h 4154984"/>
              <a:gd name="csX22" fmla="*/ 5723870 w 7154838"/>
              <a:gd name="csY22" fmla="*/ 4154984 h 4154984"/>
              <a:gd name="csX23" fmla="*/ 5056086 w 7154838"/>
              <a:gd name="csY23" fmla="*/ 4154984 h 4154984"/>
              <a:gd name="csX24" fmla="*/ 4316752 w 7154838"/>
              <a:gd name="csY24" fmla="*/ 4154984 h 4154984"/>
              <a:gd name="csX25" fmla="*/ 3720516 w 7154838"/>
              <a:gd name="csY25" fmla="*/ 4154984 h 4154984"/>
              <a:gd name="csX26" fmla="*/ 3124279 w 7154838"/>
              <a:gd name="csY26" fmla="*/ 4154984 h 4154984"/>
              <a:gd name="csX27" fmla="*/ 2384946 w 7154838"/>
              <a:gd name="csY27" fmla="*/ 4154984 h 4154984"/>
              <a:gd name="csX28" fmla="*/ 1788709 w 7154838"/>
              <a:gd name="csY28" fmla="*/ 4154984 h 4154984"/>
              <a:gd name="csX29" fmla="*/ 1407118 w 7154838"/>
              <a:gd name="csY29" fmla="*/ 4154984 h 4154984"/>
              <a:gd name="csX30" fmla="*/ 882430 w 7154838"/>
              <a:gd name="csY30" fmla="*/ 4154984 h 4154984"/>
              <a:gd name="csX31" fmla="*/ 0 w 7154838"/>
              <a:gd name="csY31" fmla="*/ 4154984 h 4154984"/>
              <a:gd name="csX32" fmla="*/ 0 w 7154838"/>
              <a:gd name="csY32" fmla="*/ 3686064 h 4154984"/>
              <a:gd name="csX33" fmla="*/ 0 w 7154838"/>
              <a:gd name="csY33" fmla="*/ 3175595 h 4154984"/>
              <a:gd name="csX34" fmla="*/ 0 w 7154838"/>
              <a:gd name="csY34" fmla="*/ 2498926 h 4154984"/>
              <a:gd name="csX35" fmla="*/ 0 w 7154838"/>
              <a:gd name="csY35" fmla="*/ 1863807 h 4154984"/>
              <a:gd name="csX36" fmla="*/ 0 w 7154838"/>
              <a:gd name="csY36" fmla="*/ 1270238 h 4154984"/>
              <a:gd name="csX37" fmla="*/ 0 w 7154838"/>
              <a:gd name="csY37" fmla="*/ 635119 h 4154984"/>
              <a:gd name="csX38" fmla="*/ 0 w 7154838"/>
              <a:gd name="csY38" fmla="*/ 0 h 415498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Lst>
            <a:rect l="l" t="t" r="r" b="b"/>
            <a:pathLst>
              <a:path w="7154838" h="4154984" extrusionOk="0">
                <a:moveTo>
                  <a:pt x="0" y="0"/>
                </a:moveTo>
                <a:cubicBezTo>
                  <a:pt x="140914" y="-56175"/>
                  <a:pt x="349527" y="53701"/>
                  <a:pt x="524688" y="0"/>
                </a:cubicBezTo>
                <a:cubicBezTo>
                  <a:pt x="699849" y="-53701"/>
                  <a:pt x="1000226" y="22590"/>
                  <a:pt x="1120925" y="0"/>
                </a:cubicBezTo>
                <a:cubicBezTo>
                  <a:pt x="1241624" y="-22590"/>
                  <a:pt x="1694513" y="53855"/>
                  <a:pt x="1860258" y="0"/>
                </a:cubicBezTo>
                <a:cubicBezTo>
                  <a:pt x="2026003" y="-53855"/>
                  <a:pt x="2350130" y="68207"/>
                  <a:pt x="2528043" y="0"/>
                </a:cubicBezTo>
                <a:cubicBezTo>
                  <a:pt x="2705956" y="-68207"/>
                  <a:pt x="2915195" y="40834"/>
                  <a:pt x="3052731" y="0"/>
                </a:cubicBezTo>
                <a:cubicBezTo>
                  <a:pt x="3190267" y="-40834"/>
                  <a:pt x="3554424" y="50108"/>
                  <a:pt x="3792064" y="0"/>
                </a:cubicBezTo>
                <a:cubicBezTo>
                  <a:pt x="4029704" y="-50108"/>
                  <a:pt x="4150179" y="2918"/>
                  <a:pt x="4245204" y="0"/>
                </a:cubicBezTo>
                <a:cubicBezTo>
                  <a:pt x="4340229" y="-2918"/>
                  <a:pt x="4471022" y="27128"/>
                  <a:pt x="4626795" y="0"/>
                </a:cubicBezTo>
                <a:cubicBezTo>
                  <a:pt x="4782568" y="-27128"/>
                  <a:pt x="4863353" y="28687"/>
                  <a:pt x="5079935" y="0"/>
                </a:cubicBezTo>
                <a:cubicBezTo>
                  <a:pt x="5296517" y="-28687"/>
                  <a:pt x="5517067" y="56758"/>
                  <a:pt x="5819268" y="0"/>
                </a:cubicBezTo>
                <a:cubicBezTo>
                  <a:pt x="6121469" y="-56758"/>
                  <a:pt x="6291360" y="69257"/>
                  <a:pt x="6487053" y="0"/>
                </a:cubicBezTo>
                <a:cubicBezTo>
                  <a:pt x="6682747" y="-69257"/>
                  <a:pt x="6910349" y="50361"/>
                  <a:pt x="7154838" y="0"/>
                </a:cubicBezTo>
                <a:cubicBezTo>
                  <a:pt x="7164127" y="218363"/>
                  <a:pt x="7116660" y="375394"/>
                  <a:pt x="7154838" y="510469"/>
                </a:cubicBezTo>
                <a:cubicBezTo>
                  <a:pt x="7193016" y="645544"/>
                  <a:pt x="7082597" y="937328"/>
                  <a:pt x="7154838" y="1145588"/>
                </a:cubicBezTo>
                <a:cubicBezTo>
                  <a:pt x="7227079" y="1353848"/>
                  <a:pt x="7148575" y="1572997"/>
                  <a:pt x="7154838" y="1697608"/>
                </a:cubicBezTo>
                <a:cubicBezTo>
                  <a:pt x="7161101" y="1822219"/>
                  <a:pt x="7122008" y="2134557"/>
                  <a:pt x="7154838" y="2291177"/>
                </a:cubicBezTo>
                <a:cubicBezTo>
                  <a:pt x="7187668" y="2447797"/>
                  <a:pt x="7101404" y="2633518"/>
                  <a:pt x="7154838" y="2760097"/>
                </a:cubicBezTo>
                <a:cubicBezTo>
                  <a:pt x="7208272" y="2886676"/>
                  <a:pt x="7144017" y="3186446"/>
                  <a:pt x="7154838" y="3395215"/>
                </a:cubicBezTo>
                <a:cubicBezTo>
                  <a:pt x="7165659" y="3603984"/>
                  <a:pt x="7068550" y="3930237"/>
                  <a:pt x="7154838" y="4154984"/>
                </a:cubicBezTo>
                <a:cubicBezTo>
                  <a:pt x="6859282" y="4208745"/>
                  <a:pt x="6768336" y="4094438"/>
                  <a:pt x="6558602" y="4154984"/>
                </a:cubicBezTo>
                <a:cubicBezTo>
                  <a:pt x="6348868" y="4215530"/>
                  <a:pt x="6344890" y="4116238"/>
                  <a:pt x="6177010" y="4154984"/>
                </a:cubicBezTo>
                <a:cubicBezTo>
                  <a:pt x="6009130" y="4193730"/>
                  <a:pt x="5931529" y="4144911"/>
                  <a:pt x="5723870" y="4154984"/>
                </a:cubicBezTo>
                <a:cubicBezTo>
                  <a:pt x="5516211" y="4165057"/>
                  <a:pt x="5335223" y="4086969"/>
                  <a:pt x="5056086" y="4154984"/>
                </a:cubicBezTo>
                <a:cubicBezTo>
                  <a:pt x="4776949" y="4222999"/>
                  <a:pt x="4553009" y="4138165"/>
                  <a:pt x="4316752" y="4154984"/>
                </a:cubicBezTo>
                <a:cubicBezTo>
                  <a:pt x="4080495" y="4171803"/>
                  <a:pt x="3872266" y="4126174"/>
                  <a:pt x="3720516" y="4154984"/>
                </a:cubicBezTo>
                <a:cubicBezTo>
                  <a:pt x="3568766" y="4183794"/>
                  <a:pt x="3310199" y="4108893"/>
                  <a:pt x="3124279" y="4154984"/>
                </a:cubicBezTo>
                <a:cubicBezTo>
                  <a:pt x="2938359" y="4201075"/>
                  <a:pt x="2653009" y="4070631"/>
                  <a:pt x="2384946" y="4154984"/>
                </a:cubicBezTo>
                <a:cubicBezTo>
                  <a:pt x="2116883" y="4239337"/>
                  <a:pt x="1912846" y="4115408"/>
                  <a:pt x="1788709" y="4154984"/>
                </a:cubicBezTo>
                <a:cubicBezTo>
                  <a:pt x="1664572" y="4194560"/>
                  <a:pt x="1574639" y="4145007"/>
                  <a:pt x="1407118" y="4154984"/>
                </a:cubicBezTo>
                <a:cubicBezTo>
                  <a:pt x="1239597" y="4164961"/>
                  <a:pt x="1039702" y="4093908"/>
                  <a:pt x="882430" y="4154984"/>
                </a:cubicBezTo>
                <a:cubicBezTo>
                  <a:pt x="725158" y="4216060"/>
                  <a:pt x="426527" y="4135976"/>
                  <a:pt x="0" y="4154984"/>
                </a:cubicBezTo>
                <a:cubicBezTo>
                  <a:pt x="-48733" y="3996747"/>
                  <a:pt x="27461" y="3786147"/>
                  <a:pt x="0" y="3686064"/>
                </a:cubicBezTo>
                <a:cubicBezTo>
                  <a:pt x="-27461" y="3585981"/>
                  <a:pt x="52657" y="3428083"/>
                  <a:pt x="0" y="3175595"/>
                </a:cubicBezTo>
                <a:cubicBezTo>
                  <a:pt x="-52657" y="2923107"/>
                  <a:pt x="6077" y="2830182"/>
                  <a:pt x="0" y="2498926"/>
                </a:cubicBezTo>
                <a:cubicBezTo>
                  <a:pt x="-6077" y="2167670"/>
                  <a:pt x="70251" y="2026931"/>
                  <a:pt x="0" y="1863807"/>
                </a:cubicBezTo>
                <a:cubicBezTo>
                  <a:pt x="-70251" y="1700683"/>
                  <a:pt x="66701" y="1488832"/>
                  <a:pt x="0" y="1270238"/>
                </a:cubicBezTo>
                <a:cubicBezTo>
                  <a:pt x="-66701" y="1051644"/>
                  <a:pt x="32068" y="816693"/>
                  <a:pt x="0" y="635119"/>
                </a:cubicBezTo>
                <a:cubicBezTo>
                  <a:pt x="-32068" y="453545"/>
                  <a:pt x="11381" y="207782"/>
                  <a:pt x="0" y="0"/>
                </a:cubicBezTo>
                <a:close/>
              </a:path>
            </a:pathLst>
          </a:custGeom>
          <a:noFill/>
          <a:ln w="76200">
            <a:solidFill>
              <a:schemeClr val="tx1"/>
            </a:solidFill>
            <a:extLst>
              <a:ext uri="{C807C97D-BFC1-408E-A445-0C87EB9F89A2}">
                <ask:lineSketchStyleProps xmlns:ask="http://schemas.microsoft.com/office/drawing/2018/sketchyshapes" sd="4283315133">
                  <a:prstGeom prst="rect">
                    <a:avLst/>
                  </a:prstGeom>
                  <ask:type>
                    <ask:lineSketchScribble/>
                  </ask:type>
                </ask:lineSketchStyleProps>
              </a:ext>
            </a:extLst>
          </a:ln>
          <a:effectLst>
            <a:innerShdw blurRad="63500" dist="50800" dir="2700000">
              <a:prstClr val="black">
                <a:alpha val="50000"/>
              </a:prstClr>
            </a:inn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solidFill>
                  <a:srgbClr val="569CD6"/>
                </a:solidFill>
                <a:latin typeface="Menlo"/>
              </a:rPr>
              <a:t>template</a:t>
            </a:r>
            <a:r>
              <a:rPr lang="en-US" sz="2400">
                <a:solidFill>
                  <a:srgbClr val="CCCCCC"/>
                </a:solidFill>
                <a:latin typeface="Menlo"/>
              </a:rPr>
              <a:t> </a:t>
            </a:r>
            <a:r>
              <a:rPr lang="en-US" sz="2400">
                <a:solidFill>
                  <a:srgbClr val="FFC000"/>
                </a:solidFill>
                <a:latin typeface="Menlo"/>
              </a:rPr>
              <a:t>Name</a:t>
            </a:r>
            <a:r>
              <a:rPr lang="en-US" sz="2400">
                <a:solidFill>
                  <a:schemeClr val="accent6">
                    <a:lumMod val="10000"/>
                  </a:schemeClr>
                </a:solidFill>
                <a:latin typeface="Menlo"/>
              </a:rPr>
              <a:t>() {</a:t>
            </a:r>
          </a:p>
          <a:p>
            <a:r>
              <a:rPr lang="en-US" sz="2400">
                <a:solidFill>
                  <a:srgbClr val="569CD6"/>
                </a:solidFill>
                <a:latin typeface="Menlo"/>
              </a:rPr>
              <a:t>  </a:t>
            </a:r>
          </a:p>
          <a:p>
            <a:r>
              <a:rPr lang="en-US" sz="2400">
                <a:solidFill>
                  <a:srgbClr val="569CD6"/>
                </a:solidFill>
                <a:latin typeface="Menlo"/>
              </a:rPr>
              <a:t>  signal </a:t>
            </a:r>
            <a:r>
              <a:rPr lang="en-US" sz="2400">
                <a:solidFill>
                  <a:srgbClr val="EB3950"/>
                </a:solidFill>
                <a:latin typeface="Menlo"/>
              </a:rPr>
              <a:t>private</a:t>
            </a:r>
            <a:r>
              <a:rPr lang="en-US" sz="2400">
                <a:solidFill>
                  <a:srgbClr val="CCCCCC"/>
                </a:solidFill>
                <a:latin typeface="Menlo"/>
              </a:rPr>
              <a:t> </a:t>
            </a:r>
            <a:r>
              <a:rPr lang="en-US" sz="2400">
                <a:solidFill>
                  <a:srgbClr val="569CD6"/>
                </a:solidFill>
                <a:latin typeface="Menlo"/>
              </a:rPr>
              <a:t>input</a:t>
            </a:r>
            <a:r>
              <a:rPr lang="en-US" sz="2400">
                <a:solidFill>
                  <a:srgbClr val="CCCCCC"/>
                </a:solidFill>
                <a:latin typeface="Menlo"/>
              </a:rPr>
              <a:t> </a:t>
            </a:r>
            <a:r>
              <a:rPr lang="en-US" sz="2400">
                <a:solidFill>
                  <a:schemeClr val="accent6">
                    <a:lumMod val="10000"/>
                  </a:schemeClr>
                </a:solidFill>
                <a:latin typeface="Menlo"/>
              </a:rPr>
              <a:t>a;</a:t>
            </a:r>
          </a:p>
          <a:p>
            <a:r>
              <a:rPr lang="en-US" sz="2400">
                <a:solidFill>
                  <a:srgbClr val="569CD6"/>
                </a:solidFill>
                <a:latin typeface="Menlo"/>
              </a:rPr>
              <a:t>  signal input</a:t>
            </a:r>
            <a:r>
              <a:rPr lang="en-US" sz="2400">
                <a:solidFill>
                  <a:srgbClr val="CCCCCC"/>
                </a:solidFill>
                <a:latin typeface="Menlo"/>
              </a:rPr>
              <a:t> </a:t>
            </a:r>
            <a:r>
              <a:rPr lang="en-US" sz="2400">
                <a:solidFill>
                  <a:schemeClr val="accent6">
                    <a:lumMod val="10000"/>
                  </a:schemeClr>
                </a:solidFill>
                <a:latin typeface="Menlo"/>
              </a:rPr>
              <a:t>b;</a:t>
            </a:r>
            <a:endParaRPr lang="en-US" sz="2400">
              <a:solidFill>
                <a:srgbClr val="569CD6"/>
              </a:solidFill>
              <a:latin typeface="Menlo"/>
            </a:endParaRPr>
          </a:p>
          <a:p>
            <a:r>
              <a:rPr lang="en-US" sz="2400">
                <a:solidFill>
                  <a:srgbClr val="569CD6"/>
                </a:solidFill>
                <a:latin typeface="Menlo"/>
              </a:rPr>
              <a:t>  signal</a:t>
            </a:r>
            <a:r>
              <a:rPr lang="en-US" sz="2400">
                <a:solidFill>
                  <a:srgbClr val="CCCCCC"/>
                </a:solidFill>
                <a:latin typeface="Menlo"/>
              </a:rPr>
              <a:t> </a:t>
            </a:r>
            <a:r>
              <a:rPr lang="en-US" sz="2400">
                <a:solidFill>
                  <a:srgbClr val="569CD6"/>
                </a:solidFill>
                <a:latin typeface="Menlo"/>
              </a:rPr>
              <a:t>output</a:t>
            </a:r>
            <a:r>
              <a:rPr lang="en-US" sz="2400">
                <a:solidFill>
                  <a:srgbClr val="CCCCCC"/>
                </a:solidFill>
                <a:latin typeface="Menlo"/>
              </a:rPr>
              <a:t> </a:t>
            </a:r>
            <a:r>
              <a:rPr lang="en-US" sz="2400">
                <a:solidFill>
                  <a:schemeClr val="accent6">
                    <a:lumMod val="10000"/>
                  </a:schemeClr>
                </a:solidFill>
                <a:latin typeface="Menlo"/>
              </a:rPr>
              <a:t>out;</a:t>
            </a:r>
          </a:p>
          <a:p>
            <a:br>
              <a:rPr lang="en-US" sz="2400">
                <a:latin typeface="Menlo"/>
              </a:rPr>
            </a:br>
            <a:r>
              <a:rPr lang="en-US" sz="2400">
                <a:latin typeface="Menlo"/>
              </a:rPr>
              <a:t>  </a:t>
            </a:r>
            <a:r>
              <a:rPr lang="en-US" sz="2400">
                <a:solidFill>
                  <a:schemeClr val="accent6">
                    <a:lumMod val="10000"/>
                  </a:schemeClr>
                </a:solidFill>
                <a:latin typeface="Menlo"/>
              </a:rPr>
              <a:t>out</a:t>
            </a:r>
            <a:r>
              <a:rPr lang="en-US" sz="2400">
                <a:solidFill>
                  <a:srgbClr val="569CD6"/>
                </a:solidFill>
                <a:latin typeface="Menlo"/>
              </a:rPr>
              <a:t> &lt;-- </a:t>
            </a:r>
            <a:r>
              <a:rPr lang="en-US" sz="2400">
                <a:solidFill>
                  <a:schemeClr val="accent6">
                    <a:lumMod val="10000"/>
                  </a:schemeClr>
                </a:solidFill>
                <a:latin typeface="Menlo"/>
              </a:rPr>
              <a:t>a / b;</a:t>
            </a:r>
          </a:p>
          <a:p>
            <a:r>
              <a:rPr lang="en-US" sz="2400">
                <a:solidFill>
                  <a:schemeClr val="accent6">
                    <a:lumMod val="10000"/>
                  </a:schemeClr>
                </a:solidFill>
                <a:latin typeface="Menlo"/>
              </a:rPr>
              <a:t>  </a:t>
            </a:r>
            <a:br>
              <a:rPr lang="en-US" sz="2400">
                <a:solidFill>
                  <a:schemeClr val="accent6">
                    <a:lumMod val="10000"/>
                  </a:schemeClr>
                </a:solidFill>
                <a:latin typeface="Menlo"/>
              </a:rPr>
            </a:br>
            <a:r>
              <a:rPr lang="en-US" sz="2400">
                <a:solidFill>
                  <a:schemeClr val="accent6">
                    <a:lumMod val="10000"/>
                  </a:schemeClr>
                </a:solidFill>
                <a:latin typeface="Menlo"/>
              </a:rPr>
              <a:t>  out * b</a:t>
            </a:r>
            <a:r>
              <a:rPr lang="en-US" sz="2400">
                <a:solidFill>
                  <a:srgbClr val="569CD6"/>
                </a:solidFill>
                <a:latin typeface="Menlo"/>
              </a:rPr>
              <a:t> === </a:t>
            </a:r>
            <a:r>
              <a:rPr lang="en-US" sz="2400">
                <a:solidFill>
                  <a:schemeClr val="accent6">
                    <a:lumMod val="10000"/>
                  </a:schemeClr>
                </a:solidFill>
                <a:latin typeface="Menlo"/>
              </a:rPr>
              <a:t>a;</a:t>
            </a:r>
          </a:p>
          <a:p>
            <a:endParaRPr lang="en-US" sz="2400">
              <a:solidFill>
                <a:srgbClr val="569CD6"/>
              </a:solidFill>
              <a:latin typeface="Menlo"/>
            </a:endParaRPr>
          </a:p>
          <a:p>
            <a:r>
              <a:rPr lang="en-US" sz="2400">
                <a:solidFill>
                  <a:schemeClr val="accent6">
                    <a:lumMod val="10000"/>
                  </a:schemeClr>
                </a:solidFill>
                <a:latin typeface="Menlo"/>
              </a:rPr>
              <a:t>}</a:t>
            </a:r>
          </a:p>
        </p:txBody>
      </p:sp>
      <p:cxnSp>
        <p:nvCxnSpPr>
          <p:cNvPr id="44" name="Rechte verbindingslijn met pijl 43">
            <a:extLst>
              <a:ext uri="{FF2B5EF4-FFF2-40B4-BE49-F238E27FC236}">
                <a16:creationId xmlns:a16="http://schemas.microsoft.com/office/drawing/2014/main" id="{45043174-7420-91F8-B0B2-C13D96FC7845}"/>
              </a:ext>
            </a:extLst>
          </p:cNvPr>
          <p:cNvCxnSpPr>
            <a:cxnSpLocks/>
          </p:cNvCxnSpPr>
          <p:nvPr/>
        </p:nvCxnSpPr>
        <p:spPr>
          <a:xfrm>
            <a:off x="12905482" y="7915392"/>
            <a:ext cx="2467346" cy="802091"/>
          </a:xfrm>
          <a:prstGeom prst="straightConnector1">
            <a:avLst/>
          </a:prstGeom>
          <a:ln w="57150">
            <a:solidFill>
              <a:schemeClr val="accent6">
                <a:lumMod val="10000"/>
              </a:schemeClr>
            </a:solidFill>
            <a:tailEnd type="triangle"/>
          </a:ln>
        </p:spPr>
        <p:style>
          <a:lnRef idx="1">
            <a:schemeClr val="accent1"/>
          </a:lnRef>
          <a:fillRef idx="0">
            <a:schemeClr val="accent1"/>
          </a:fillRef>
          <a:effectRef idx="0">
            <a:schemeClr val="accent1"/>
          </a:effectRef>
          <a:fontRef idx="minor">
            <a:schemeClr val="tx1"/>
          </a:fontRef>
        </p:style>
      </p:cxnSp>
      <p:pic>
        <p:nvPicPr>
          <p:cNvPr id="58" name="Picture 2" descr="Cool boy emoji | AI Emoji Generator">
            <a:extLst>
              <a:ext uri="{FF2B5EF4-FFF2-40B4-BE49-F238E27FC236}">
                <a16:creationId xmlns:a16="http://schemas.microsoft.com/office/drawing/2014/main" id="{01E77B51-1B62-BD76-42F3-722A737B417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9069200" y="896400"/>
            <a:ext cx="2074652" cy="2074652"/>
          </a:xfrm>
          <a:prstGeom prst="rect">
            <a:avLst/>
          </a:prstGeom>
          <a:noFill/>
          <a:extLst>
            <a:ext uri="{909E8E84-426E-40DD-AFC4-6F175D3DCCD1}">
              <a14:hiddenFill xmlns:a14="http://schemas.microsoft.com/office/drawing/2010/main">
                <a:solidFill>
                  <a:srgbClr val="FFFFFF"/>
                </a:solidFill>
              </a14:hiddenFill>
            </a:ext>
          </a:extLst>
        </p:spPr>
      </p:pic>
      <p:sp>
        <p:nvSpPr>
          <p:cNvPr id="59" name="Tekstvak 58">
            <a:extLst>
              <a:ext uri="{FF2B5EF4-FFF2-40B4-BE49-F238E27FC236}">
                <a16:creationId xmlns:a16="http://schemas.microsoft.com/office/drawing/2014/main" id="{AC4BDAD7-2D2B-114A-AC23-9339149DC42A}"/>
              </a:ext>
            </a:extLst>
          </p:cNvPr>
          <p:cNvSpPr txBox="1"/>
          <p:nvPr/>
        </p:nvSpPr>
        <p:spPr>
          <a:xfrm>
            <a:off x="15537671" y="2390403"/>
            <a:ext cx="3436128" cy="584775"/>
          </a:xfrm>
          <a:custGeom>
            <a:avLst/>
            <a:gdLst>
              <a:gd name="csX0" fmla="*/ 0 w 3436128"/>
              <a:gd name="csY0" fmla="*/ 0 h 584775"/>
              <a:gd name="csX1" fmla="*/ 538327 w 3436128"/>
              <a:gd name="csY1" fmla="*/ 0 h 584775"/>
              <a:gd name="csX2" fmla="*/ 1007931 w 3436128"/>
              <a:gd name="csY2" fmla="*/ 0 h 584775"/>
              <a:gd name="csX3" fmla="*/ 1649341 w 3436128"/>
              <a:gd name="csY3" fmla="*/ 0 h 584775"/>
              <a:gd name="csX4" fmla="*/ 2187668 w 3436128"/>
              <a:gd name="csY4" fmla="*/ 0 h 584775"/>
              <a:gd name="csX5" fmla="*/ 2725995 w 3436128"/>
              <a:gd name="csY5" fmla="*/ 0 h 584775"/>
              <a:gd name="csX6" fmla="*/ 3436128 w 3436128"/>
              <a:gd name="csY6" fmla="*/ 0 h 584775"/>
              <a:gd name="csX7" fmla="*/ 3436128 w 3436128"/>
              <a:gd name="csY7" fmla="*/ 584775 h 584775"/>
              <a:gd name="csX8" fmla="*/ 2863440 w 3436128"/>
              <a:gd name="csY8" fmla="*/ 584775 h 584775"/>
              <a:gd name="csX9" fmla="*/ 2393836 w 3436128"/>
              <a:gd name="csY9" fmla="*/ 584775 h 584775"/>
              <a:gd name="csX10" fmla="*/ 1821148 w 3436128"/>
              <a:gd name="csY10" fmla="*/ 584775 h 584775"/>
              <a:gd name="csX11" fmla="*/ 1248460 w 3436128"/>
              <a:gd name="csY11" fmla="*/ 584775 h 584775"/>
              <a:gd name="csX12" fmla="*/ 710133 w 3436128"/>
              <a:gd name="csY12" fmla="*/ 584775 h 584775"/>
              <a:gd name="csX13" fmla="*/ 0 w 3436128"/>
              <a:gd name="csY13" fmla="*/ 584775 h 584775"/>
              <a:gd name="csX14" fmla="*/ 0 w 3436128"/>
              <a:gd name="csY14" fmla="*/ 0 h 584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3436128" h="584775" extrusionOk="0">
                <a:moveTo>
                  <a:pt x="0" y="0"/>
                </a:moveTo>
                <a:cubicBezTo>
                  <a:pt x="114264" y="-1214"/>
                  <a:pt x="394194" y="23082"/>
                  <a:pt x="538327" y="0"/>
                </a:cubicBezTo>
                <a:cubicBezTo>
                  <a:pt x="682460" y="-23082"/>
                  <a:pt x="793088" y="24008"/>
                  <a:pt x="1007931" y="0"/>
                </a:cubicBezTo>
                <a:cubicBezTo>
                  <a:pt x="1222774" y="-24008"/>
                  <a:pt x="1503540" y="2947"/>
                  <a:pt x="1649341" y="0"/>
                </a:cubicBezTo>
                <a:cubicBezTo>
                  <a:pt x="1795142" y="-2947"/>
                  <a:pt x="2036006" y="30938"/>
                  <a:pt x="2187668" y="0"/>
                </a:cubicBezTo>
                <a:cubicBezTo>
                  <a:pt x="2339330" y="-30938"/>
                  <a:pt x="2514043" y="33172"/>
                  <a:pt x="2725995" y="0"/>
                </a:cubicBezTo>
                <a:cubicBezTo>
                  <a:pt x="2937947" y="-33172"/>
                  <a:pt x="3265564" y="46101"/>
                  <a:pt x="3436128" y="0"/>
                </a:cubicBezTo>
                <a:cubicBezTo>
                  <a:pt x="3485997" y="282673"/>
                  <a:pt x="3418202" y="341227"/>
                  <a:pt x="3436128" y="584775"/>
                </a:cubicBezTo>
                <a:cubicBezTo>
                  <a:pt x="3320259" y="595196"/>
                  <a:pt x="3132632" y="576834"/>
                  <a:pt x="2863440" y="584775"/>
                </a:cubicBezTo>
                <a:cubicBezTo>
                  <a:pt x="2594248" y="592716"/>
                  <a:pt x="2498964" y="535622"/>
                  <a:pt x="2393836" y="584775"/>
                </a:cubicBezTo>
                <a:cubicBezTo>
                  <a:pt x="2288708" y="633928"/>
                  <a:pt x="2072313" y="522925"/>
                  <a:pt x="1821148" y="584775"/>
                </a:cubicBezTo>
                <a:cubicBezTo>
                  <a:pt x="1569983" y="646625"/>
                  <a:pt x="1382122" y="539313"/>
                  <a:pt x="1248460" y="584775"/>
                </a:cubicBezTo>
                <a:cubicBezTo>
                  <a:pt x="1114798" y="630237"/>
                  <a:pt x="961950" y="541872"/>
                  <a:pt x="710133" y="584775"/>
                </a:cubicBezTo>
                <a:cubicBezTo>
                  <a:pt x="458316" y="627678"/>
                  <a:pt x="352145" y="554807"/>
                  <a:pt x="0" y="584775"/>
                </a:cubicBezTo>
                <a:cubicBezTo>
                  <a:pt x="-55378" y="456293"/>
                  <a:pt x="11508" y="250004"/>
                  <a:pt x="0" y="0"/>
                </a:cubicBezTo>
                <a:close/>
              </a:path>
            </a:pathLst>
          </a:custGeom>
          <a:noFill/>
          <a:ln w="57150">
            <a:solidFill>
              <a:schemeClr val="accent6">
                <a:lumMod val="10000"/>
              </a:schemeClr>
            </a:solidFill>
            <a:extLst>
              <a:ext uri="{C807C97D-BFC1-408E-A445-0C87EB9F89A2}">
                <ask:lineSketchStyleProps xmlns:ask="http://schemas.microsoft.com/office/drawing/2018/sketchyshapes" sd="1219033472">
                  <a:prstGeom prst="rect">
                    <a:avLst/>
                  </a:prstGeom>
                  <ask:type>
                    <ask:lineSketchScribble/>
                  </ask:type>
                </ask:lineSketchStyleProps>
              </a:ext>
            </a:extLst>
          </a:ln>
          <a:effectLst>
            <a:outerShdw blurRad="225425" dist="50800" dir="5220000" algn="ctr">
              <a:srgbClr val="000000">
                <a:alpha val="33000"/>
              </a:srgbClr>
            </a:outerShdw>
          </a:effectLst>
        </p:spPr>
        <p:txBody>
          <a:bodyPr wrap="square" rtlCol="0">
            <a:spAutoFit/>
          </a:bodyPr>
          <a:lstStyle/>
          <a:p>
            <a:r>
              <a:rPr lang="en-US" sz="3200">
                <a:latin typeface="Menlo" panose="020B0609030804020204" pitchFamily="49" charset="0"/>
                <a:ea typeface="Menlo" panose="020B0609030804020204" pitchFamily="49" charset="0"/>
                <a:cs typeface="Menlo" panose="020B0609030804020204" pitchFamily="49" charset="0"/>
              </a:rPr>
              <a:t>out &lt;-- a / b</a:t>
            </a:r>
          </a:p>
        </p:txBody>
      </p:sp>
      <p:pic>
        <p:nvPicPr>
          <p:cNvPr id="61" name="Afbeelding 60">
            <a:extLst>
              <a:ext uri="{FF2B5EF4-FFF2-40B4-BE49-F238E27FC236}">
                <a16:creationId xmlns:a16="http://schemas.microsoft.com/office/drawing/2014/main" id="{FFF7FFC0-4CFA-DD6C-80D2-698220ECF5AF}"/>
              </a:ext>
            </a:extLst>
          </p:cNvPr>
          <p:cNvPicPr>
            <a:picLocks noChangeAspect="1"/>
          </p:cNvPicPr>
          <p:nvPr/>
        </p:nvPicPr>
        <p:blipFill>
          <a:blip r:embed="rId10"/>
          <a:stretch>
            <a:fillRect/>
          </a:stretch>
        </p:blipFill>
        <p:spPr>
          <a:xfrm>
            <a:off x="16109583" y="1741100"/>
            <a:ext cx="2392441" cy="2197140"/>
          </a:xfrm>
          <a:prstGeom prst="rect">
            <a:avLst/>
          </a:prstGeom>
        </p:spPr>
      </p:pic>
      <p:pic>
        <p:nvPicPr>
          <p:cNvPr id="62" name="Afbeelding 61">
            <a:extLst>
              <a:ext uri="{FF2B5EF4-FFF2-40B4-BE49-F238E27FC236}">
                <a16:creationId xmlns:a16="http://schemas.microsoft.com/office/drawing/2014/main" id="{68A2D0F4-B683-2158-01D8-2D893097FEF6}"/>
              </a:ext>
            </a:extLst>
          </p:cNvPr>
          <p:cNvPicPr>
            <a:picLocks noChangeAspect="1"/>
          </p:cNvPicPr>
          <p:nvPr/>
        </p:nvPicPr>
        <p:blipFill>
          <a:blip r:embed="rId11">
            <a:extLst>
              <a:ext uri="{BEBA8EAE-BF5A-486C-A8C5-ECC9F3942E4B}">
                <a14:imgProps xmlns:a14="http://schemas.microsoft.com/office/drawing/2010/main">
                  <a14:imgLayer r:embed="rId12">
                    <a14:imgEffect>
                      <a14:backgroundRemoval t="10000" b="90000" l="10000" r="90000">
                        <a14:foregroundMark x1="46917" y1="32583" x2="46917" y2="32583"/>
                      </a14:backgroundRemoval>
                    </a14:imgEffect>
                  </a14:imgLayer>
                </a14:imgProps>
              </a:ext>
              <a:ext uri="{28A0092B-C50C-407E-A947-70E740481C1C}">
                <a14:useLocalDpi xmlns:a14="http://schemas.microsoft.com/office/drawing/2010/main" val="0"/>
              </a:ext>
            </a:extLst>
          </a:blip>
          <a:srcRect/>
          <a:stretch/>
        </p:blipFill>
        <p:spPr>
          <a:xfrm>
            <a:off x="18673107" y="578827"/>
            <a:ext cx="2866841" cy="2866841"/>
          </a:xfrm>
          <a:prstGeom prst="rect">
            <a:avLst/>
          </a:prstGeom>
        </p:spPr>
      </p:pic>
      <p:sp>
        <p:nvSpPr>
          <p:cNvPr id="63" name="Tekstvak 62">
            <a:extLst>
              <a:ext uri="{FF2B5EF4-FFF2-40B4-BE49-F238E27FC236}">
                <a16:creationId xmlns:a16="http://schemas.microsoft.com/office/drawing/2014/main" id="{A2EDBE2B-C7DD-7394-C359-E75D3323ED52}"/>
              </a:ext>
            </a:extLst>
          </p:cNvPr>
          <p:cNvSpPr txBox="1"/>
          <p:nvPr/>
        </p:nvSpPr>
        <p:spPr>
          <a:xfrm>
            <a:off x="23504869" y="13187659"/>
            <a:ext cx="872782" cy="646331"/>
          </a:xfrm>
          <a:prstGeom prst="rect">
            <a:avLst/>
          </a:prstGeom>
          <a:noFill/>
        </p:spPr>
        <p:txBody>
          <a:bodyPr wrap="square" rtlCol="0">
            <a:spAutoFit/>
          </a:bodyPr>
          <a:lstStyle/>
          <a:p>
            <a:r>
              <a:rPr lang="nl-BE" b="1" dirty="0">
                <a:solidFill>
                  <a:schemeClr val="bg1"/>
                </a:solidFill>
              </a:rPr>
              <a:t>13</a:t>
            </a:r>
          </a:p>
        </p:txBody>
      </p:sp>
    </p:spTree>
    <p:extLst>
      <p:ext uri="{BB962C8B-B14F-4D97-AF65-F5344CB8AC3E}">
        <p14:creationId xmlns:p14="http://schemas.microsoft.com/office/powerpoint/2010/main" val="4237934599"/>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withEffect">
                                  <p:stCondLst>
                                    <p:cond delay="0"/>
                                  </p:stCondLst>
                                  <p:childTnLst>
                                    <p:animScale>
                                      <p:cBhvr>
                                        <p:cTn id="6" dur="1000" fill="hold"/>
                                        <p:tgtEl>
                                          <p:spTgt spid="58"/>
                                        </p:tgtEl>
                                      </p:cBhvr>
                                      <p:by x="0" y="0"/>
                                    </p:animScale>
                                  </p:childTnLst>
                                </p:cTn>
                              </p:par>
                              <p:par>
                                <p:cTn id="7" presetID="53" presetClass="entr" presetSubtype="16" fill="hold" nodeType="withEffect">
                                  <p:stCondLst>
                                    <p:cond delay="0"/>
                                  </p:stCondLst>
                                  <p:childTnLst>
                                    <p:set>
                                      <p:cBhvr>
                                        <p:cTn id="8" dur="1" fill="hold">
                                          <p:stCondLst>
                                            <p:cond delay="0"/>
                                          </p:stCondLst>
                                        </p:cTn>
                                        <p:tgtEl>
                                          <p:spTgt spid="62"/>
                                        </p:tgtEl>
                                        <p:attrNameLst>
                                          <p:attrName>style.visibility</p:attrName>
                                        </p:attrNameLst>
                                      </p:cBhvr>
                                      <p:to>
                                        <p:strVal val="visible"/>
                                      </p:to>
                                    </p:set>
                                    <p:anim calcmode="lin" valueType="num">
                                      <p:cBhvr>
                                        <p:cTn id="9" dur="1000" fill="hold"/>
                                        <p:tgtEl>
                                          <p:spTgt spid="62"/>
                                        </p:tgtEl>
                                        <p:attrNameLst>
                                          <p:attrName>ppt_w</p:attrName>
                                        </p:attrNameLst>
                                      </p:cBhvr>
                                      <p:tavLst>
                                        <p:tav tm="0">
                                          <p:val>
                                            <p:fltVal val="0"/>
                                          </p:val>
                                        </p:tav>
                                        <p:tav tm="100000">
                                          <p:val>
                                            <p:strVal val="#ppt_w"/>
                                          </p:val>
                                        </p:tav>
                                      </p:tavLst>
                                    </p:anim>
                                    <p:anim calcmode="lin" valueType="num">
                                      <p:cBhvr>
                                        <p:cTn id="10" dur="1000" fill="hold"/>
                                        <p:tgtEl>
                                          <p:spTgt spid="62"/>
                                        </p:tgtEl>
                                        <p:attrNameLst>
                                          <p:attrName>ppt_h</p:attrName>
                                        </p:attrNameLst>
                                      </p:cBhvr>
                                      <p:tavLst>
                                        <p:tav tm="0">
                                          <p:val>
                                            <p:fltVal val="0"/>
                                          </p:val>
                                        </p:tav>
                                        <p:tav tm="100000">
                                          <p:val>
                                            <p:strVal val="#ppt_h"/>
                                          </p:val>
                                        </p:tav>
                                      </p:tavLst>
                                    </p:anim>
                                    <p:animEffect transition="in" filter="fade">
                                      <p:cBhvr>
                                        <p:cTn id="11" dur="1000"/>
                                        <p:tgtEl>
                                          <p:spTgt spid="62"/>
                                        </p:tgtEl>
                                      </p:cBhvr>
                                    </p:animEffect>
                                  </p:childTnLst>
                                </p:cTn>
                              </p:par>
                              <p:par>
                                <p:cTn id="12" presetID="10" presetClass="entr" presetSubtype="0" fill="hold" nodeType="withEffect">
                                  <p:stCondLst>
                                    <p:cond delay="0"/>
                                  </p:stCondLst>
                                  <p:childTnLst>
                                    <p:set>
                                      <p:cBhvr>
                                        <p:cTn id="13" dur="1" fill="hold">
                                          <p:stCondLst>
                                            <p:cond delay="0"/>
                                          </p:stCondLst>
                                        </p:cTn>
                                        <p:tgtEl>
                                          <p:spTgt spid="61"/>
                                        </p:tgtEl>
                                        <p:attrNameLst>
                                          <p:attrName>style.visibility</p:attrName>
                                        </p:attrNameLst>
                                      </p:cBhvr>
                                      <p:to>
                                        <p:strVal val="visible"/>
                                      </p:to>
                                    </p:set>
                                    <p:animEffect transition="in" filter="fade">
                                      <p:cBhvr>
                                        <p:cTn id="14" dur="1000"/>
                                        <p:tgtEl>
                                          <p:spTgt spid="61"/>
                                        </p:tgtEl>
                                      </p:cBhvr>
                                    </p:animEffec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9"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dissolve">
                                      <p:cBhvr>
                                        <p:cTn id="23" dur="500"/>
                                        <p:tgtEl>
                                          <p:spTgt spid="13"/>
                                        </p:tgtEl>
                                      </p:cBhvr>
                                    </p:animEffect>
                                  </p:childTnLst>
                                </p:cTn>
                              </p:par>
                              <p:par>
                                <p:cTn id="24" presetID="9" presetClass="entr" presetSubtype="0"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dissolve">
                                      <p:cBhvr>
                                        <p:cTn id="26" dur="500"/>
                                        <p:tgtEl>
                                          <p:spTgt spid="14"/>
                                        </p:tgtEl>
                                      </p:cBhvr>
                                    </p:animEffect>
                                  </p:childTnLst>
                                </p:cTn>
                              </p:par>
                            </p:childTnLst>
                          </p:cTn>
                        </p:par>
                      </p:childTnLst>
                    </p:cTn>
                  </p:par>
                  <p:par>
                    <p:cTn id="27" fill="hold">
                      <p:stCondLst>
                        <p:cond delay="indefinite"/>
                      </p:stCondLst>
                      <p:childTnLst>
                        <p:par>
                          <p:cTn id="28" fill="hold">
                            <p:stCondLst>
                              <p:cond delay="0"/>
                            </p:stCondLst>
                            <p:childTnLst>
                              <p:par>
                                <p:cTn id="29" presetID="9" presetClass="emph" presetSubtype="0" nodeType="clickEffect">
                                  <p:stCondLst>
                                    <p:cond delay="0"/>
                                  </p:stCondLst>
                                  <p:childTnLst>
                                    <p:set>
                                      <p:cBhvr>
                                        <p:cTn id="30" dur="indefinite"/>
                                        <p:tgtEl>
                                          <p:spTgt spid="48"/>
                                        </p:tgtEl>
                                        <p:attrNameLst>
                                          <p:attrName>style.opacity</p:attrName>
                                        </p:attrNameLst>
                                      </p:cBhvr>
                                      <p:to>
                                        <p:strVal val="0.1"/>
                                      </p:to>
                                    </p:set>
                                    <p:animEffect filter="image" prLst="opacity: 0.1">
                                      <p:cBhvr rctx="IE">
                                        <p:cTn id="31" dur="indefinite"/>
                                        <p:tgtEl>
                                          <p:spTgt spid="48"/>
                                        </p:tgtEl>
                                      </p:cBhvr>
                                    </p:animEffect>
                                  </p:childTnLst>
                                </p:cTn>
                              </p:par>
                              <p:par>
                                <p:cTn id="32" presetID="9" presetClass="emph" presetSubtype="0" nodeType="withEffect">
                                  <p:stCondLst>
                                    <p:cond delay="0"/>
                                  </p:stCondLst>
                                  <p:childTnLst>
                                    <p:set>
                                      <p:cBhvr>
                                        <p:cTn id="33" dur="indefinite"/>
                                        <p:tgtEl>
                                          <p:spTgt spid="39"/>
                                        </p:tgtEl>
                                        <p:attrNameLst>
                                          <p:attrName>style.opacity</p:attrName>
                                        </p:attrNameLst>
                                      </p:cBhvr>
                                      <p:to>
                                        <p:strVal val="0.1"/>
                                      </p:to>
                                    </p:set>
                                    <p:animEffect filter="image" prLst="opacity: 0.1">
                                      <p:cBhvr rctx="IE">
                                        <p:cTn id="34" dur="indefinite"/>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animBg="1"/>
      <p:bldP spid="1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E17B40-D304-E3A1-A846-FEEAD57C4C9F}"/>
            </a:ext>
          </a:extLst>
        </p:cNvPr>
        <p:cNvGrpSpPr/>
        <p:nvPr/>
      </p:nvGrpSpPr>
      <p:grpSpPr>
        <a:xfrm>
          <a:off x="0" y="0"/>
          <a:ext cx="0" cy="0"/>
          <a:chOff x="0" y="0"/>
          <a:chExt cx="0" cy="0"/>
        </a:xfrm>
      </p:grpSpPr>
      <p:sp>
        <p:nvSpPr>
          <p:cNvPr id="3" name="Tekstvak 2">
            <a:extLst>
              <a:ext uri="{FF2B5EF4-FFF2-40B4-BE49-F238E27FC236}">
                <a16:creationId xmlns:a16="http://schemas.microsoft.com/office/drawing/2014/main" id="{398EDFEC-9B24-4F85-1108-CD8BA2E1D73B}"/>
              </a:ext>
            </a:extLst>
          </p:cNvPr>
          <p:cNvSpPr txBox="1"/>
          <p:nvPr/>
        </p:nvSpPr>
        <p:spPr>
          <a:xfrm>
            <a:off x="1132205" y="921160"/>
            <a:ext cx="14151338" cy="1323439"/>
          </a:xfrm>
          <a:prstGeom prst="rect">
            <a:avLst/>
          </a:prstGeom>
          <a:noFill/>
        </p:spPr>
        <p:txBody>
          <a:bodyPr wrap="square">
            <a:spAutoFit/>
          </a:bodyPr>
          <a:lstStyle/>
          <a:p>
            <a:pPr>
              <a:spcBef>
                <a:spcPts val="0"/>
              </a:spcBef>
              <a:spcAft>
                <a:spcPts val="0"/>
              </a:spcAft>
            </a:pPr>
            <a:r>
              <a:rPr lang="nl-BE" sz="8000" b="1" dirty="0">
                <a:latin typeface="Nunito" pitchFamily="2" charset="77"/>
              </a:rPr>
              <a:t>Signal Tags</a:t>
            </a:r>
            <a:endParaRPr lang="nl-BE" sz="8800" dirty="0"/>
          </a:p>
        </p:txBody>
      </p:sp>
      <p:pic>
        <p:nvPicPr>
          <p:cNvPr id="4" name="Picture 2">
            <a:extLst>
              <a:ext uri="{FF2B5EF4-FFF2-40B4-BE49-F238E27FC236}">
                <a16:creationId xmlns:a16="http://schemas.microsoft.com/office/drawing/2014/main" id="{9C95A50F-F258-F2A9-4EFA-0010CCDDDF6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p:blipFill>
        <p:spPr bwMode="auto">
          <a:xfrm>
            <a:off x="1132205" y="4432134"/>
            <a:ext cx="2442198" cy="2442198"/>
          </a:xfrm>
          <a:prstGeom prst="rect">
            <a:avLst/>
          </a:prstGeom>
          <a:noFill/>
          <a:extLst>
            <a:ext uri="{909E8E84-426E-40DD-AFC4-6F175D3DCCD1}">
              <a14:hiddenFill xmlns:a14="http://schemas.microsoft.com/office/drawing/2010/main">
                <a:solidFill>
                  <a:srgbClr val="FFFFFF"/>
                </a:solidFill>
              </a14:hiddenFill>
            </a:ext>
          </a:extLst>
        </p:spPr>
      </p:pic>
      <p:sp>
        <p:nvSpPr>
          <p:cNvPr id="9" name="Pijl links 8">
            <a:extLst>
              <a:ext uri="{FF2B5EF4-FFF2-40B4-BE49-F238E27FC236}">
                <a16:creationId xmlns:a16="http://schemas.microsoft.com/office/drawing/2014/main" id="{F6281136-D092-0339-7699-B9E7B6B7CA55}"/>
              </a:ext>
            </a:extLst>
          </p:cNvPr>
          <p:cNvSpPr/>
          <p:nvPr/>
        </p:nvSpPr>
        <p:spPr>
          <a:xfrm>
            <a:off x="3776042" y="5294670"/>
            <a:ext cx="1373364" cy="804041"/>
          </a:xfrm>
          <a:prstGeom prst="rightArrow">
            <a:avLst/>
          </a:prstGeom>
          <a:solidFill>
            <a:srgbClr val="79E2E6"/>
          </a:solidFill>
          <a:ln>
            <a:solidFill>
              <a:srgbClr val="79E2E6"/>
            </a:solidFill>
            <a:prstDash val="lg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pic>
        <p:nvPicPr>
          <p:cNvPr id="50" name="Afbeelding 49" descr="Afbeelding met speelgoed, pop, persoon, tekenfilm&#10;&#10;Door AI gegenereerde inhoud is mogelijk onjuist.">
            <a:extLst>
              <a:ext uri="{FF2B5EF4-FFF2-40B4-BE49-F238E27FC236}">
                <a16:creationId xmlns:a16="http://schemas.microsoft.com/office/drawing/2014/main" id="{B303C424-E9AB-0ECC-7CD7-7735E3D1CEC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835200" y="6471696"/>
            <a:ext cx="2774348" cy="2774348"/>
          </a:xfrm>
          <a:prstGeom prst="rect">
            <a:avLst/>
          </a:prstGeom>
        </p:spPr>
      </p:pic>
      <p:sp>
        <p:nvSpPr>
          <p:cNvPr id="1031" name="Rechthoek 1030">
            <a:extLst>
              <a:ext uri="{FF2B5EF4-FFF2-40B4-BE49-F238E27FC236}">
                <a16:creationId xmlns:a16="http://schemas.microsoft.com/office/drawing/2014/main" id="{71DD39E3-052C-31E0-CA55-0B611A42B80C}"/>
              </a:ext>
            </a:extLst>
          </p:cNvPr>
          <p:cNvSpPr/>
          <p:nvPr/>
        </p:nvSpPr>
        <p:spPr>
          <a:xfrm>
            <a:off x="1285091" y="6874332"/>
            <a:ext cx="2490952" cy="882790"/>
          </a:xfrm>
          <a:prstGeom prst="rect">
            <a:avLst/>
          </a:prstGeom>
          <a:solidFill>
            <a:srgbClr val="1B9399"/>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dirty="0">
                <a:latin typeface="+mj-lt"/>
              </a:rPr>
              <a:t>IDEA</a:t>
            </a:r>
          </a:p>
        </p:txBody>
      </p:sp>
      <p:pic>
        <p:nvPicPr>
          <p:cNvPr id="38" name="Afbeelding 37">
            <a:extLst>
              <a:ext uri="{FF2B5EF4-FFF2-40B4-BE49-F238E27FC236}">
                <a16:creationId xmlns:a16="http://schemas.microsoft.com/office/drawing/2014/main" id="{9A8AC212-B9A8-3F0D-81F1-FE79435B5EC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7946003" y="9930119"/>
            <a:ext cx="2226413" cy="2226413"/>
          </a:xfrm>
          <a:prstGeom prst="rect">
            <a:avLst/>
          </a:prstGeom>
        </p:spPr>
      </p:pic>
      <p:pic>
        <p:nvPicPr>
          <p:cNvPr id="39" name="Afbeelding 38">
            <a:extLst>
              <a:ext uri="{FF2B5EF4-FFF2-40B4-BE49-F238E27FC236}">
                <a16:creationId xmlns:a16="http://schemas.microsoft.com/office/drawing/2014/main" id="{88D9EC27-8E76-2932-81FA-AE1CE7A4AEB4}"/>
              </a:ext>
            </a:extLst>
          </p:cNvPr>
          <p:cNvPicPr>
            <a:picLocks noChangeAspect="1"/>
          </p:cNvPicPr>
          <p:nvPr/>
        </p:nvPicPr>
        <p:blipFill>
          <a:blip r:embed="rId6">
            <a:alphaModFix amt="10000"/>
            <a:extLst>
              <a:ext uri="{28A0092B-C50C-407E-A947-70E740481C1C}">
                <a14:useLocalDpi xmlns:a14="http://schemas.microsoft.com/office/drawing/2010/main" val="0"/>
              </a:ext>
            </a:extLst>
          </a:blip>
          <a:srcRect/>
          <a:stretch/>
        </p:blipFill>
        <p:spPr>
          <a:xfrm>
            <a:off x="19934127" y="11339877"/>
            <a:ext cx="2277268" cy="2277268"/>
          </a:xfrm>
          <a:prstGeom prst="rect">
            <a:avLst/>
          </a:prstGeom>
        </p:spPr>
      </p:pic>
      <p:sp>
        <p:nvSpPr>
          <p:cNvPr id="42" name="Pijl links 41">
            <a:extLst>
              <a:ext uri="{FF2B5EF4-FFF2-40B4-BE49-F238E27FC236}">
                <a16:creationId xmlns:a16="http://schemas.microsoft.com/office/drawing/2014/main" id="{A2020B6E-7DC9-07CB-9CE7-9CF9C232D3A0}"/>
              </a:ext>
            </a:extLst>
          </p:cNvPr>
          <p:cNvSpPr/>
          <p:nvPr/>
        </p:nvSpPr>
        <p:spPr>
          <a:xfrm rot="5400000">
            <a:off x="19648800" y="9856279"/>
            <a:ext cx="1373364" cy="804041"/>
          </a:xfrm>
          <a:prstGeom prst="rightArrow">
            <a:avLst/>
          </a:prstGeom>
          <a:solidFill>
            <a:srgbClr val="79E2E6"/>
          </a:solidFill>
          <a:ln>
            <a:solidFill>
              <a:srgbClr val="79E2E6"/>
            </a:solidFill>
            <a:prstDash val="lg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cxnSp>
        <p:nvCxnSpPr>
          <p:cNvPr id="48" name="Rechte verbindingslijn met pijl 47">
            <a:extLst>
              <a:ext uri="{FF2B5EF4-FFF2-40B4-BE49-F238E27FC236}">
                <a16:creationId xmlns:a16="http://schemas.microsoft.com/office/drawing/2014/main" id="{2857B61F-4C5A-1A84-98CC-783915B7D169}"/>
              </a:ext>
            </a:extLst>
          </p:cNvPr>
          <p:cNvCxnSpPr>
            <a:cxnSpLocks/>
          </p:cNvCxnSpPr>
          <p:nvPr/>
        </p:nvCxnSpPr>
        <p:spPr>
          <a:xfrm flipV="1">
            <a:off x="19202403" y="11043323"/>
            <a:ext cx="1750439" cy="2140504"/>
          </a:xfrm>
          <a:prstGeom prst="straightConnector1">
            <a:avLst/>
          </a:prstGeom>
          <a:ln w="88900">
            <a:solidFill>
              <a:schemeClr val="accent6">
                <a:lumMod val="10000"/>
                <a:alpha val="10000"/>
              </a:schemeClr>
            </a:solidFill>
            <a:prstDash val="sysDot"/>
            <a:tailEnd type="none"/>
          </a:ln>
        </p:spPr>
        <p:style>
          <a:lnRef idx="1">
            <a:schemeClr val="accent1"/>
          </a:lnRef>
          <a:fillRef idx="0">
            <a:schemeClr val="accent1"/>
          </a:fillRef>
          <a:effectRef idx="0">
            <a:schemeClr val="accent1"/>
          </a:effectRef>
          <a:fontRef idx="minor">
            <a:schemeClr val="tx1"/>
          </a:fontRef>
        </p:style>
      </p:cxnSp>
      <p:pic>
        <p:nvPicPr>
          <p:cNvPr id="7" name="Picture 6" descr="Contract - Free files and folders icons">
            <a:extLst>
              <a:ext uri="{FF2B5EF4-FFF2-40B4-BE49-F238E27FC236}">
                <a16:creationId xmlns:a16="http://schemas.microsoft.com/office/drawing/2014/main" id="{2ECBDE95-ADB3-2E31-D412-A22C4FA6318F}"/>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r="17785"/>
          <a:stretch/>
        </p:blipFill>
        <p:spPr bwMode="auto">
          <a:xfrm>
            <a:off x="21114002" y="3735931"/>
            <a:ext cx="1884497" cy="2292164"/>
          </a:xfrm>
          <a:prstGeom prst="rect">
            <a:avLst/>
          </a:prstGeom>
          <a:noFill/>
          <a:extLst>
            <a:ext uri="{909E8E84-426E-40DD-AFC4-6F175D3DCCD1}">
              <a14:hiddenFill xmlns:a14="http://schemas.microsoft.com/office/drawing/2010/main">
                <a:solidFill>
                  <a:srgbClr val="FFFFFF"/>
                </a:solidFill>
              </a14:hiddenFill>
            </a:ext>
          </a:extLst>
        </p:spPr>
      </p:pic>
      <p:sp>
        <p:nvSpPr>
          <p:cNvPr id="11" name="Pijl links 10">
            <a:extLst>
              <a:ext uri="{FF2B5EF4-FFF2-40B4-BE49-F238E27FC236}">
                <a16:creationId xmlns:a16="http://schemas.microsoft.com/office/drawing/2014/main" id="{05600B3D-8331-14FD-0F26-5B8B2F05F796}"/>
              </a:ext>
            </a:extLst>
          </p:cNvPr>
          <p:cNvSpPr/>
          <p:nvPr/>
        </p:nvSpPr>
        <p:spPr>
          <a:xfrm rot="5400000">
            <a:off x="19386000" y="4372944"/>
            <a:ext cx="1373364" cy="804041"/>
          </a:xfrm>
          <a:prstGeom prst="rightArrow">
            <a:avLst/>
          </a:prstGeom>
          <a:solidFill>
            <a:srgbClr val="79E2E6"/>
          </a:solidFill>
          <a:ln>
            <a:solidFill>
              <a:srgbClr val="79E2E6"/>
            </a:solidFill>
            <a:prstDash val="lg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3" name="Tekstvak 12">
            <a:extLst>
              <a:ext uri="{FF2B5EF4-FFF2-40B4-BE49-F238E27FC236}">
                <a16:creationId xmlns:a16="http://schemas.microsoft.com/office/drawing/2014/main" id="{6E368A29-6527-E492-AA31-2024B402C7A1}"/>
              </a:ext>
            </a:extLst>
          </p:cNvPr>
          <p:cNvSpPr txBox="1"/>
          <p:nvPr/>
        </p:nvSpPr>
        <p:spPr>
          <a:xfrm>
            <a:off x="21672080" y="7765238"/>
            <a:ext cx="2031325" cy="400110"/>
          </a:xfrm>
          <a:prstGeom prst="rect">
            <a:avLst/>
          </a:prstGeom>
          <a:noFill/>
        </p:spPr>
        <p:txBody>
          <a:bodyPr wrap="none" rtlCol="0">
            <a:spAutoFit/>
          </a:bodyPr>
          <a:lstStyle/>
          <a:p>
            <a:r>
              <a:rPr lang="en-US" sz="2000" dirty="0">
                <a:latin typeface="Menlo" panose="020B0609030804020204" pitchFamily="49" charset="0"/>
                <a:ea typeface="Menlo" panose="020B0609030804020204" pitchFamily="49" charset="0"/>
                <a:cs typeface="Menlo" panose="020B0609030804020204" pitchFamily="49" charset="0"/>
              </a:rPr>
              <a:t>5 * 0 === 0?</a:t>
            </a:r>
          </a:p>
        </p:txBody>
      </p:sp>
      <p:sp>
        <p:nvSpPr>
          <p:cNvPr id="14" name="Wolkvormige toelichting 13">
            <a:extLst>
              <a:ext uri="{FF2B5EF4-FFF2-40B4-BE49-F238E27FC236}">
                <a16:creationId xmlns:a16="http://schemas.microsoft.com/office/drawing/2014/main" id="{6693ABB2-428F-EDFC-6679-4B7777BEAB22}"/>
              </a:ext>
            </a:extLst>
          </p:cNvPr>
          <p:cNvSpPr/>
          <p:nvPr/>
        </p:nvSpPr>
        <p:spPr>
          <a:xfrm>
            <a:off x="21387127" y="7273952"/>
            <a:ext cx="2774348" cy="1443531"/>
          </a:xfrm>
          <a:prstGeom prst="cloudCallout">
            <a:avLst>
              <a:gd name="adj1" fmla="val -71231"/>
              <a:gd name="adj2" fmla="val -57500"/>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hthoek 18">
            <a:extLst>
              <a:ext uri="{FF2B5EF4-FFF2-40B4-BE49-F238E27FC236}">
                <a16:creationId xmlns:a16="http://schemas.microsoft.com/office/drawing/2014/main" id="{24D7FE95-10AB-D078-D76A-BC344D31AFB1}"/>
              </a:ext>
            </a:extLst>
          </p:cNvPr>
          <p:cNvSpPr/>
          <p:nvPr/>
        </p:nvSpPr>
        <p:spPr>
          <a:xfrm>
            <a:off x="21338196" y="4033819"/>
            <a:ext cx="1436104" cy="1696386"/>
          </a:xfrm>
          <a:prstGeom prst="rect">
            <a:avLst/>
          </a:prstGeom>
          <a:solidFill>
            <a:srgbClr val="FFC000"/>
          </a:soli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a:solidFill>
                  <a:schemeClr val="accent6">
                    <a:lumMod val="10000"/>
                    <a:alpha val="15000"/>
                  </a:schemeClr>
                </a:solidFill>
                <a:latin typeface="Cooper Black" panose="0208090404030B020404" pitchFamily="18" charset="77"/>
                <a:cs typeface="Futura Medium" panose="020B0602020204020303" pitchFamily="34" charset="-79"/>
              </a:rPr>
              <a:t>a: 4</a:t>
            </a:r>
          </a:p>
          <a:p>
            <a:pPr algn="ctr"/>
            <a:r>
              <a:rPr lang="en-US" sz="3200">
                <a:solidFill>
                  <a:schemeClr val="accent6">
                    <a:lumMod val="10000"/>
                  </a:schemeClr>
                </a:solidFill>
                <a:latin typeface="Cooper Black" panose="0208090404030B020404" pitchFamily="18" charset="77"/>
                <a:cs typeface="Futura Medium" panose="020B0602020204020303" pitchFamily="34" charset="-79"/>
              </a:rPr>
              <a:t>b: 0</a:t>
            </a:r>
          </a:p>
          <a:p>
            <a:pPr algn="ctr"/>
            <a:r>
              <a:rPr lang="en-US" sz="3200">
                <a:solidFill>
                  <a:schemeClr val="accent6">
                    <a:lumMod val="10000"/>
                    <a:alpha val="15000"/>
                  </a:schemeClr>
                </a:solidFill>
                <a:latin typeface="Cooper Black" panose="0208090404030B020404" pitchFamily="18" charset="77"/>
                <a:cs typeface="Futura Medium" panose="020B0602020204020303" pitchFamily="34" charset="-79"/>
              </a:rPr>
              <a:t>out: 2</a:t>
            </a:r>
          </a:p>
        </p:txBody>
      </p:sp>
      <p:sp>
        <p:nvSpPr>
          <p:cNvPr id="12" name="Rechthoek 11">
            <a:extLst>
              <a:ext uri="{FF2B5EF4-FFF2-40B4-BE49-F238E27FC236}">
                <a16:creationId xmlns:a16="http://schemas.microsoft.com/office/drawing/2014/main" id="{21E0C9C0-A3F2-197B-CF10-CB6A3EEDBE7A}"/>
              </a:ext>
            </a:extLst>
          </p:cNvPr>
          <p:cNvSpPr/>
          <p:nvPr/>
        </p:nvSpPr>
        <p:spPr>
          <a:xfrm>
            <a:off x="21338196" y="4033819"/>
            <a:ext cx="1436104" cy="1696386"/>
          </a:xfrm>
          <a:prstGeom prst="rect">
            <a:avLst/>
          </a:prstGeom>
          <a:solidFill>
            <a:srgbClr val="FFC000"/>
          </a:soli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dirty="0">
                <a:solidFill>
                  <a:schemeClr val="accent6">
                    <a:lumMod val="10000"/>
                  </a:schemeClr>
                </a:solidFill>
                <a:latin typeface="Cooper Black" panose="0208090404030B020404" pitchFamily="18" charset="77"/>
                <a:cs typeface="Futura Medium" panose="020B0602020204020303" pitchFamily="34" charset="-79"/>
              </a:rPr>
              <a:t>a: </a:t>
            </a:r>
            <a:r>
              <a:rPr lang="en-US" sz="3200" dirty="0">
                <a:solidFill>
                  <a:srgbClr val="C00000"/>
                </a:solidFill>
                <a:latin typeface="Cooper Black" panose="0208090404030B020404" pitchFamily="18" charset="77"/>
                <a:cs typeface="Futura Medium" panose="020B0602020204020303" pitchFamily="34" charset="-79"/>
              </a:rPr>
              <a:t>0</a:t>
            </a:r>
          </a:p>
          <a:p>
            <a:pPr algn="ctr"/>
            <a:r>
              <a:rPr lang="en-US" sz="3200" dirty="0">
                <a:solidFill>
                  <a:schemeClr val="accent6">
                    <a:lumMod val="10000"/>
                  </a:schemeClr>
                </a:solidFill>
                <a:latin typeface="Cooper Black" panose="0208090404030B020404" pitchFamily="18" charset="77"/>
                <a:cs typeface="Futura Medium" panose="020B0602020204020303" pitchFamily="34" charset="-79"/>
              </a:rPr>
              <a:t>b: </a:t>
            </a:r>
            <a:r>
              <a:rPr lang="en-US" sz="3200" dirty="0">
                <a:solidFill>
                  <a:srgbClr val="C00000"/>
                </a:solidFill>
                <a:latin typeface="Cooper Black" panose="0208090404030B020404" pitchFamily="18" charset="77"/>
                <a:cs typeface="Futura Medium" panose="020B0602020204020303" pitchFamily="34" charset="-79"/>
              </a:rPr>
              <a:t>0</a:t>
            </a:r>
          </a:p>
          <a:p>
            <a:pPr algn="ctr"/>
            <a:r>
              <a:rPr lang="en-US" sz="3200" dirty="0">
                <a:solidFill>
                  <a:schemeClr val="accent6">
                    <a:lumMod val="10000"/>
                  </a:schemeClr>
                </a:solidFill>
                <a:latin typeface="Cooper Black" panose="0208090404030B020404" pitchFamily="18" charset="77"/>
                <a:cs typeface="Futura Medium" panose="020B0602020204020303" pitchFamily="34" charset="-79"/>
              </a:rPr>
              <a:t>out: </a:t>
            </a:r>
            <a:r>
              <a:rPr lang="en-US" sz="3200" dirty="0">
                <a:solidFill>
                  <a:srgbClr val="C00000"/>
                </a:solidFill>
                <a:latin typeface="Cooper Black" panose="0208090404030B020404" pitchFamily="18" charset="77"/>
                <a:cs typeface="Futura Medium" panose="020B0602020204020303" pitchFamily="34" charset="-79"/>
              </a:rPr>
              <a:t>5</a:t>
            </a:r>
          </a:p>
        </p:txBody>
      </p:sp>
      <p:sp>
        <p:nvSpPr>
          <p:cNvPr id="20" name="Tekstvak 19">
            <a:extLst>
              <a:ext uri="{FF2B5EF4-FFF2-40B4-BE49-F238E27FC236}">
                <a16:creationId xmlns:a16="http://schemas.microsoft.com/office/drawing/2014/main" id="{B7A5F5A0-292C-2AB8-CB34-533FF007D327}"/>
              </a:ext>
            </a:extLst>
          </p:cNvPr>
          <p:cNvSpPr txBox="1"/>
          <p:nvPr/>
        </p:nvSpPr>
        <p:spPr>
          <a:xfrm>
            <a:off x="13252540" y="4157091"/>
            <a:ext cx="6919875" cy="3539430"/>
          </a:xfrm>
          <a:prstGeom prst="rect">
            <a:avLst/>
          </a:prstGeom>
          <a:noFill/>
        </p:spPr>
        <p:txBody>
          <a:bodyPr wrap="square" rtlCol="0">
            <a:spAutoFit/>
          </a:bodyPr>
          <a:lstStyle/>
          <a:p>
            <a:pPr marL="571499" indent="-571499">
              <a:buFont typeface="Arial" panose="020B0604020202020204" pitchFamily="34" charset="0"/>
              <a:buChar char="•"/>
            </a:pPr>
            <a:r>
              <a:rPr lang="en-US" sz="3200" b="1" dirty="0">
                <a:latin typeface="+mj-lt"/>
                <a:cs typeface="Futura Medium" panose="020B0602020204020303" pitchFamily="34" charset="-79"/>
              </a:rPr>
              <a:t>Reason: performance</a:t>
            </a:r>
          </a:p>
          <a:p>
            <a:pPr marL="571499" indent="-571499">
              <a:buFont typeface="Arial" panose="020B0604020202020204" pitchFamily="34" charset="0"/>
              <a:buChar char="•"/>
            </a:pPr>
            <a:endParaRPr lang="en-US" sz="3200" b="1" dirty="0">
              <a:latin typeface="+mj-lt"/>
              <a:cs typeface="Futura Medium" panose="020B0602020204020303" pitchFamily="34" charset="-79"/>
            </a:endParaRPr>
          </a:p>
          <a:p>
            <a:pPr marL="571499" indent="-571499">
              <a:buFont typeface="Arial" panose="020B0604020202020204" pitchFamily="34" charset="0"/>
              <a:buChar char="•"/>
            </a:pPr>
            <a:r>
              <a:rPr lang="en-US" sz="3200" b="1" dirty="0">
                <a:latin typeface="+mj-lt"/>
                <a:cs typeface="Futura Medium" panose="020B0602020204020303" pitchFamily="34" charset="-79"/>
              </a:rPr>
              <a:t>Many such assumptions in </a:t>
            </a:r>
            <a:br>
              <a:rPr lang="en-US" sz="3200" b="1" dirty="0">
                <a:latin typeface="+mj-lt"/>
                <a:cs typeface="Futura Medium" panose="020B0602020204020303" pitchFamily="34" charset="-79"/>
              </a:rPr>
            </a:br>
            <a:r>
              <a:rPr lang="en-US" sz="3200" b="1" dirty="0">
                <a:latin typeface="+mj-lt"/>
                <a:cs typeface="Futura Medium" panose="020B0602020204020303" pitchFamily="34" charset="-79"/>
              </a:rPr>
              <a:t>library functions</a:t>
            </a:r>
          </a:p>
          <a:p>
            <a:pPr marL="571499" indent="-571499">
              <a:buFont typeface="Arial" panose="020B0604020202020204" pitchFamily="34" charset="0"/>
              <a:buChar char="•"/>
            </a:pPr>
            <a:endParaRPr lang="en-US" sz="3200" b="1" dirty="0">
              <a:latin typeface="+mj-lt"/>
              <a:cs typeface="Futura Medium" panose="020B0602020204020303" pitchFamily="34" charset="-79"/>
            </a:endParaRPr>
          </a:p>
          <a:p>
            <a:pPr marL="571499" indent="-571499">
              <a:buFont typeface="Arial" panose="020B0604020202020204" pitchFamily="34" charset="0"/>
              <a:buChar char="•"/>
            </a:pPr>
            <a:r>
              <a:rPr lang="en-US" sz="3200" b="1" dirty="0">
                <a:latin typeface="+mj-lt"/>
                <a:cs typeface="Futura Medium" panose="020B0602020204020303" pitchFamily="34" charset="-79"/>
              </a:rPr>
              <a:t>Compiler does not verify</a:t>
            </a:r>
          </a:p>
          <a:p>
            <a:pPr marL="571499" indent="-571499">
              <a:buFont typeface="Arial" panose="020B0604020202020204" pitchFamily="34" charset="0"/>
              <a:buChar char="•"/>
            </a:pPr>
            <a:endParaRPr lang="en-US" sz="3200" b="1" dirty="0">
              <a:latin typeface="+mj-lt"/>
              <a:cs typeface="Futura Medium" panose="020B0602020204020303" pitchFamily="34" charset="-79"/>
            </a:endParaRPr>
          </a:p>
        </p:txBody>
      </p:sp>
      <p:sp>
        <p:nvSpPr>
          <p:cNvPr id="26" name="Rechthoek 25">
            <a:extLst>
              <a:ext uri="{FF2B5EF4-FFF2-40B4-BE49-F238E27FC236}">
                <a16:creationId xmlns:a16="http://schemas.microsoft.com/office/drawing/2014/main" id="{4624064A-F967-F54A-7CED-8C80C698050E}"/>
              </a:ext>
            </a:extLst>
          </p:cNvPr>
          <p:cNvSpPr/>
          <p:nvPr/>
        </p:nvSpPr>
        <p:spPr>
          <a:xfrm>
            <a:off x="7394255" y="8286836"/>
            <a:ext cx="3975654" cy="882790"/>
          </a:xfrm>
          <a:prstGeom prst="rect">
            <a:avLst/>
          </a:prstGeom>
          <a:solidFill>
            <a:srgbClr val="1B9399"/>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dirty="0">
                <a:latin typeface="+mj-lt"/>
              </a:rPr>
              <a:t>ZKP PROGRAM</a:t>
            </a:r>
          </a:p>
        </p:txBody>
      </p:sp>
      <p:sp>
        <p:nvSpPr>
          <p:cNvPr id="27" name="Tekstvak 26">
            <a:extLst>
              <a:ext uri="{FF2B5EF4-FFF2-40B4-BE49-F238E27FC236}">
                <a16:creationId xmlns:a16="http://schemas.microsoft.com/office/drawing/2014/main" id="{E236F69C-BE60-9E57-7234-CFF2B513738E}"/>
              </a:ext>
            </a:extLst>
          </p:cNvPr>
          <p:cNvSpPr txBox="1"/>
          <p:nvPr/>
        </p:nvSpPr>
        <p:spPr>
          <a:xfrm>
            <a:off x="15537674" y="8430845"/>
            <a:ext cx="3436129" cy="584775"/>
          </a:xfrm>
          <a:custGeom>
            <a:avLst/>
            <a:gdLst>
              <a:gd name="csX0" fmla="*/ 0 w 3436129"/>
              <a:gd name="csY0" fmla="*/ 0 h 584775"/>
              <a:gd name="csX1" fmla="*/ 538327 w 3436129"/>
              <a:gd name="csY1" fmla="*/ 0 h 584775"/>
              <a:gd name="csX2" fmla="*/ 1007931 w 3436129"/>
              <a:gd name="csY2" fmla="*/ 0 h 584775"/>
              <a:gd name="csX3" fmla="*/ 1649342 w 3436129"/>
              <a:gd name="csY3" fmla="*/ 0 h 584775"/>
              <a:gd name="csX4" fmla="*/ 2187669 w 3436129"/>
              <a:gd name="csY4" fmla="*/ 0 h 584775"/>
              <a:gd name="csX5" fmla="*/ 2725996 w 3436129"/>
              <a:gd name="csY5" fmla="*/ 0 h 584775"/>
              <a:gd name="csX6" fmla="*/ 3436129 w 3436129"/>
              <a:gd name="csY6" fmla="*/ 0 h 584775"/>
              <a:gd name="csX7" fmla="*/ 3436129 w 3436129"/>
              <a:gd name="csY7" fmla="*/ 584775 h 584775"/>
              <a:gd name="csX8" fmla="*/ 2863441 w 3436129"/>
              <a:gd name="csY8" fmla="*/ 584775 h 584775"/>
              <a:gd name="csX9" fmla="*/ 2393837 w 3436129"/>
              <a:gd name="csY9" fmla="*/ 584775 h 584775"/>
              <a:gd name="csX10" fmla="*/ 1821148 w 3436129"/>
              <a:gd name="csY10" fmla="*/ 584775 h 584775"/>
              <a:gd name="csX11" fmla="*/ 1248460 w 3436129"/>
              <a:gd name="csY11" fmla="*/ 584775 h 584775"/>
              <a:gd name="csX12" fmla="*/ 710133 w 3436129"/>
              <a:gd name="csY12" fmla="*/ 584775 h 584775"/>
              <a:gd name="csX13" fmla="*/ 0 w 3436129"/>
              <a:gd name="csY13" fmla="*/ 584775 h 584775"/>
              <a:gd name="csX14" fmla="*/ 0 w 3436129"/>
              <a:gd name="csY14" fmla="*/ 0 h 584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3436129" h="584775" extrusionOk="0">
                <a:moveTo>
                  <a:pt x="0" y="0"/>
                </a:moveTo>
                <a:cubicBezTo>
                  <a:pt x="114264" y="-1214"/>
                  <a:pt x="394194" y="23082"/>
                  <a:pt x="538327" y="0"/>
                </a:cubicBezTo>
                <a:cubicBezTo>
                  <a:pt x="682460" y="-23082"/>
                  <a:pt x="793088" y="24008"/>
                  <a:pt x="1007931" y="0"/>
                </a:cubicBezTo>
                <a:cubicBezTo>
                  <a:pt x="1222774" y="-24008"/>
                  <a:pt x="1501154" y="74624"/>
                  <a:pt x="1649342" y="0"/>
                </a:cubicBezTo>
                <a:cubicBezTo>
                  <a:pt x="1797530" y="-74624"/>
                  <a:pt x="2036007" y="30938"/>
                  <a:pt x="2187669" y="0"/>
                </a:cubicBezTo>
                <a:cubicBezTo>
                  <a:pt x="2339331" y="-30938"/>
                  <a:pt x="2514044" y="33172"/>
                  <a:pt x="2725996" y="0"/>
                </a:cubicBezTo>
                <a:cubicBezTo>
                  <a:pt x="2937948" y="-33172"/>
                  <a:pt x="3265565" y="46101"/>
                  <a:pt x="3436129" y="0"/>
                </a:cubicBezTo>
                <a:cubicBezTo>
                  <a:pt x="3485998" y="282673"/>
                  <a:pt x="3418203" y="341227"/>
                  <a:pt x="3436129" y="584775"/>
                </a:cubicBezTo>
                <a:cubicBezTo>
                  <a:pt x="3320260" y="595196"/>
                  <a:pt x="3132633" y="576834"/>
                  <a:pt x="2863441" y="584775"/>
                </a:cubicBezTo>
                <a:cubicBezTo>
                  <a:pt x="2594249" y="592716"/>
                  <a:pt x="2498965" y="535622"/>
                  <a:pt x="2393837" y="584775"/>
                </a:cubicBezTo>
                <a:cubicBezTo>
                  <a:pt x="2288709" y="633928"/>
                  <a:pt x="2073844" y="528092"/>
                  <a:pt x="1821148" y="584775"/>
                </a:cubicBezTo>
                <a:cubicBezTo>
                  <a:pt x="1568452" y="641458"/>
                  <a:pt x="1382122" y="539313"/>
                  <a:pt x="1248460" y="584775"/>
                </a:cubicBezTo>
                <a:cubicBezTo>
                  <a:pt x="1114798" y="630237"/>
                  <a:pt x="961950" y="541872"/>
                  <a:pt x="710133" y="584775"/>
                </a:cubicBezTo>
                <a:cubicBezTo>
                  <a:pt x="458316" y="627678"/>
                  <a:pt x="352145" y="554807"/>
                  <a:pt x="0" y="584775"/>
                </a:cubicBezTo>
                <a:cubicBezTo>
                  <a:pt x="-55378" y="456293"/>
                  <a:pt x="11508" y="250004"/>
                  <a:pt x="0" y="0"/>
                </a:cubicBezTo>
                <a:close/>
              </a:path>
            </a:pathLst>
          </a:custGeom>
          <a:noFill/>
          <a:ln w="57150">
            <a:solidFill>
              <a:schemeClr val="accent6">
                <a:lumMod val="10000"/>
              </a:schemeClr>
            </a:solidFill>
            <a:extLst>
              <a:ext uri="{C807C97D-BFC1-408E-A445-0C87EB9F89A2}">
                <ask:lineSketchStyleProps xmlns:ask="http://schemas.microsoft.com/office/drawing/2018/sketchyshapes" sd="1219033472">
                  <a:prstGeom prst="rect">
                    <a:avLst/>
                  </a:prstGeom>
                  <ask:type>
                    <ask:lineSketchScribble/>
                  </ask:type>
                </ask:lineSketchStyleProps>
              </a:ext>
            </a:extLst>
          </a:ln>
          <a:effectLst>
            <a:outerShdw blurRad="225425" dist="50800" dir="5220000" algn="ctr">
              <a:srgbClr val="000000">
                <a:alpha val="33000"/>
              </a:srgbClr>
            </a:outerShdw>
          </a:effectLst>
        </p:spPr>
        <p:txBody>
          <a:bodyPr wrap="square" rtlCol="0">
            <a:spAutoFit/>
          </a:bodyPr>
          <a:lstStyle/>
          <a:p>
            <a:r>
              <a:rPr lang="en-US" sz="3200" dirty="0">
                <a:latin typeface="Menlo" panose="020B0609030804020204" pitchFamily="49" charset="0"/>
                <a:ea typeface="Menlo" panose="020B0609030804020204" pitchFamily="49" charset="0"/>
                <a:cs typeface="Menlo" panose="020B0609030804020204" pitchFamily="49" charset="0"/>
              </a:rPr>
              <a:t>out * b === a</a:t>
            </a:r>
          </a:p>
        </p:txBody>
      </p:sp>
      <p:cxnSp>
        <p:nvCxnSpPr>
          <p:cNvPr id="28" name="Rechte verbindingslijn met pijl 27">
            <a:extLst>
              <a:ext uri="{FF2B5EF4-FFF2-40B4-BE49-F238E27FC236}">
                <a16:creationId xmlns:a16="http://schemas.microsoft.com/office/drawing/2014/main" id="{07928400-4611-9576-1FCB-2E8939380E9B}"/>
              </a:ext>
            </a:extLst>
          </p:cNvPr>
          <p:cNvCxnSpPr>
            <a:cxnSpLocks/>
          </p:cNvCxnSpPr>
          <p:nvPr/>
        </p:nvCxnSpPr>
        <p:spPr>
          <a:xfrm flipV="1">
            <a:off x="12959502" y="2682041"/>
            <a:ext cx="2413326" cy="1078367"/>
          </a:xfrm>
          <a:prstGeom prst="straightConnector1">
            <a:avLst/>
          </a:prstGeom>
          <a:ln w="57150">
            <a:solidFill>
              <a:schemeClr val="accent6">
                <a:lumMod val="1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9" name="Tekstvak 28">
            <a:extLst>
              <a:ext uri="{FF2B5EF4-FFF2-40B4-BE49-F238E27FC236}">
                <a16:creationId xmlns:a16="http://schemas.microsoft.com/office/drawing/2014/main" id="{A0E0F0DC-C6BC-E9BA-54DD-2ECEB909253E}"/>
              </a:ext>
            </a:extLst>
          </p:cNvPr>
          <p:cNvSpPr txBox="1"/>
          <p:nvPr/>
        </p:nvSpPr>
        <p:spPr>
          <a:xfrm>
            <a:off x="5804663" y="3760405"/>
            <a:ext cx="7154838" cy="4154984"/>
          </a:xfrm>
          <a:custGeom>
            <a:avLst/>
            <a:gdLst>
              <a:gd name="csX0" fmla="*/ 0 w 7154838"/>
              <a:gd name="csY0" fmla="*/ 0 h 4154984"/>
              <a:gd name="csX1" fmla="*/ 524688 w 7154838"/>
              <a:gd name="csY1" fmla="*/ 0 h 4154984"/>
              <a:gd name="csX2" fmla="*/ 1120925 w 7154838"/>
              <a:gd name="csY2" fmla="*/ 0 h 4154984"/>
              <a:gd name="csX3" fmla="*/ 1860258 w 7154838"/>
              <a:gd name="csY3" fmla="*/ 0 h 4154984"/>
              <a:gd name="csX4" fmla="*/ 2528043 w 7154838"/>
              <a:gd name="csY4" fmla="*/ 0 h 4154984"/>
              <a:gd name="csX5" fmla="*/ 3052731 w 7154838"/>
              <a:gd name="csY5" fmla="*/ 0 h 4154984"/>
              <a:gd name="csX6" fmla="*/ 3792064 w 7154838"/>
              <a:gd name="csY6" fmla="*/ 0 h 4154984"/>
              <a:gd name="csX7" fmla="*/ 4245204 w 7154838"/>
              <a:gd name="csY7" fmla="*/ 0 h 4154984"/>
              <a:gd name="csX8" fmla="*/ 4626795 w 7154838"/>
              <a:gd name="csY8" fmla="*/ 0 h 4154984"/>
              <a:gd name="csX9" fmla="*/ 5079935 w 7154838"/>
              <a:gd name="csY9" fmla="*/ 0 h 4154984"/>
              <a:gd name="csX10" fmla="*/ 5819268 w 7154838"/>
              <a:gd name="csY10" fmla="*/ 0 h 4154984"/>
              <a:gd name="csX11" fmla="*/ 6487053 w 7154838"/>
              <a:gd name="csY11" fmla="*/ 0 h 4154984"/>
              <a:gd name="csX12" fmla="*/ 7154838 w 7154838"/>
              <a:gd name="csY12" fmla="*/ 0 h 4154984"/>
              <a:gd name="csX13" fmla="*/ 7154838 w 7154838"/>
              <a:gd name="csY13" fmla="*/ 510469 h 4154984"/>
              <a:gd name="csX14" fmla="*/ 7154838 w 7154838"/>
              <a:gd name="csY14" fmla="*/ 1145588 h 4154984"/>
              <a:gd name="csX15" fmla="*/ 7154838 w 7154838"/>
              <a:gd name="csY15" fmla="*/ 1697608 h 4154984"/>
              <a:gd name="csX16" fmla="*/ 7154838 w 7154838"/>
              <a:gd name="csY16" fmla="*/ 2291177 h 4154984"/>
              <a:gd name="csX17" fmla="*/ 7154838 w 7154838"/>
              <a:gd name="csY17" fmla="*/ 2760097 h 4154984"/>
              <a:gd name="csX18" fmla="*/ 7154838 w 7154838"/>
              <a:gd name="csY18" fmla="*/ 3395215 h 4154984"/>
              <a:gd name="csX19" fmla="*/ 7154838 w 7154838"/>
              <a:gd name="csY19" fmla="*/ 4154984 h 4154984"/>
              <a:gd name="csX20" fmla="*/ 6558602 w 7154838"/>
              <a:gd name="csY20" fmla="*/ 4154984 h 4154984"/>
              <a:gd name="csX21" fmla="*/ 6177010 w 7154838"/>
              <a:gd name="csY21" fmla="*/ 4154984 h 4154984"/>
              <a:gd name="csX22" fmla="*/ 5723870 w 7154838"/>
              <a:gd name="csY22" fmla="*/ 4154984 h 4154984"/>
              <a:gd name="csX23" fmla="*/ 5056086 w 7154838"/>
              <a:gd name="csY23" fmla="*/ 4154984 h 4154984"/>
              <a:gd name="csX24" fmla="*/ 4316752 w 7154838"/>
              <a:gd name="csY24" fmla="*/ 4154984 h 4154984"/>
              <a:gd name="csX25" fmla="*/ 3720516 w 7154838"/>
              <a:gd name="csY25" fmla="*/ 4154984 h 4154984"/>
              <a:gd name="csX26" fmla="*/ 3124279 w 7154838"/>
              <a:gd name="csY26" fmla="*/ 4154984 h 4154984"/>
              <a:gd name="csX27" fmla="*/ 2384946 w 7154838"/>
              <a:gd name="csY27" fmla="*/ 4154984 h 4154984"/>
              <a:gd name="csX28" fmla="*/ 1788709 w 7154838"/>
              <a:gd name="csY28" fmla="*/ 4154984 h 4154984"/>
              <a:gd name="csX29" fmla="*/ 1407118 w 7154838"/>
              <a:gd name="csY29" fmla="*/ 4154984 h 4154984"/>
              <a:gd name="csX30" fmla="*/ 882430 w 7154838"/>
              <a:gd name="csY30" fmla="*/ 4154984 h 4154984"/>
              <a:gd name="csX31" fmla="*/ 0 w 7154838"/>
              <a:gd name="csY31" fmla="*/ 4154984 h 4154984"/>
              <a:gd name="csX32" fmla="*/ 0 w 7154838"/>
              <a:gd name="csY32" fmla="*/ 3686064 h 4154984"/>
              <a:gd name="csX33" fmla="*/ 0 w 7154838"/>
              <a:gd name="csY33" fmla="*/ 3175595 h 4154984"/>
              <a:gd name="csX34" fmla="*/ 0 w 7154838"/>
              <a:gd name="csY34" fmla="*/ 2498926 h 4154984"/>
              <a:gd name="csX35" fmla="*/ 0 w 7154838"/>
              <a:gd name="csY35" fmla="*/ 1863807 h 4154984"/>
              <a:gd name="csX36" fmla="*/ 0 w 7154838"/>
              <a:gd name="csY36" fmla="*/ 1270238 h 4154984"/>
              <a:gd name="csX37" fmla="*/ 0 w 7154838"/>
              <a:gd name="csY37" fmla="*/ 635119 h 4154984"/>
              <a:gd name="csX38" fmla="*/ 0 w 7154838"/>
              <a:gd name="csY38" fmla="*/ 0 h 415498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Lst>
            <a:rect l="l" t="t" r="r" b="b"/>
            <a:pathLst>
              <a:path w="7154838" h="4154984" extrusionOk="0">
                <a:moveTo>
                  <a:pt x="0" y="0"/>
                </a:moveTo>
                <a:cubicBezTo>
                  <a:pt x="140914" y="-56175"/>
                  <a:pt x="349527" y="53701"/>
                  <a:pt x="524688" y="0"/>
                </a:cubicBezTo>
                <a:cubicBezTo>
                  <a:pt x="699849" y="-53701"/>
                  <a:pt x="1000226" y="22590"/>
                  <a:pt x="1120925" y="0"/>
                </a:cubicBezTo>
                <a:cubicBezTo>
                  <a:pt x="1241624" y="-22590"/>
                  <a:pt x="1694513" y="53855"/>
                  <a:pt x="1860258" y="0"/>
                </a:cubicBezTo>
                <a:cubicBezTo>
                  <a:pt x="2026003" y="-53855"/>
                  <a:pt x="2350130" y="68207"/>
                  <a:pt x="2528043" y="0"/>
                </a:cubicBezTo>
                <a:cubicBezTo>
                  <a:pt x="2705956" y="-68207"/>
                  <a:pt x="2915195" y="40834"/>
                  <a:pt x="3052731" y="0"/>
                </a:cubicBezTo>
                <a:cubicBezTo>
                  <a:pt x="3190267" y="-40834"/>
                  <a:pt x="3554424" y="50108"/>
                  <a:pt x="3792064" y="0"/>
                </a:cubicBezTo>
                <a:cubicBezTo>
                  <a:pt x="4029704" y="-50108"/>
                  <a:pt x="4150179" y="2918"/>
                  <a:pt x="4245204" y="0"/>
                </a:cubicBezTo>
                <a:cubicBezTo>
                  <a:pt x="4340229" y="-2918"/>
                  <a:pt x="4471022" y="27128"/>
                  <a:pt x="4626795" y="0"/>
                </a:cubicBezTo>
                <a:cubicBezTo>
                  <a:pt x="4782568" y="-27128"/>
                  <a:pt x="4863353" y="28687"/>
                  <a:pt x="5079935" y="0"/>
                </a:cubicBezTo>
                <a:cubicBezTo>
                  <a:pt x="5296517" y="-28687"/>
                  <a:pt x="5517067" y="56758"/>
                  <a:pt x="5819268" y="0"/>
                </a:cubicBezTo>
                <a:cubicBezTo>
                  <a:pt x="6121469" y="-56758"/>
                  <a:pt x="6291360" y="69257"/>
                  <a:pt x="6487053" y="0"/>
                </a:cubicBezTo>
                <a:cubicBezTo>
                  <a:pt x="6682747" y="-69257"/>
                  <a:pt x="6910349" y="50361"/>
                  <a:pt x="7154838" y="0"/>
                </a:cubicBezTo>
                <a:cubicBezTo>
                  <a:pt x="7164127" y="218363"/>
                  <a:pt x="7116660" y="375394"/>
                  <a:pt x="7154838" y="510469"/>
                </a:cubicBezTo>
                <a:cubicBezTo>
                  <a:pt x="7193016" y="645544"/>
                  <a:pt x="7082597" y="937328"/>
                  <a:pt x="7154838" y="1145588"/>
                </a:cubicBezTo>
                <a:cubicBezTo>
                  <a:pt x="7227079" y="1353848"/>
                  <a:pt x="7148575" y="1572997"/>
                  <a:pt x="7154838" y="1697608"/>
                </a:cubicBezTo>
                <a:cubicBezTo>
                  <a:pt x="7161101" y="1822219"/>
                  <a:pt x="7122008" y="2134557"/>
                  <a:pt x="7154838" y="2291177"/>
                </a:cubicBezTo>
                <a:cubicBezTo>
                  <a:pt x="7187668" y="2447797"/>
                  <a:pt x="7101404" y="2633518"/>
                  <a:pt x="7154838" y="2760097"/>
                </a:cubicBezTo>
                <a:cubicBezTo>
                  <a:pt x="7208272" y="2886676"/>
                  <a:pt x="7144017" y="3186446"/>
                  <a:pt x="7154838" y="3395215"/>
                </a:cubicBezTo>
                <a:cubicBezTo>
                  <a:pt x="7165659" y="3603984"/>
                  <a:pt x="7068550" y="3930237"/>
                  <a:pt x="7154838" y="4154984"/>
                </a:cubicBezTo>
                <a:cubicBezTo>
                  <a:pt x="6859282" y="4208745"/>
                  <a:pt x="6768336" y="4094438"/>
                  <a:pt x="6558602" y="4154984"/>
                </a:cubicBezTo>
                <a:cubicBezTo>
                  <a:pt x="6348868" y="4215530"/>
                  <a:pt x="6344890" y="4116238"/>
                  <a:pt x="6177010" y="4154984"/>
                </a:cubicBezTo>
                <a:cubicBezTo>
                  <a:pt x="6009130" y="4193730"/>
                  <a:pt x="5931529" y="4144911"/>
                  <a:pt x="5723870" y="4154984"/>
                </a:cubicBezTo>
                <a:cubicBezTo>
                  <a:pt x="5516211" y="4165057"/>
                  <a:pt x="5335223" y="4086969"/>
                  <a:pt x="5056086" y="4154984"/>
                </a:cubicBezTo>
                <a:cubicBezTo>
                  <a:pt x="4776949" y="4222999"/>
                  <a:pt x="4553009" y="4138165"/>
                  <a:pt x="4316752" y="4154984"/>
                </a:cubicBezTo>
                <a:cubicBezTo>
                  <a:pt x="4080495" y="4171803"/>
                  <a:pt x="3872266" y="4126174"/>
                  <a:pt x="3720516" y="4154984"/>
                </a:cubicBezTo>
                <a:cubicBezTo>
                  <a:pt x="3568766" y="4183794"/>
                  <a:pt x="3310199" y="4108893"/>
                  <a:pt x="3124279" y="4154984"/>
                </a:cubicBezTo>
                <a:cubicBezTo>
                  <a:pt x="2938359" y="4201075"/>
                  <a:pt x="2653009" y="4070631"/>
                  <a:pt x="2384946" y="4154984"/>
                </a:cubicBezTo>
                <a:cubicBezTo>
                  <a:pt x="2116883" y="4239337"/>
                  <a:pt x="1912846" y="4115408"/>
                  <a:pt x="1788709" y="4154984"/>
                </a:cubicBezTo>
                <a:cubicBezTo>
                  <a:pt x="1664572" y="4194560"/>
                  <a:pt x="1574639" y="4145007"/>
                  <a:pt x="1407118" y="4154984"/>
                </a:cubicBezTo>
                <a:cubicBezTo>
                  <a:pt x="1239597" y="4164961"/>
                  <a:pt x="1039702" y="4093908"/>
                  <a:pt x="882430" y="4154984"/>
                </a:cubicBezTo>
                <a:cubicBezTo>
                  <a:pt x="725158" y="4216060"/>
                  <a:pt x="426527" y="4135976"/>
                  <a:pt x="0" y="4154984"/>
                </a:cubicBezTo>
                <a:cubicBezTo>
                  <a:pt x="-48733" y="3996747"/>
                  <a:pt x="27461" y="3786147"/>
                  <a:pt x="0" y="3686064"/>
                </a:cubicBezTo>
                <a:cubicBezTo>
                  <a:pt x="-27461" y="3585981"/>
                  <a:pt x="52657" y="3428083"/>
                  <a:pt x="0" y="3175595"/>
                </a:cubicBezTo>
                <a:cubicBezTo>
                  <a:pt x="-52657" y="2923107"/>
                  <a:pt x="6077" y="2830182"/>
                  <a:pt x="0" y="2498926"/>
                </a:cubicBezTo>
                <a:cubicBezTo>
                  <a:pt x="-6077" y="2167670"/>
                  <a:pt x="70251" y="2026931"/>
                  <a:pt x="0" y="1863807"/>
                </a:cubicBezTo>
                <a:cubicBezTo>
                  <a:pt x="-70251" y="1700683"/>
                  <a:pt x="66701" y="1488832"/>
                  <a:pt x="0" y="1270238"/>
                </a:cubicBezTo>
                <a:cubicBezTo>
                  <a:pt x="-66701" y="1051644"/>
                  <a:pt x="32068" y="816693"/>
                  <a:pt x="0" y="635119"/>
                </a:cubicBezTo>
                <a:cubicBezTo>
                  <a:pt x="-32068" y="453545"/>
                  <a:pt x="11381" y="207782"/>
                  <a:pt x="0" y="0"/>
                </a:cubicBezTo>
                <a:close/>
              </a:path>
            </a:pathLst>
          </a:custGeom>
          <a:noFill/>
          <a:ln w="76200">
            <a:solidFill>
              <a:schemeClr val="tx1"/>
            </a:solidFill>
            <a:extLst>
              <a:ext uri="{C807C97D-BFC1-408E-A445-0C87EB9F89A2}">
                <ask:lineSketchStyleProps xmlns:ask="http://schemas.microsoft.com/office/drawing/2018/sketchyshapes" sd="4283315133">
                  <a:prstGeom prst="rect">
                    <a:avLst/>
                  </a:prstGeom>
                  <ask:type>
                    <ask:lineSketchScribble/>
                  </ask:type>
                </ask:lineSketchStyleProps>
              </a:ext>
            </a:extLst>
          </a:ln>
          <a:effectLst>
            <a:innerShdw blurRad="63500" dist="50800" dir="2700000">
              <a:prstClr val="black">
                <a:alpha val="50000"/>
              </a:prstClr>
            </a:inn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solidFill>
                  <a:srgbClr val="569CD6"/>
                </a:solidFill>
                <a:latin typeface="Menlo"/>
              </a:rPr>
              <a:t>template</a:t>
            </a:r>
            <a:r>
              <a:rPr lang="en-US" sz="2400" dirty="0">
                <a:solidFill>
                  <a:srgbClr val="CCCCCC"/>
                </a:solidFill>
                <a:latin typeface="Menlo"/>
              </a:rPr>
              <a:t> </a:t>
            </a:r>
            <a:r>
              <a:rPr lang="en-US" sz="2400" dirty="0">
                <a:solidFill>
                  <a:srgbClr val="FFC000"/>
                </a:solidFill>
                <a:latin typeface="Menlo"/>
              </a:rPr>
              <a:t>Name</a:t>
            </a:r>
            <a:r>
              <a:rPr lang="en-US" sz="2400" dirty="0">
                <a:solidFill>
                  <a:schemeClr val="accent6">
                    <a:lumMod val="10000"/>
                  </a:schemeClr>
                </a:solidFill>
                <a:latin typeface="Menlo"/>
              </a:rPr>
              <a:t>() {</a:t>
            </a:r>
          </a:p>
          <a:p>
            <a:r>
              <a:rPr lang="en-US" sz="2400" dirty="0">
                <a:solidFill>
                  <a:srgbClr val="569CD6"/>
                </a:solidFill>
                <a:latin typeface="Menlo"/>
              </a:rPr>
              <a:t>  </a:t>
            </a:r>
          </a:p>
          <a:p>
            <a:r>
              <a:rPr lang="en-US" sz="2400" dirty="0">
                <a:solidFill>
                  <a:srgbClr val="569CD6"/>
                </a:solidFill>
                <a:latin typeface="Menlo"/>
              </a:rPr>
              <a:t>  signal </a:t>
            </a:r>
            <a:r>
              <a:rPr lang="en-US" sz="2400" dirty="0">
                <a:solidFill>
                  <a:srgbClr val="EB3950"/>
                </a:solidFill>
                <a:latin typeface="Menlo"/>
              </a:rPr>
              <a:t>private</a:t>
            </a:r>
            <a:r>
              <a:rPr lang="en-US" sz="2400" dirty="0">
                <a:solidFill>
                  <a:srgbClr val="CCCCCC"/>
                </a:solidFill>
                <a:latin typeface="Menlo"/>
              </a:rPr>
              <a:t> </a:t>
            </a:r>
            <a:r>
              <a:rPr lang="en-US" sz="2400" dirty="0">
                <a:solidFill>
                  <a:srgbClr val="569CD6"/>
                </a:solidFill>
                <a:latin typeface="Menlo"/>
              </a:rPr>
              <a:t>input</a:t>
            </a:r>
            <a:r>
              <a:rPr lang="en-US" sz="2400" dirty="0">
                <a:solidFill>
                  <a:srgbClr val="CCCCCC"/>
                </a:solidFill>
                <a:latin typeface="Menlo"/>
              </a:rPr>
              <a:t> </a:t>
            </a:r>
            <a:r>
              <a:rPr lang="en-US" sz="2400" dirty="0">
                <a:solidFill>
                  <a:schemeClr val="accent6">
                    <a:lumMod val="10000"/>
                  </a:schemeClr>
                </a:solidFill>
                <a:latin typeface="Menlo"/>
              </a:rPr>
              <a:t>a;</a:t>
            </a:r>
          </a:p>
          <a:p>
            <a:r>
              <a:rPr lang="en-US" sz="2400" dirty="0">
                <a:solidFill>
                  <a:srgbClr val="569CD6"/>
                </a:solidFill>
                <a:latin typeface="Menlo"/>
              </a:rPr>
              <a:t>  signal input</a:t>
            </a:r>
            <a:r>
              <a:rPr lang="en-US" sz="2400" dirty="0">
                <a:solidFill>
                  <a:srgbClr val="CCCCCC"/>
                </a:solidFill>
                <a:latin typeface="Menlo"/>
              </a:rPr>
              <a:t> </a:t>
            </a:r>
            <a:r>
              <a:rPr lang="en-US" sz="2400" dirty="0">
                <a:solidFill>
                  <a:schemeClr val="accent6">
                    <a:lumMod val="10000"/>
                  </a:schemeClr>
                </a:solidFill>
                <a:highlight>
                  <a:srgbClr val="FFFF00"/>
                </a:highlight>
                <a:latin typeface="Menlo"/>
              </a:rPr>
              <a:t>{</a:t>
            </a:r>
            <a:r>
              <a:rPr lang="en-US" sz="2400" dirty="0" err="1">
                <a:solidFill>
                  <a:schemeClr val="accent6">
                    <a:lumMod val="10000"/>
                  </a:schemeClr>
                </a:solidFill>
                <a:highlight>
                  <a:srgbClr val="FFFF00"/>
                </a:highlight>
                <a:latin typeface="Menlo"/>
              </a:rPr>
              <a:t>nonZero</a:t>
            </a:r>
            <a:r>
              <a:rPr lang="en-US" sz="2400" dirty="0">
                <a:solidFill>
                  <a:schemeClr val="accent6">
                    <a:lumMod val="10000"/>
                  </a:schemeClr>
                </a:solidFill>
                <a:highlight>
                  <a:srgbClr val="FFFF00"/>
                </a:highlight>
                <a:latin typeface="Menlo"/>
              </a:rPr>
              <a:t>}</a:t>
            </a:r>
            <a:r>
              <a:rPr lang="en-US" sz="2400" dirty="0">
                <a:solidFill>
                  <a:schemeClr val="accent6">
                    <a:lumMod val="10000"/>
                  </a:schemeClr>
                </a:solidFill>
                <a:latin typeface="Menlo"/>
              </a:rPr>
              <a:t> b;</a:t>
            </a:r>
            <a:endParaRPr lang="en-US" sz="2400" dirty="0">
              <a:solidFill>
                <a:srgbClr val="569CD6"/>
              </a:solidFill>
              <a:latin typeface="Menlo"/>
            </a:endParaRPr>
          </a:p>
          <a:p>
            <a:r>
              <a:rPr lang="en-US" sz="2400" dirty="0">
                <a:solidFill>
                  <a:srgbClr val="569CD6"/>
                </a:solidFill>
                <a:latin typeface="Menlo"/>
              </a:rPr>
              <a:t>  signal</a:t>
            </a:r>
            <a:r>
              <a:rPr lang="en-US" sz="2400" dirty="0">
                <a:solidFill>
                  <a:srgbClr val="CCCCCC"/>
                </a:solidFill>
                <a:latin typeface="Menlo"/>
              </a:rPr>
              <a:t> </a:t>
            </a:r>
            <a:r>
              <a:rPr lang="en-US" sz="2400" dirty="0">
                <a:solidFill>
                  <a:srgbClr val="569CD6"/>
                </a:solidFill>
                <a:latin typeface="Menlo"/>
              </a:rPr>
              <a:t>output</a:t>
            </a:r>
            <a:r>
              <a:rPr lang="en-US" sz="2400" dirty="0">
                <a:solidFill>
                  <a:srgbClr val="CCCCCC"/>
                </a:solidFill>
                <a:latin typeface="Menlo"/>
              </a:rPr>
              <a:t> </a:t>
            </a:r>
            <a:r>
              <a:rPr lang="en-US" sz="2400" dirty="0">
                <a:solidFill>
                  <a:schemeClr val="accent6">
                    <a:lumMod val="10000"/>
                  </a:schemeClr>
                </a:solidFill>
                <a:latin typeface="Menlo"/>
              </a:rPr>
              <a:t>out;</a:t>
            </a:r>
          </a:p>
          <a:p>
            <a:br>
              <a:rPr lang="en-US" sz="2400" dirty="0">
                <a:latin typeface="Menlo"/>
              </a:rPr>
            </a:br>
            <a:r>
              <a:rPr lang="en-US" sz="2400" dirty="0">
                <a:latin typeface="Menlo"/>
              </a:rPr>
              <a:t>  </a:t>
            </a:r>
            <a:r>
              <a:rPr lang="en-US" sz="2400" dirty="0">
                <a:solidFill>
                  <a:schemeClr val="accent6">
                    <a:lumMod val="10000"/>
                  </a:schemeClr>
                </a:solidFill>
                <a:latin typeface="Menlo"/>
              </a:rPr>
              <a:t>out</a:t>
            </a:r>
            <a:r>
              <a:rPr lang="en-US" sz="2400" dirty="0">
                <a:solidFill>
                  <a:srgbClr val="569CD6"/>
                </a:solidFill>
                <a:latin typeface="Menlo"/>
              </a:rPr>
              <a:t> &lt;-- </a:t>
            </a:r>
            <a:r>
              <a:rPr lang="en-US" sz="2400" dirty="0">
                <a:solidFill>
                  <a:schemeClr val="accent6">
                    <a:lumMod val="10000"/>
                  </a:schemeClr>
                </a:solidFill>
                <a:latin typeface="Menlo"/>
              </a:rPr>
              <a:t>a / b;</a:t>
            </a:r>
          </a:p>
          <a:p>
            <a:r>
              <a:rPr lang="en-US" sz="2400" dirty="0">
                <a:solidFill>
                  <a:schemeClr val="accent6">
                    <a:lumMod val="10000"/>
                  </a:schemeClr>
                </a:solidFill>
                <a:latin typeface="Menlo"/>
              </a:rPr>
              <a:t>  </a:t>
            </a:r>
            <a:br>
              <a:rPr lang="en-US" sz="2400" dirty="0">
                <a:solidFill>
                  <a:schemeClr val="accent6">
                    <a:lumMod val="10000"/>
                  </a:schemeClr>
                </a:solidFill>
                <a:latin typeface="Menlo"/>
              </a:rPr>
            </a:br>
            <a:r>
              <a:rPr lang="en-US" sz="2400" dirty="0">
                <a:solidFill>
                  <a:schemeClr val="accent6">
                    <a:lumMod val="10000"/>
                  </a:schemeClr>
                </a:solidFill>
                <a:latin typeface="Menlo"/>
              </a:rPr>
              <a:t>  out * b</a:t>
            </a:r>
            <a:r>
              <a:rPr lang="en-US" sz="2400" dirty="0">
                <a:solidFill>
                  <a:srgbClr val="569CD6"/>
                </a:solidFill>
                <a:latin typeface="Menlo"/>
              </a:rPr>
              <a:t> === </a:t>
            </a:r>
            <a:r>
              <a:rPr lang="en-US" sz="2400" dirty="0">
                <a:solidFill>
                  <a:schemeClr val="accent6">
                    <a:lumMod val="10000"/>
                  </a:schemeClr>
                </a:solidFill>
                <a:latin typeface="Menlo"/>
              </a:rPr>
              <a:t>a;</a:t>
            </a:r>
          </a:p>
          <a:p>
            <a:endParaRPr lang="en-US" sz="2400" dirty="0">
              <a:solidFill>
                <a:srgbClr val="569CD6"/>
              </a:solidFill>
              <a:latin typeface="Menlo"/>
            </a:endParaRPr>
          </a:p>
          <a:p>
            <a:r>
              <a:rPr lang="en-US" sz="2400" dirty="0">
                <a:solidFill>
                  <a:schemeClr val="accent6">
                    <a:lumMod val="10000"/>
                  </a:schemeClr>
                </a:solidFill>
                <a:latin typeface="Menlo"/>
              </a:rPr>
              <a:t>}</a:t>
            </a:r>
          </a:p>
        </p:txBody>
      </p:sp>
      <p:cxnSp>
        <p:nvCxnSpPr>
          <p:cNvPr id="30" name="Rechte verbindingslijn met pijl 29">
            <a:extLst>
              <a:ext uri="{FF2B5EF4-FFF2-40B4-BE49-F238E27FC236}">
                <a16:creationId xmlns:a16="http://schemas.microsoft.com/office/drawing/2014/main" id="{50B09996-7F6A-F763-3940-ABA28FD8CE24}"/>
              </a:ext>
            </a:extLst>
          </p:cNvPr>
          <p:cNvCxnSpPr>
            <a:cxnSpLocks/>
          </p:cNvCxnSpPr>
          <p:nvPr/>
        </p:nvCxnSpPr>
        <p:spPr>
          <a:xfrm>
            <a:off x="12905482" y="7915392"/>
            <a:ext cx="2467346" cy="802091"/>
          </a:xfrm>
          <a:prstGeom prst="straightConnector1">
            <a:avLst/>
          </a:prstGeom>
          <a:ln w="57150">
            <a:solidFill>
              <a:schemeClr val="accent6">
                <a:lumMod val="1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36" name="Tekstvak 35">
            <a:extLst>
              <a:ext uri="{FF2B5EF4-FFF2-40B4-BE49-F238E27FC236}">
                <a16:creationId xmlns:a16="http://schemas.microsoft.com/office/drawing/2014/main" id="{6CE17019-C97C-7AD3-3F95-20DD2483EB1D}"/>
              </a:ext>
            </a:extLst>
          </p:cNvPr>
          <p:cNvSpPr txBox="1"/>
          <p:nvPr/>
        </p:nvSpPr>
        <p:spPr>
          <a:xfrm>
            <a:off x="15537671" y="2390403"/>
            <a:ext cx="3436128" cy="584775"/>
          </a:xfrm>
          <a:custGeom>
            <a:avLst/>
            <a:gdLst>
              <a:gd name="csX0" fmla="*/ 0 w 3436128"/>
              <a:gd name="csY0" fmla="*/ 0 h 584775"/>
              <a:gd name="csX1" fmla="*/ 538327 w 3436128"/>
              <a:gd name="csY1" fmla="*/ 0 h 584775"/>
              <a:gd name="csX2" fmla="*/ 1007931 w 3436128"/>
              <a:gd name="csY2" fmla="*/ 0 h 584775"/>
              <a:gd name="csX3" fmla="*/ 1649341 w 3436128"/>
              <a:gd name="csY3" fmla="*/ 0 h 584775"/>
              <a:gd name="csX4" fmla="*/ 2187668 w 3436128"/>
              <a:gd name="csY4" fmla="*/ 0 h 584775"/>
              <a:gd name="csX5" fmla="*/ 2725995 w 3436128"/>
              <a:gd name="csY5" fmla="*/ 0 h 584775"/>
              <a:gd name="csX6" fmla="*/ 3436128 w 3436128"/>
              <a:gd name="csY6" fmla="*/ 0 h 584775"/>
              <a:gd name="csX7" fmla="*/ 3436128 w 3436128"/>
              <a:gd name="csY7" fmla="*/ 584775 h 584775"/>
              <a:gd name="csX8" fmla="*/ 2863440 w 3436128"/>
              <a:gd name="csY8" fmla="*/ 584775 h 584775"/>
              <a:gd name="csX9" fmla="*/ 2393836 w 3436128"/>
              <a:gd name="csY9" fmla="*/ 584775 h 584775"/>
              <a:gd name="csX10" fmla="*/ 1821148 w 3436128"/>
              <a:gd name="csY10" fmla="*/ 584775 h 584775"/>
              <a:gd name="csX11" fmla="*/ 1248460 w 3436128"/>
              <a:gd name="csY11" fmla="*/ 584775 h 584775"/>
              <a:gd name="csX12" fmla="*/ 710133 w 3436128"/>
              <a:gd name="csY12" fmla="*/ 584775 h 584775"/>
              <a:gd name="csX13" fmla="*/ 0 w 3436128"/>
              <a:gd name="csY13" fmla="*/ 584775 h 584775"/>
              <a:gd name="csX14" fmla="*/ 0 w 3436128"/>
              <a:gd name="csY14" fmla="*/ 0 h 584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3436128" h="584775" extrusionOk="0">
                <a:moveTo>
                  <a:pt x="0" y="0"/>
                </a:moveTo>
                <a:cubicBezTo>
                  <a:pt x="114264" y="-1214"/>
                  <a:pt x="394194" y="23082"/>
                  <a:pt x="538327" y="0"/>
                </a:cubicBezTo>
                <a:cubicBezTo>
                  <a:pt x="682460" y="-23082"/>
                  <a:pt x="793088" y="24008"/>
                  <a:pt x="1007931" y="0"/>
                </a:cubicBezTo>
                <a:cubicBezTo>
                  <a:pt x="1222774" y="-24008"/>
                  <a:pt x="1503540" y="2947"/>
                  <a:pt x="1649341" y="0"/>
                </a:cubicBezTo>
                <a:cubicBezTo>
                  <a:pt x="1795142" y="-2947"/>
                  <a:pt x="2036006" y="30938"/>
                  <a:pt x="2187668" y="0"/>
                </a:cubicBezTo>
                <a:cubicBezTo>
                  <a:pt x="2339330" y="-30938"/>
                  <a:pt x="2514043" y="33172"/>
                  <a:pt x="2725995" y="0"/>
                </a:cubicBezTo>
                <a:cubicBezTo>
                  <a:pt x="2937947" y="-33172"/>
                  <a:pt x="3265564" y="46101"/>
                  <a:pt x="3436128" y="0"/>
                </a:cubicBezTo>
                <a:cubicBezTo>
                  <a:pt x="3485997" y="282673"/>
                  <a:pt x="3418202" y="341227"/>
                  <a:pt x="3436128" y="584775"/>
                </a:cubicBezTo>
                <a:cubicBezTo>
                  <a:pt x="3320259" y="595196"/>
                  <a:pt x="3132632" y="576834"/>
                  <a:pt x="2863440" y="584775"/>
                </a:cubicBezTo>
                <a:cubicBezTo>
                  <a:pt x="2594248" y="592716"/>
                  <a:pt x="2498964" y="535622"/>
                  <a:pt x="2393836" y="584775"/>
                </a:cubicBezTo>
                <a:cubicBezTo>
                  <a:pt x="2288708" y="633928"/>
                  <a:pt x="2072313" y="522925"/>
                  <a:pt x="1821148" y="584775"/>
                </a:cubicBezTo>
                <a:cubicBezTo>
                  <a:pt x="1569983" y="646625"/>
                  <a:pt x="1382122" y="539313"/>
                  <a:pt x="1248460" y="584775"/>
                </a:cubicBezTo>
                <a:cubicBezTo>
                  <a:pt x="1114798" y="630237"/>
                  <a:pt x="961950" y="541872"/>
                  <a:pt x="710133" y="584775"/>
                </a:cubicBezTo>
                <a:cubicBezTo>
                  <a:pt x="458316" y="627678"/>
                  <a:pt x="352145" y="554807"/>
                  <a:pt x="0" y="584775"/>
                </a:cubicBezTo>
                <a:cubicBezTo>
                  <a:pt x="-55378" y="456293"/>
                  <a:pt x="11508" y="250004"/>
                  <a:pt x="0" y="0"/>
                </a:cubicBezTo>
                <a:close/>
              </a:path>
            </a:pathLst>
          </a:custGeom>
          <a:noFill/>
          <a:ln w="57150">
            <a:solidFill>
              <a:schemeClr val="accent6">
                <a:lumMod val="10000"/>
              </a:schemeClr>
            </a:solidFill>
            <a:extLst>
              <a:ext uri="{C807C97D-BFC1-408E-A445-0C87EB9F89A2}">
                <ask:lineSketchStyleProps xmlns:ask="http://schemas.microsoft.com/office/drawing/2018/sketchyshapes" sd="1219033472">
                  <a:prstGeom prst="rect">
                    <a:avLst/>
                  </a:prstGeom>
                  <ask:type>
                    <ask:lineSketchScribble/>
                  </ask:type>
                </ask:lineSketchStyleProps>
              </a:ext>
            </a:extLst>
          </a:ln>
          <a:effectLst>
            <a:outerShdw blurRad="225425" dist="50800" dir="5220000" algn="ctr">
              <a:srgbClr val="000000">
                <a:alpha val="33000"/>
              </a:srgbClr>
            </a:outerShdw>
          </a:effectLst>
        </p:spPr>
        <p:txBody>
          <a:bodyPr wrap="square" rtlCol="0">
            <a:spAutoFit/>
          </a:bodyPr>
          <a:lstStyle/>
          <a:p>
            <a:r>
              <a:rPr lang="en-US" sz="3200">
                <a:latin typeface="Menlo" panose="020B0609030804020204" pitchFamily="49" charset="0"/>
                <a:ea typeface="Menlo" panose="020B0609030804020204" pitchFamily="49" charset="0"/>
                <a:cs typeface="Menlo" panose="020B0609030804020204" pitchFamily="49" charset="0"/>
              </a:rPr>
              <a:t>out &lt;-- a / b</a:t>
            </a:r>
          </a:p>
        </p:txBody>
      </p:sp>
      <p:pic>
        <p:nvPicPr>
          <p:cNvPr id="37" name="Afbeelding 36">
            <a:extLst>
              <a:ext uri="{FF2B5EF4-FFF2-40B4-BE49-F238E27FC236}">
                <a16:creationId xmlns:a16="http://schemas.microsoft.com/office/drawing/2014/main" id="{2A0C7DA3-49D4-B971-C60E-6F486F56D3A7}"/>
              </a:ext>
            </a:extLst>
          </p:cNvPr>
          <p:cNvPicPr>
            <a:picLocks noChangeAspect="1"/>
          </p:cNvPicPr>
          <p:nvPr/>
        </p:nvPicPr>
        <p:blipFill>
          <a:blip r:embed="rId8"/>
          <a:stretch>
            <a:fillRect/>
          </a:stretch>
        </p:blipFill>
        <p:spPr>
          <a:xfrm>
            <a:off x="16109583" y="1741100"/>
            <a:ext cx="2392441" cy="2197140"/>
          </a:xfrm>
          <a:prstGeom prst="rect">
            <a:avLst/>
          </a:prstGeom>
        </p:spPr>
      </p:pic>
      <p:pic>
        <p:nvPicPr>
          <p:cNvPr id="40" name="Afbeelding 39">
            <a:extLst>
              <a:ext uri="{FF2B5EF4-FFF2-40B4-BE49-F238E27FC236}">
                <a16:creationId xmlns:a16="http://schemas.microsoft.com/office/drawing/2014/main" id="{7FA9821E-9F36-D8DA-20DE-673461D9166C}"/>
              </a:ext>
            </a:extLst>
          </p:cNvPr>
          <p:cNvPicPr>
            <a:picLocks noChangeAspect="1"/>
          </p:cNvPicPr>
          <p:nvPr/>
        </p:nvPicPr>
        <p:blipFill>
          <a:blip r:embed="rId9">
            <a:extLst>
              <a:ext uri="{BEBA8EAE-BF5A-486C-A8C5-ECC9F3942E4B}">
                <a14:imgProps xmlns:a14="http://schemas.microsoft.com/office/drawing/2010/main">
                  <a14:imgLayer r:embed="rId10">
                    <a14:imgEffect>
                      <a14:backgroundRemoval t="10000" b="90000" l="10000" r="90000">
                        <a14:foregroundMark x1="46917" y1="32583" x2="46917" y2="32583"/>
                      </a14:backgroundRemoval>
                    </a14:imgEffect>
                  </a14:imgLayer>
                </a14:imgProps>
              </a:ext>
              <a:ext uri="{28A0092B-C50C-407E-A947-70E740481C1C}">
                <a14:useLocalDpi xmlns:a14="http://schemas.microsoft.com/office/drawing/2010/main" val="0"/>
              </a:ext>
            </a:extLst>
          </a:blip>
          <a:srcRect/>
          <a:stretch/>
        </p:blipFill>
        <p:spPr>
          <a:xfrm>
            <a:off x="18673107" y="578827"/>
            <a:ext cx="2866841" cy="2866841"/>
          </a:xfrm>
          <a:prstGeom prst="rect">
            <a:avLst/>
          </a:prstGeom>
        </p:spPr>
      </p:pic>
      <p:sp>
        <p:nvSpPr>
          <p:cNvPr id="41" name="Tekstvak 40">
            <a:extLst>
              <a:ext uri="{FF2B5EF4-FFF2-40B4-BE49-F238E27FC236}">
                <a16:creationId xmlns:a16="http://schemas.microsoft.com/office/drawing/2014/main" id="{9A60B324-0773-1A10-335E-6B4ECFA183FF}"/>
              </a:ext>
            </a:extLst>
          </p:cNvPr>
          <p:cNvSpPr txBox="1"/>
          <p:nvPr/>
        </p:nvSpPr>
        <p:spPr>
          <a:xfrm>
            <a:off x="23504869" y="13187659"/>
            <a:ext cx="872782" cy="646331"/>
          </a:xfrm>
          <a:prstGeom prst="rect">
            <a:avLst/>
          </a:prstGeom>
          <a:noFill/>
        </p:spPr>
        <p:txBody>
          <a:bodyPr wrap="square" rtlCol="0">
            <a:spAutoFit/>
          </a:bodyPr>
          <a:lstStyle/>
          <a:p>
            <a:r>
              <a:rPr lang="nl-BE" b="1" dirty="0">
                <a:solidFill>
                  <a:schemeClr val="bg1"/>
                </a:solidFill>
              </a:rPr>
              <a:t>14</a:t>
            </a:r>
          </a:p>
        </p:txBody>
      </p:sp>
    </p:spTree>
    <p:extLst>
      <p:ext uri="{BB962C8B-B14F-4D97-AF65-F5344CB8AC3E}">
        <p14:creationId xmlns:p14="http://schemas.microsoft.com/office/powerpoint/2010/main" val="3890265779"/>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0">
                                            <p:txEl>
                                              <p:pRg st="0" end="0"/>
                                            </p:txEl>
                                          </p:spTgt>
                                        </p:tgtEl>
                                        <p:attrNameLst>
                                          <p:attrName>style.visibility</p:attrName>
                                        </p:attrNameLst>
                                      </p:cBhvr>
                                      <p:to>
                                        <p:strVal val="visible"/>
                                      </p:to>
                                    </p:set>
                                    <p:animEffect transition="in" filter="dissolve">
                                      <p:cBhvr>
                                        <p:cTn id="7" dur="500"/>
                                        <p:tgtEl>
                                          <p:spTgt spid="2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20">
                                            <p:txEl>
                                              <p:pRg st="2" end="2"/>
                                            </p:txEl>
                                          </p:spTgt>
                                        </p:tgtEl>
                                        <p:attrNameLst>
                                          <p:attrName>style.visibility</p:attrName>
                                        </p:attrNameLst>
                                      </p:cBhvr>
                                      <p:to>
                                        <p:strVal val="visible"/>
                                      </p:to>
                                    </p:set>
                                    <p:animEffect transition="in" filter="dissolve">
                                      <p:cBhvr>
                                        <p:cTn id="12" dur="500"/>
                                        <p:tgtEl>
                                          <p:spTgt spid="20">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20">
                                            <p:txEl>
                                              <p:pRg st="4" end="4"/>
                                            </p:txEl>
                                          </p:spTgt>
                                        </p:tgtEl>
                                        <p:attrNameLst>
                                          <p:attrName>style.visibility</p:attrName>
                                        </p:attrNameLst>
                                      </p:cBhvr>
                                      <p:to>
                                        <p:strVal val="visible"/>
                                      </p:to>
                                    </p:set>
                                    <p:animEffect transition="in" filter="dissolve">
                                      <p:cBhvr>
                                        <p:cTn id="17"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961756-80DF-9D4B-E62B-BB615E626447}"/>
            </a:ext>
          </a:extLst>
        </p:cNvPr>
        <p:cNvGrpSpPr/>
        <p:nvPr/>
      </p:nvGrpSpPr>
      <p:grpSpPr>
        <a:xfrm>
          <a:off x="0" y="0"/>
          <a:ext cx="0" cy="0"/>
          <a:chOff x="0" y="0"/>
          <a:chExt cx="0" cy="0"/>
        </a:xfrm>
      </p:grpSpPr>
      <p:sp>
        <p:nvSpPr>
          <p:cNvPr id="3" name="Tekstvak 2">
            <a:extLst>
              <a:ext uri="{FF2B5EF4-FFF2-40B4-BE49-F238E27FC236}">
                <a16:creationId xmlns:a16="http://schemas.microsoft.com/office/drawing/2014/main" id="{C5D82365-7C2F-C5F6-EB5D-3C89BD20CB5F}"/>
              </a:ext>
            </a:extLst>
          </p:cNvPr>
          <p:cNvSpPr txBox="1"/>
          <p:nvPr/>
        </p:nvSpPr>
        <p:spPr>
          <a:xfrm>
            <a:off x="1132205" y="921160"/>
            <a:ext cx="14151338" cy="1323439"/>
          </a:xfrm>
          <a:prstGeom prst="rect">
            <a:avLst/>
          </a:prstGeom>
          <a:noFill/>
        </p:spPr>
        <p:txBody>
          <a:bodyPr wrap="square">
            <a:spAutoFit/>
          </a:bodyPr>
          <a:lstStyle/>
          <a:p>
            <a:pPr>
              <a:spcBef>
                <a:spcPts val="0"/>
              </a:spcBef>
              <a:spcAft>
                <a:spcPts val="0"/>
              </a:spcAft>
            </a:pPr>
            <a:r>
              <a:rPr lang="nl-BE" sz="8000" b="1">
                <a:latin typeface="Nunito" pitchFamily="2" charset="77"/>
              </a:rPr>
              <a:t>Bug Examples</a:t>
            </a:r>
            <a:endParaRPr lang="nl-BE" sz="11500"/>
          </a:p>
        </p:txBody>
      </p:sp>
      <p:pic>
        <p:nvPicPr>
          <p:cNvPr id="7" name="Afbeelding 6">
            <a:extLst>
              <a:ext uri="{FF2B5EF4-FFF2-40B4-BE49-F238E27FC236}">
                <a16:creationId xmlns:a16="http://schemas.microsoft.com/office/drawing/2014/main" id="{2C6CB382-BF73-5AFE-7C78-5BF05B3E9CDB}"/>
              </a:ext>
            </a:extLst>
          </p:cNvPr>
          <p:cNvPicPr>
            <a:picLocks noChangeAspect="1"/>
          </p:cNvPicPr>
          <p:nvPr/>
        </p:nvPicPr>
        <p:blipFill>
          <a:blip r:embed="rId3">
            <a:extLst>
              <a:ext uri="{28A0092B-C50C-407E-A947-70E740481C1C}">
                <a14:useLocalDpi xmlns:a14="http://schemas.microsoft.com/office/drawing/2010/main" val="0"/>
              </a:ext>
            </a:extLst>
          </a:blip>
          <a:srcRect l="122" r="122"/>
          <a:stretch/>
        </p:blipFill>
        <p:spPr>
          <a:xfrm>
            <a:off x="1351615" y="7330782"/>
            <a:ext cx="7236738" cy="3333103"/>
          </a:xfrm>
          <a:prstGeom prst="roundRect">
            <a:avLst>
              <a:gd name="adj" fmla="val 13674"/>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5" name="Afbeelding 4">
            <a:extLst>
              <a:ext uri="{FF2B5EF4-FFF2-40B4-BE49-F238E27FC236}">
                <a16:creationId xmlns:a16="http://schemas.microsoft.com/office/drawing/2014/main" id="{2E4F36E5-BF1A-3DE5-9F12-FFFC6E95866B}"/>
              </a:ext>
            </a:extLst>
          </p:cNvPr>
          <p:cNvPicPr>
            <a:picLocks noChangeAspect="1"/>
          </p:cNvPicPr>
          <p:nvPr/>
        </p:nvPicPr>
        <p:blipFill>
          <a:blip r:embed="rId4">
            <a:extLst>
              <a:ext uri="{28A0092B-C50C-407E-A947-70E740481C1C}">
                <a14:useLocalDpi xmlns:a14="http://schemas.microsoft.com/office/drawing/2010/main" val="0"/>
              </a:ext>
            </a:extLst>
          </a:blip>
          <a:srcRect l="1264" t="306" b="306"/>
          <a:stretch>
            <a:fillRect/>
          </a:stretch>
        </p:blipFill>
        <p:spPr>
          <a:xfrm>
            <a:off x="13306927" y="2602309"/>
            <a:ext cx="9152538" cy="3132193"/>
          </a:xfrm>
          <a:prstGeom prst="roundRect">
            <a:avLst>
              <a:gd name="adj" fmla="val 10298"/>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9" name="Afbeelding 8">
            <a:extLst>
              <a:ext uri="{FF2B5EF4-FFF2-40B4-BE49-F238E27FC236}">
                <a16:creationId xmlns:a16="http://schemas.microsoft.com/office/drawing/2014/main" id="{088D8105-C1EB-F192-94CF-CE634C636060}"/>
              </a:ext>
            </a:extLst>
          </p:cNvPr>
          <p:cNvPicPr>
            <a:picLocks noChangeAspect="1"/>
          </p:cNvPicPr>
          <p:nvPr/>
        </p:nvPicPr>
        <p:blipFill>
          <a:blip r:embed="rId5">
            <a:extLst>
              <a:ext uri="{28A0092B-C50C-407E-A947-70E740481C1C}">
                <a14:useLocalDpi xmlns:a14="http://schemas.microsoft.com/office/drawing/2010/main" val="0"/>
              </a:ext>
            </a:extLst>
          </a:blip>
          <a:srcRect t="2347" b="4596"/>
          <a:stretch>
            <a:fillRect/>
          </a:stretch>
        </p:blipFill>
        <p:spPr>
          <a:xfrm>
            <a:off x="7636891" y="5493004"/>
            <a:ext cx="8320877" cy="3209757"/>
          </a:xfrm>
          <a:prstGeom prst="roundRect">
            <a:avLst>
              <a:gd name="adj" fmla="val 12319"/>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4" name="Afbeelding 3">
            <a:extLst>
              <a:ext uri="{FF2B5EF4-FFF2-40B4-BE49-F238E27FC236}">
                <a16:creationId xmlns:a16="http://schemas.microsoft.com/office/drawing/2014/main" id="{2E2738C5-C9CD-09BE-FBC5-7B39A0143E1E}"/>
              </a:ext>
            </a:extLst>
          </p:cNvPr>
          <p:cNvPicPr>
            <a:picLocks noChangeAspect="1"/>
          </p:cNvPicPr>
          <p:nvPr/>
        </p:nvPicPr>
        <p:blipFill>
          <a:blip r:embed="rId6">
            <a:extLst>
              <a:ext uri="{28A0092B-C50C-407E-A947-70E740481C1C}">
                <a14:useLocalDpi xmlns:a14="http://schemas.microsoft.com/office/drawing/2010/main" val="0"/>
              </a:ext>
            </a:extLst>
          </a:blip>
          <a:srcRect l="319" r="319"/>
          <a:stretch/>
        </p:blipFill>
        <p:spPr>
          <a:xfrm>
            <a:off x="1351616" y="2733253"/>
            <a:ext cx="7772400" cy="287030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 name="Afbeelding 1">
            <a:extLst>
              <a:ext uri="{FF2B5EF4-FFF2-40B4-BE49-F238E27FC236}">
                <a16:creationId xmlns:a16="http://schemas.microsoft.com/office/drawing/2014/main" id="{50431296-0CD5-D2BE-0B32-272BF62CEA45}"/>
              </a:ext>
            </a:extLst>
          </p:cNvPr>
          <p:cNvPicPr>
            <a:picLocks noChangeAspect="1"/>
          </p:cNvPicPr>
          <p:nvPr/>
        </p:nvPicPr>
        <p:blipFill>
          <a:blip r:embed="rId7">
            <a:extLst>
              <a:ext uri="{28A0092B-C50C-407E-A947-70E740481C1C}">
                <a14:useLocalDpi xmlns:a14="http://schemas.microsoft.com/office/drawing/2010/main" val="0"/>
              </a:ext>
            </a:extLst>
          </a:blip>
          <a:srcRect t="3310" b="3310"/>
          <a:stretch/>
        </p:blipFill>
        <p:spPr>
          <a:xfrm>
            <a:off x="8199734" y="9694607"/>
            <a:ext cx="7772400" cy="1847112"/>
          </a:xfrm>
          <a:prstGeom prst="roundRect">
            <a:avLst>
              <a:gd name="adj" fmla="val 22395"/>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8" name="Afbeelding 7">
            <a:extLst>
              <a:ext uri="{FF2B5EF4-FFF2-40B4-BE49-F238E27FC236}">
                <a16:creationId xmlns:a16="http://schemas.microsoft.com/office/drawing/2014/main" id="{405CBA68-2B81-86A5-ACBF-B1ED39148FF1}"/>
              </a:ext>
            </a:extLst>
          </p:cNvPr>
          <p:cNvPicPr>
            <a:picLocks noChangeAspect="1"/>
          </p:cNvPicPr>
          <p:nvPr/>
        </p:nvPicPr>
        <p:blipFill>
          <a:blip r:embed="rId8">
            <a:extLst>
              <a:ext uri="{28A0092B-C50C-407E-A947-70E740481C1C}">
                <a14:useLocalDpi xmlns:a14="http://schemas.microsoft.com/office/drawing/2010/main" val="0"/>
              </a:ext>
            </a:extLst>
          </a:blip>
          <a:srcRect t="-1100" b="24440"/>
          <a:stretch>
            <a:fillRect/>
          </a:stretch>
        </p:blipFill>
        <p:spPr>
          <a:xfrm>
            <a:off x="15795797" y="7169729"/>
            <a:ext cx="7607172" cy="3566160"/>
          </a:xfrm>
          <a:prstGeom prst="roundRect">
            <a:avLst>
              <a:gd name="adj" fmla="val 8684"/>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0" name="Tekstvak 9">
            <a:extLst>
              <a:ext uri="{FF2B5EF4-FFF2-40B4-BE49-F238E27FC236}">
                <a16:creationId xmlns:a16="http://schemas.microsoft.com/office/drawing/2014/main" id="{9E3684B6-FBFC-3EC9-4B2A-79A1E029A289}"/>
              </a:ext>
            </a:extLst>
          </p:cNvPr>
          <p:cNvSpPr txBox="1"/>
          <p:nvPr/>
        </p:nvSpPr>
        <p:spPr>
          <a:xfrm>
            <a:off x="17052835" y="12412620"/>
            <a:ext cx="6888424" cy="646331"/>
          </a:xfrm>
          <a:prstGeom prst="rect">
            <a:avLst/>
          </a:prstGeom>
          <a:noFill/>
        </p:spPr>
        <p:txBody>
          <a:bodyPr wrap="none" rtlCol="0">
            <a:spAutoFit/>
          </a:bodyPr>
          <a:lstStyle/>
          <a:p>
            <a:r>
              <a:rPr lang="nl-BE">
                <a:solidFill>
                  <a:schemeClr val="accent6">
                    <a:lumMod val="75000"/>
                  </a:schemeClr>
                </a:solidFill>
              </a:rPr>
              <a:t>[</a:t>
            </a:r>
            <a:r>
              <a:rPr lang="nl-BE">
                <a:solidFill>
                  <a:schemeClr val="accent6">
                    <a:lumMod val="75000"/>
                  </a:schemeClr>
                </a:solidFill>
                <a:latin typeface="+mn-lt"/>
              </a:rPr>
              <a:t>0xPARC/zk-bug-tracker</a:t>
            </a:r>
            <a:r>
              <a:rPr lang="nl-BE">
                <a:solidFill>
                  <a:schemeClr val="accent6">
                    <a:lumMod val="75000"/>
                  </a:schemeClr>
                </a:solidFill>
              </a:rPr>
              <a:t>, </a:t>
            </a:r>
            <a:r>
              <a:rPr lang="nl-BE">
                <a:solidFill>
                  <a:schemeClr val="accent6">
                    <a:lumMod val="75000"/>
                  </a:schemeClr>
                </a:solidFill>
                <a:latin typeface="+mn-lt"/>
              </a:rPr>
              <a:t>GitHub</a:t>
            </a:r>
            <a:r>
              <a:rPr lang="nl-BE">
                <a:solidFill>
                  <a:schemeClr val="accent6">
                    <a:lumMod val="75000"/>
                  </a:schemeClr>
                </a:solidFill>
              </a:rPr>
              <a:t>]</a:t>
            </a:r>
          </a:p>
        </p:txBody>
      </p:sp>
      <p:sp>
        <p:nvSpPr>
          <p:cNvPr id="11" name="Tekstvak 10">
            <a:extLst>
              <a:ext uri="{FF2B5EF4-FFF2-40B4-BE49-F238E27FC236}">
                <a16:creationId xmlns:a16="http://schemas.microsoft.com/office/drawing/2014/main" id="{10BB818A-1FB6-354B-639A-1122860B3B7E}"/>
              </a:ext>
            </a:extLst>
          </p:cNvPr>
          <p:cNvSpPr txBox="1"/>
          <p:nvPr/>
        </p:nvSpPr>
        <p:spPr>
          <a:xfrm>
            <a:off x="23504869" y="13187659"/>
            <a:ext cx="872782" cy="646331"/>
          </a:xfrm>
          <a:prstGeom prst="rect">
            <a:avLst/>
          </a:prstGeom>
          <a:noFill/>
        </p:spPr>
        <p:txBody>
          <a:bodyPr wrap="square" rtlCol="0">
            <a:spAutoFit/>
          </a:bodyPr>
          <a:lstStyle/>
          <a:p>
            <a:r>
              <a:rPr lang="nl-BE" b="1" dirty="0">
                <a:solidFill>
                  <a:schemeClr val="bg1"/>
                </a:solidFill>
              </a:rPr>
              <a:t>15</a:t>
            </a:r>
          </a:p>
        </p:txBody>
      </p:sp>
    </p:spTree>
    <p:extLst>
      <p:ext uri="{BB962C8B-B14F-4D97-AF65-F5344CB8AC3E}">
        <p14:creationId xmlns:p14="http://schemas.microsoft.com/office/powerpoint/2010/main" val="3600846979"/>
      </p:ext>
    </p:extLst>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61FB12-7955-753D-4DD6-C5DC10E7B385}"/>
            </a:ext>
          </a:extLst>
        </p:cNvPr>
        <p:cNvGrpSpPr/>
        <p:nvPr/>
      </p:nvGrpSpPr>
      <p:grpSpPr>
        <a:xfrm>
          <a:off x="0" y="0"/>
          <a:ext cx="0" cy="0"/>
          <a:chOff x="0" y="0"/>
          <a:chExt cx="0" cy="0"/>
        </a:xfrm>
      </p:grpSpPr>
      <p:sp>
        <p:nvSpPr>
          <p:cNvPr id="2" name="Tekstvak 1">
            <a:extLst>
              <a:ext uri="{FF2B5EF4-FFF2-40B4-BE49-F238E27FC236}">
                <a16:creationId xmlns:a16="http://schemas.microsoft.com/office/drawing/2014/main" id="{1129AA37-2D34-748A-E081-14A66AF55794}"/>
              </a:ext>
            </a:extLst>
          </p:cNvPr>
          <p:cNvSpPr txBox="1"/>
          <p:nvPr/>
        </p:nvSpPr>
        <p:spPr>
          <a:xfrm>
            <a:off x="1" y="1723168"/>
            <a:ext cx="24377649" cy="2231380"/>
          </a:xfrm>
          <a:prstGeom prst="rect">
            <a:avLst/>
          </a:prstGeom>
          <a:noFill/>
        </p:spPr>
        <p:txBody>
          <a:bodyPr wrap="square" rtlCol="0">
            <a:spAutoFit/>
          </a:bodyPr>
          <a:lstStyle/>
          <a:p>
            <a:pPr algn="ctr"/>
            <a:r>
              <a:rPr lang="nl-BE" sz="13900" b="1" dirty="0">
                <a:solidFill>
                  <a:srgbClr val="0B2C5B"/>
                </a:solidFill>
                <a:latin typeface="+mj-lt"/>
              </a:rPr>
              <a:t>Contributions</a:t>
            </a:r>
          </a:p>
        </p:txBody>
      </p:sp>
      <p:sp>
        <p:nvSpPr>
          <p:cNvPr id="7" name="Tekstvak 6">
            <a:extLst>
              <a:ext uri="{FF2B5EF4-FFF2-40B4-BE49-F238E27FC236}">
                <a16:creationId xmlns:a16="http://schemas.microsoft.com/office/drawing/2014/main" id="{E1E9B3A2-5B8A-B931-BDAB-4D9724687D72}"/>
              </a:ext>
            </a:extLst>
          </p:cNvPr>
          <p:cNvSpPr txBox="1"/>
          <p:nvPr/>
        </p:nvSpPr>
        <p:spPr>
          <a:xfrm>
            <a:off x="3518264" y="5157884"/>
            <a:ext cx="24377650" cy="6834948"/>
          </a:xfrm>
          <a:prstGeom prst="rect">
            <a:avLst/>
          </a:prstGeom>
          <a:noFill/>
        </p:spPr>
        <p:txBody>
          <a:bodyPr wrap="square" rtlCol="0">
            <a:spAutoFit/>
          </a:bodyPr>
          <a:lstStyle/>
          <a:p>
            <a:pPr marL="857250" indent="-857250">
              <a:lnSpc>
                <a:spcPct val="150000"/>
              </a:lnSpc>
              <a:buFont typeface="Courier New" panose="02070309020205020404" pitchFamily="49" charset="0"/>
              <a:buChar char="o"/>
            </a:pPr>
            <a:r>
              <a:rPr lang="nl-BE" sz="6000" b="1" dirty="0">
                <a:solidFill>
                  <a:srgbClr val="1B243A"/>
                </a:solidFill>
              </a:rPr>
              <a:t>Formalization: Domain Consistency Model (DCM)</a:t>
            </a:r>
          </a:p>
          <a:p>
            <a:pPr marL="857250" indent="-857250">
              <a:lnSpc>
                <a:spcPct val="150000"/>
              </a:lnSpc>
              <a:buFont typeface="Courier New" panose="02070309020205020404" pitchFamily="49" charset="0"/>
              <a:buChar char="o"/>
            </a:pPr>
            <a:r>
              <a:rPr lang="nl-BE" sz="6000" b="1" dirty="0">
                <a:solidFill>
                  <a:srgbClr val="1B243A"/>
                </a:solidFill>
              </a:rPr>
              <a:t>Algorithm: Value Inference Engine</a:t>
            </a:r>
          </a:p>
          <a:p>
            <a:pPr marL="857250" indent="-857250">
              <a:lnSpc>
                <a:spcPct val="150000"/>
              </a:lnSpc>
              <a:buFont typeface="Courier New" panose="02070309020205020404" pitchFamily="49" charset="0"/>
              <a:buChar char="o"/>
            </a:pPr>
            <a:r>
              <a:rPr lang="nl-BE" sz="6000" b="1" dirty="0">
                <a:solidFill>
                  <a:srgbClr val="1B243A"/>
                </a:solidFill>
              </a:rPr>
              <a:t>Implementation: Multi-Language Support</a:t>
            </a:r>
          </a:p>
          <a:p>
            <a:pPr marL="857250" indent="-857250">
              <a:lnSpc>
                <a:spcPct val="150000"/>
              </a:lnSpc>
              <a:buFont typeface="Courier New" panose="02070309020205020404" pitchFamily="49" charset="0"/>
              <a:buChar char="o"/>
            </a:pPr>
            <a:r>
              <a:rPr lang="nl-BE" sz="6000" b="1" dirty="0">
                <a:solidFill>
                  <a:srgbClr val="1B243A"/>
                </a:solidFill>
              </a:rPr>
              <a:t>Evaluation: Discovery of Real-World Vulnerabilities</a:t>
            </a:r>
          </a:p>
          <a:p>
            <a:pPr marL="857250" indent="-857250">
              <a:lnSpc>
                <a:spcPct val="150000"/>
              </a:lnSpc>
              <a:buFont typeface="Courier New" panose="02070309020205020404" pitchFamily="49" charset="0"/>
              <a:buChar char="o"/>
            </a:pPr>
            <a:endParaRPr lang="nl-BE" sz="6000" b="1" dirty="0">
              <a:solidFill>
                <a:srgbClr val="1B243A"/>
              </a:solidFill>
            </a:endParaRPr>
          </a:p>
        </p:txBody>
      </p:sp>
    </p:spTree>
    <p:extLst>
      <p:ext uri="{BB962C8B-B14F-4D97-AF65-F5344CB8AC3E}">
        <p14:creationId xmlns:p14="http://schemas.microsoft.com/office/powerpoint/2010/main" val="2672705849"/>
      </p:ext>
    </p:extLst>
  </p:cSld>
  <p:clrMapOvr>
    <a:masterClrMapping/>
  </p:clrMapOvr>
  <p:transition advClick="0"/>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152138-6B8D-D7F0-2BF9-27587080F6D7}"/>
            </a:ext>
          </a:extLst>
        </p:cNvPr>
        <p:cNvGrpSpPr/>
        <p:nvPr/>
      </p:nvGrpSpPr>
      <p:grpSpPr>
        <a:xfrm>
          <a:off x="0" y="0"/>
          <a:ext cx="0" cy="0"/>
          <a:chOff x="0" y="0"/>
          <a:chExt cx="0" cy="0"/>
        </a:xfrm>
      </p:grpSpPr>
      <p:sp>
        <p:nvSpPr>
          <p:cNvPr id="2" name="Tekstvak 1">
            <a:extLst>
              <a:ext uri="{FF2B5EF4-FFF2-40B4-BE49-F238E27FC236}">
                <a16:creationId xmlns:a16="http://schemas.microsoft.com/office/drawing/2014/main" id="{2DE3EA15-3A48-4E98-20A0-278EF6A53224}"/>
              </a:ext>
            </a:extLst>
          </p:cNvPr>
          <p:cNvSpPr txBox="1"/>
          <p:nvPr/>
        </p:nvSpPr>
        <p:spPr>
          <a:xfrm>
            <a:off x="1" y="1723168"/>
            <a:ext cx="24377649" cy="2231380"/>
          </a:xfrm>
          <a:prstGeom prst="rect">
            <a:avLst/>
          </a:prstGeom>
          <a:noFill/>
        </p:spPr>
        <p:txBody>
          <a:bodyPr wrap="square" rtlCol="0">
            <a:spAutoFit/>
          </a:bodyPr>
          <a:lstStyle/>
          <a:p>
            <a:pPr algn="ctr"/>
            <a:r>
              <a:rPr lang="nl-BE" sz="13900" b="1" dirty="0">
                <a:solidFill>
                  <a:srgbClr val="0B2C5B"/>
                </a:solidFill>
                <a:latin typeface="+mj-lt"/>
              </a:rPr>
              <a:t>Contributions</a:t>
            </a:r>
          </a:p>
        </p:txBody>
      </p:sp>
      <p:sp>
        <p:nvSpPr>
          <p:cNvPr id="7" name="Tekstvak 6">
            <a:extLst>
              <a:ext uri="{FF2B5EF4-FFF2-40B4-BE49-F238E27FC236}">
                <a16:creationId xmlns:a16="http://schemas.microsoft.com/office/drawing/2014/main" id="{D185350E-F16C-9811-17BB-289F9B0C0761}"/>
              </a:ext>
            </a:extLst>
          </p:cNvPr>
          <p:cNvSpPr txBox="1"/>
          <p:nvPr/>
        </p:nvSpPr>
        <p:spPr>
          <a:xfrm>
            <a:off x="3518264" y="5157884"/>
            <a:ext cx="24377650" cy="6834948"/>
          </a:xfrm>
          <a:prstGeom prst="rect">
            <a:avLst/>
          </a:prstGeom>
          <a:noFill/>
        </p:spPr>
        <p:txBody>
          <a:bodyPr wrap="square" rtlCol="0">
            <a:spAutoFit/>
          </a:bodyPr>
          <a:lstStyle/>
          <a:p>
            <a:pPr marL="857250" indent="-857250">
              <a:lnSpc>
                <a:spcPct val="150000"/>
              </a:lnSpc>
              <a:buFont typeface="Courier New" panose="02070309020205020404" pitchFamily="49" charset="0"/>
              <a:buChar char="o"/>
            </a:pPr>
            <a:r>
              <a:rPr lang="nl-BE" sz="6000" b="1" dirty="0">
                <a:solidFill>
                  <a:srgbClr val="1B243A"/>
                </a:solidFill>
              </a:rPr>
              <a:t>Formalization: Domain Consistency Model (DCM)</a:t>
            </a:r>
          </a:p>
          <a:p>
            <a:pPr marL="857250" indent="-857250">
              <a:lnSpc>
                <a:spcPct val="150000"/>
              </a:lnSpc>
              <a:buFont typeface="Courier New" panose="02070309020205020404" pitchFamily="49" charset="0"/>
              <a:buChar char="o"/>
            </a:pPr>
            <a:r>
              <a:rPr lang="nl-BE" sz="6000" b="1" dirty="0">
                <a:solidFill>
                  <a:srgbClr val="1B243A"/>
                </a:solidFill>
              </a:rPr>
              <a:t>Algorithm: Value Inference Engine</a:t>
            </a:r>
          </a:p>
          <a:p>
            <a:pPr marL="857250" indent="-857250">
              <a:lnSpc>
                <a:spcPct val="150000"/>
              </a:lnSpc>
              <a:buFont typeface="Wingdings" pitchFamily="2" charset="2"/>
              <a:buChar char="ü"/>
            </a:pPr>
            <a:r>
              <a:rPr lang="nl-BE" sz="6000" b="1" dirty="0">
                <a:solidFill>
                  <a:schemeClr val="bg1">
                    <a:lumMod val="50000"/>
                  </a:schemeClr>
                </a:solidFill>
              </a:rPr>
              <a:t>Implementation: Multi-Language Support</a:t>
            </a:r>
          </a:p>
          <a:p>
            <a:pPr marL="857250" indent="-857250">
              <a:lnSpc>
                <a:spcPct val="150000"/>
              </a:lnSpc>
              <a:buFont typeface="Courier New" panose="02070309020205020404" pitchFamily="49" charset="0"/>
              <a:buChar char="o"/>
            </a:pPr>
            <a:r>
              <a:rPr lang="nl-BE" sz="6000" b="1" dirty="0">
                <a:solidFill>
                  <a:srgbClr val="1B243A"/>
                </a:solidFill>
              </a:rPr>
              <a:t>Evaluation: Discovery of Real-World Vulnerabilities</a:t>
            </a:r>
          </a:p>
          <a:p>
            <a:pPr marL="857250" indent="-857250">
              <a:lnSpc>
                <a:spcPct val="150000"/>
              </a:lnSpc>
              <a:buFont typeface="Courier New" panose="02070309020205020404" pitchFamily="49" charset="0"/>
              <a:buChar char="o"/>
            </a:pPr>
            <a:endParaRPr lang="nl-BE" sz="6000" b="1" dirty="0">
              <a:solidFill>
                <a:srgbClr val="1B243A"/>
              </a:solidFill>
            </a:endParaRPr>
          </a:p>
        </p:txBody>
      </p:sp>
    </p:spTree>
    <p:extLst>
      <p:ext uri="{BB962C8B-B14F-4D97-AF65-F5344CB8AC3E}">
        <p14:creationId xmlns:p14="http://schemas.microsoft.com/office/powerpoint/2010/main" val="3637774037"/>
      </p:ext>
    </p:extLst>
  </p:cSld>
  <p:clrMapOvr>
    <a:masterClrMapping/>
  </p:clrMapOvr>
  <p:transition advClick="0"/>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B8070C-57D1-A0B3-9CEF-AD1F611BE8DB}"/>
            </a:ext>
          </a:extLst>
        </p:cNvPr>
        <p:cNvGrpSpPr/>
        <p:nvPr/>
      </p:nvGrpSpPr>
      <p:grpSpPr>
        <a:xfrm>
          <a:off x="0" y="0"/>
          <a:ext cx="0" cy="0"/>
          <a:chOff x="0" y="0"/>
          <a:chExt cx="0" cy="0"/>
        </a:xfrm>
      </p:grpSpPr>
      <p:sp>
        <p:nvSpPr>
          <p:cNvPr id="2" name="Tekstvak 1">
            <a:extLst>
              <a:ext uri="{FF2B5EF4-FFF2-40B4-BE49-F238E27FC236}">
                <a16:creationId xmlns:a16="http://schemas.microsoft.com/office/drawing/2014/main" id="{3EB9E3F7-5DD3-ED74-B164-D0D40C7C351A}"/>
              </a:ext>
            </a:extLst>
          </p:cNvPr>
          <p:cNvSpPr txBox="1"/>
          <p:nvPr/>
        </p:nvSpPr>
        <p:spPr>
          <a:xfrm>
            <a:off x="1" y="1723168"/>
            <a:ext cx="24377649" cy="2231380"/>
          </a:xfrm>
          <a:prstGeom prst="rect">
            <a:avLst/>
          </a:prstGeom>
          <a:noFill/>
        </p:spPr>
        <p:txBody>
          <a:bodyPr wrap="square" rtlCol="0">
            <a:spAutoFit/>
          </a:bodyPr>
          <a:lstStyle/>
          <a:p>
            <a:pPr algn="ctr"/>
            <a:r>
              <a:rPr lang="nl-BE" sz="13900" b="1" dirty="0">
                <a:solidFill>
                  <a:srgbClr val="0B2C5B"/>
                </a:solidFill>
                <a:latin typeface="+mj-lt"/>
              </a:rPr>
              <a:t>Contributions</a:t>
            </a:r>
          </a:p>
        </p:txBody>
      </p:sp>
      <p:sp>
        <p:nvSpPr>
          <p:cNvPr id="7" name="Tekstvak 6">
            <a:extLst>
              <a:ext uri="{FF2B5EF4-FFF2-40B4-BE49-F238E27FC236}">
                <a16:creationId xmlns:a16="http://schemas.microsoft.com/office/drawing/2014/main" id="{462AEFA4-0775-8018-9AF1-A6351E01A9D2}"/>
              </a:ext>
            </a:extLst>
          </p:cNvPr>
          <p:cNvSpPr txBox="1"/>
          <p:nvPr/>
        </p:nvSpPr>
        <p:spPr>
          <a:xfrm>
            <a:off x="3518264" y="5157884"/>
            <a:ext cx="24377650" cy="6834948"/>
          </a:xfrm>
          <a:prstGeom prst="rect">
            <a:avLst/>
          </a:prstGeom>
          <a:noFill/>
        </p:spPr>
        <p:txBody>
          <a:bodyPr wrap="square" rtlCol="0">
            <a:spAutoFit/>
          </a:bodyPr>
          <a:lstStyle/>
          <a:p>
            <a:pPr marL="857250" indent="-857250">
              <a:lnSpc>
                <a:spcPct val="150000"/>
              </a:lnSpc>
              <a:buFont typeface="Courier New" panose="02070309020205020404" pitchFamily="49" charset="0"/>
              <a:buChar char="o"/>
            </a:pPr>
            <a:r>
              <a:rPr lang="nl-BE" sz="6000" b="1" u="sng" dirty="0">
                <a:solidFill>
                  <a:srgbClr val="1B243A"/>
                </a:solidFill>
              </a:rPr>
              <a:t>Formalization: Domain Consistency Model (DCM)</a:t>
            </a:r>
          </a:p>
          <a:p>
            <a:pPr marL="857250" indent="-857250">
              <a:lnSpc>
                <a:spcPct val="150000"/>
              </a:lnSpc>
              <a:buFont typeface="Courier New" panose="02070309020205020404" pitchFamily="49" charset="0"/>
              <a:buChar char="o"/>
            </a:pPr>
            <a:r>
              <a:rPr lang="nl-BE" sz="6000" b="1" dirty="0">
                <a:solidFill>
                  <a:srgbClr val="1B243A"/>
                </a:solidFill>
              </a:rPr>
              <a:t>Algorithm: Value Inference Engine</a:t>
            </a:r>
          </a:p>
          <a:p>
            <a:pPr marL="857250" indent="-857250">
              <a:lnSpc>
                <a:spcPct val="150000"/>
              </a:lnSpc>
              <a:buFont typeface="Wingdings" pitchFamily="2" charset="2"/>
              <a:buChar char="ü"/>
            </a:pPr>
            <a:r>
              <a:rPr lang="nl-BE" sz="6000" b="1" dirty="0">
                <a:solidFill>
                  <a:schemeClr val="bg1">
                    <a:lumMod val="50000"/>
                  </a:schemeClr>
                </a:solidFill>
              </a:rPr>
              <a:t>Implementation: Multi-Language Support</a:t>
            </a:r>
          </a:p>
          <a:p>
            <a:pPr marL="857250" indent="-857250">
              <a:lnSpc>
                <a:spcPct val="150000"/>
              </a:lnSpc>
              <a:buFont typeface="Courier New" panose="02070309020205020404" pitchFamily="49" charset="0"/>
              <a:buChar char="o"/>
            </a:pPr>
            <a:r>
              <a:rPr lang="nl-BE" sz="6000" b="1" dirty="0">
                <a:solidFill>
                  <a:srgbClr val="1B243A"/>
                </a:solidFill>
              </a:rPr>
              <a:t>Evaluation: Discovery of Real-World Vulnerabilities</a:t>
            </a:r>
          </a:p>
          <a:p>
            <a:pPr marL="857250" indent="-857250">
              <a:lnSpc>
                <a:spcPct val="150000"/>
              </a:lnSpc>
              <a:buFont typeface="Courier New" panose="02070309020205020404" pitchFamily="49" charset="0"/>
              <a:buChar char="o"/>
            </a:pPr>
            <a:endParaRPr lang="nl-BE" sz="6000" b="1" dirty="0">
              <a:solidFill>
                <a:srgbClr val="1B243A"/>
              </a:solidFill>
            </a:endParaRPr>
          </a:p>
        </p:txBody>
      </p:sp>
    </p:spTree>
    <p:extLst>
      <p:ext uri="{BB962C8B-B14F-4D97-AF65-F5344CB8AC3E}">
        <p14:creationId xmlns:p14="http://schemas.microsoft.com/office/powerpoint/2010/main" val="3426409582"/>
      </p:ext>
    </p:extLst>
  </p:cSld>
  <p:clrMapOvr>
    <a:masterClrMapping/>
  </p:clrMapOvr>
  <p:transition advClick="0"/>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5540EE-251E-1970-4EB0-306ABD9AF2AE}"/>
            </a:ext>
          </a:extLst>
        </p:cNvPr>
        <p:cNvGrpSpPr/>
        <p:nvPr/>
      </p:nvGrpSpPr>
      <p:grpSpPr>
        <a:xfrm>
          <a:off x="0" y="0"/>
          <a:ext cx="0" cy="0"/>
          <a:chOff x="0" y="0"/>
          <a:chExt cx="0" cy="0"/>
        </a:xfrm>
      </p:grpSpPr>
      <p:sp>
        <p:nvSpPr>
          <p:cNvPr id="3" name="Tekstvak 2">
            <a:extLst>
              <a:ext uri="{FF2B5EF4-FFF2-40B4-BE49-F238E27FC236}">
                <a16:creationId xmlns:a16="http://schemas.microsoft.com/office/drawing/2014/main" id="{75BDE77E-DB30-CFF5-F508-AE583200D635}"/>
              </a:ext>
            </a:extLst>
          </p:cNvPr>
          <p:cNvSpPr txBox="1"/>
          <p:nvPr/>
        </p:nvSpPr>
        <p:spPr>
          <a:xfrm>
            <a:off x="1132207" y="921160"/>
            <a:ext cx="19225227" cy="1323439"/>
          </a:xfrm>
          <a:prstGeom prst="rect">
            <a:avLst/>
          </a:prstGeom>
          <a:noFill/>
        </p:spPr>
        <p:txBody>
          <a:bodyPr wrap="square">
            <a:spAutoFit/>
          </a:bodyPr>
          <a:lstStyle/>
          <a:p>
            <a:pPr>
              <a:spcBef>
                <a:spcPts val="0"/>
              </a:spcBef>
              <a:spcAft>
                <a:spcPts val="0"/>
              </a:spcAft>
            </a:pPr>
            <a:r>
              <a:rPr lang="nl-BE" sz="8000" b="1">
                <a:latin typeface="Nunito" pitchFamily="2" charset="77"/>
              </a:rPr>
              <a:t>Domain Consistency Model (DCM)</a:t>
            </a:r>
            <a:endParaRPr lang="nl-BE" sz="11500"/>
          </a:p>
        </p:txBody>
      </p:sp>
      <p:sp>
        <p:nvSpPr>
          <p:cNvPr id="11" name="Tekstvak 10">
            <a:extLst>
              <a:ext uri="{FF2B5EF4-FFF2-40B4-BE49-F238E27FC236}">
                <a16:creationId xmlns:a16="http://schemas.microsoft.com/office/drawing/2014/main" id="{35BE3148-9741-0FD1-A943-0807072C31C6}"/>
              </a:ext>
            </a:extLst>
          </p:cNvPr>
          <p:cNvSpPr txBox="1"/>
          <p:nvPr/>
        </p:nvSpPr>
        <p:spPr>
          <a:xfrm>
            <a:off x="23504869" y="13187659"/>
            <a:ext cx="872782" cy="646331"/>
          </a:xfrm>
          <a:prstGeom prst="rect">
            <a:avLst/>
          </a:prstGeom>
          <a:noFill/>
        </p:spPr>
        <p:txBody>
          <a:bodyPr wrap="square" rtlCol="0">
            <a:spAutoFit/>
          </a:bodyPr>
          <a:lstStyle/>
          <a:p>
            <a:r>
              <a:rPr lang="nl-BE" b="1" dirty="0">
                <a:solidFill>
                  <a:schemeClr val="bg1"/>
                </a:solidFill>
              </a:rPr>
              <a:t>19</a:t>
            </a:r>
          </a:p>
        </p:txBody>
      </p:sp>
      <p:pic>
        <p:nvPicPr>
          <p:cNvPr id="2" name="Afbeelding 1">
            <a:extLst>
              <a:ext uri="{FF2B5EF4-FFF2-40B4-BE49-F238E27FC236}">
                <a16:creationId xmlns:a16="http://schemas.microsoft.com/office/drawing/2014/main" id="{20DA71D6-40C9-9819-5684-5DF2E94D8C68}"/>
              </a:ext>
            </a:extLst>
          </p:cNvPr>
          <p:cNvPicPr>
            <a:picLocks noChangeAspect="1"/>
          </p:cNvPicPr>
          <p:nvPr/>
        </p:nvPicPr>
        <p:blipFill>
          <a:blip r:embed="rId3"/>
          <a:stretch>
            <a:fillRect/>
          </a:stretch>
        </p:blipFill>
        <p:spPr>
          <a:xfrm>
            <a:off x="1278936" y="3220060"/>
            <a:ext cx="6825520" cy="394740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4" name="Afbeelding 3">
            <a:extLst>
              <a:ext uri="{FF2B5EF4-FFF2-40B4-BE49-F238E27FC236}">
                <a16:creationId xmlns:a16="http://schemas.microsoft.com/office/drawing/2014/main" id="{B27BD4B2-FB0F-F34F-35B8-36E2A38A51CC}"/>
              </a:ext>
            </a:extLst>
          </p:cNvPr>
          <p:cNvPicPr>
            <a:picLocks noChangeAspect="1"/>
          </p:cNvPicPr>
          <p:nvPr/>
        </p:nvPicPr>
        <p:blipFill>
          <a:blip r:embed="rId4"/>
          <a:stretch>
            <a:fillRect/>
          </a:stretch>
        </p:blipFill>
        <p:spPr>
          <a:xfrm>
            <a:off x="1465897" y="8142928"/>
            <a:ext cx="6451600" cy="3365500"/>
          </a:xfrm>
          <a:prstGeom prst="round2DiagRect">
            <a:avLst>
              <a:gd name="adj1" fmla="val 11351"/>
              <a:gd name="adj2" fmla="val 0"/>
            </a:avLst>
          </a:prstGeom>
          <a:ln w="88900" cap="sq">
            <a:solidFill>
              <a:srgbClr val="FFFFFF"/>
            </a:solidFill>
            <a:miter lim="800000"/>
          </a:ln>
          <a:effectLst>
            <a:outerShdw blurRad="254000" algn="tl" rotWithShape="0">
              <a:srgbClr val="000000">
                <a:alpha val="43000"/>
              </a:srgbClr>
            </a:outerShdw>
          </a:effectLst>
        </p:spPr>
      </p:pic>
      <p:pic>
        <p:nvPicPr>
          <p:cNvPr id="5" name="Afbeelding 4">
            <a:extLst>
              <a:ext uri="{FF2B5EF4-FFF2-40B4-BE49-F238E27FC236}">
                <a16:creationId xmlns:a16="http://schemas.microsoft.com/office/drawing/2014/main" id="{D6047389-11FE-7DF1-F889-655511B110E3}"/>
              </a:ext>
            </a:extLst>
          </p:cNvPr>
          <p:cNvPicPr>
            <a:picLocks noChangeAspect="1"/>
          </p:cNvPicPr>
          <p:nvPr/>
        </p:nvPicPr>
        <p:blipFill>
          <a:blip r:embed="rId5"/>
          <a:stretch>
            <a:fillRect/>
          </a:stretch>
        </p:blipFill>
        <p:spPr>
          <a:xfrm>
            <a:off x="8929284" y="7384444"/>
            <a:ext cx="7162996" cy="2529788"/>
          </a:xfrm>
          <a:prstGeom prst="round2DiagRect">
            <a:avLst>
              <a:gd name="adj1" fmla="val 10184"/>
              <a:gd name="adj2" fmla="val 0"/>
            </a:avLst>
          </a:prstGeom>
          <a:ln w="88900" cap="sq">
            <a:solidFill>
              <a:srgbClr val="FFFFFF"/>
            </a:solidFill>
            <a:miter lim="800000"/>
          </a:ln>
          <a:effectLst>
            <a:outerShdw blurRad="254000" algn="tl" rotWithShape="0">
              <a:srgbClr val="000000">
                <a:alpha val="43000"/>
              </a:srgbClr>
            </a:outerShdw>
          </a:effectLst>
        </p:spPr>
      </p:pic>
      <p:pic>
        <p:nvPicPr>
          <p:cNvPr id="7" name="Afbeelding 6">
            <a:extLst>
              <a:ext uri="{FF2B5EF4-FFF2-40B4-BE49-F238E27FC236}">
                <a16:creationId xmlns:a16="http://schemas.microsoft.com/office/drawing/2014/main" id="{5F92A358-0340-7202-29AB-EC5C5E612D59}"/>
              </a:ext>
            </a:extLst>
          </p:cNvPr>
          <p:cNvPicPr>
            <a:picLocks noChangeAspect="1"/>
          </p:cNvPicPr>
          <p:nvPr/>
        </p:nvPicPr>
        <p:blipFill>
          <a:blip r:embed="rId6"/>
          <a:stretch>
            <a:fillRect/>
          </a:stretch>
        </p:blipFill>
        <p:spPr>
          <a:xfrm>
            <a:off x="16722706" y="8142928"/>
            <a:ext cx="6951689" cy="3365500"/>
          </a:xfrm>
          <a:prstGeom prst="round2DiagRect">
            <a:avLst>
              <a:gd name="adj1" fmla="val 8763"/>
              <a:gd name="adj2" fmla="val 0"/>
            </a:avLst>
          </a:prstGeom>
          <a:ln w="88900" cap="sq">
            <a:solidFill>
              <a:srgbClr val="FFFFFF"/>
            </a:solidFill>
            <a:miter lim="800000"/>
          </a:ln>
          <a:effectLst>
            <a:outerShdw blurRad="254000" algn="tl" rotWithShape="0">
              <a:srgbClr val="000000">
                <a:alpha val="43000"/>
              </a:srgbClr>
            </a:outerShdw>
          </a:effectLst>
        </p:spPr>
      </p:pic>
      <p:pic>
        <p:nvPicPr>
          <p:cNvPr id="8" name="Afbeelding 7">
            <a:extLst>
              <a:ext uri="{FF2B5EF4-FFF2-40B4-BE49-F238E27FC236}">
                <a16:creationId xmlns:a16="http://schemas.microsoft.com/office/drawing/2014/main" id="{E534B1E3-66D7-96CB-4D08-F15BA04D041E}"/>
              </a:ext>
            </a:extLst>
          </p:cNvPr>
          <p:cNvPicPr>
            <a:picLocks noChangeAspect="1"/>
          </p:cNvPicPr>
          <p:nvPr/>
        </p:nvPicPr>
        <p:blipFill>
          <a:blip r:embed="rId7"/>
          <a:stretch>
            <a:fillRect/>
          </a:stretch>
        </p:blipFill>
        <p:spPr>
          <a:xfrm>
            <a:off x="9177678" y="10351732"/>
            <a:ext cx="6613897" cy="2239351"/>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9" name="Afbeelding 8">
            <a:extLst>
              <a:ext uri="{FF2B5EF4-FFF2-40B4-BE49-F238E27FC236}">
                <a16:creationId xmlns:a16="http://schemas.microsoft.com/office/drawing/2014/main" id="{B284ED34-EDAA-167D-B03F-92AE6A12149B}"/>
              </a:ext>
            </a:extLst>
          </p:cNvPr>
          <p:cNvPicPr>
            <a:picLocks noChangeAspect="1"/>
          </p:cNvPicPr>
          <p:nvPr/>
        </p:nvPicPr>
        <p:blipFill>
          <a:blip r:embed="rId8"/>
          <a:stretch>
            <a:fillRect/>
          </a:stretch>
        </p:blipFill>
        <p:spPr>
          <a:xfrm>
            <a:off x="9177676" y="3629130"/>
            <a:ext cx="6413500" cy="3111500"/>
          </a:xfrm>
          <a:prstGeom prst="round2DiagRect">
            <a:avLst>
              <a:gd name="adj1" fmla="val 13402"/>
              <a:gd name="adj2" fmla="val 0"/>
            </a:avLst>
          </a:prstGeom>
          <a:ln w="88900" cap="sq">
            <a:solidFill>
              <a:srgbClr val="FFFFFF"/>
            </a:solidFill>
            <a:miter lim="800000"/>
          </a:ln>
          <a:effectLst>
            <a:outerShdw blurRad="254000" algn="tl" rotWithShape="0">
              <a:srgbClr val="000000">
                <a:alpha val="43000"/>
              </a:srgbClr>
            </a:outerShdw>
          </a:effectLst>
        </p:spPr>
      </p:pic>
      <p:pic>
        <p:nvPicPr>
          <p:cNvPr id="10" name="Afbeelding 9">
            <a:extLst>
              <a:ext uri="{FF2B5EF4-FFF2-40B4-BE49-F238E27FC236}">
                <a16:creationId xmlns:a16="http://schemas.microsoft.com/office/drawing/2014/main" id="{D15D4170-1B9B-98D6-0BEC-C2A1F3B137AA}"/>
              </a:ext>
            </a:extLst>
          </p:cNvPr>
          <p:cNvPicPr>
            <a:picLocks noChangeAspect="1"/>
          </p:cNvPicPr>
          <p:nvPr/>
        </p:nvPicPr>
        <p:blipFill>
          <a:blip r:embed="rId9"/>
          <a:stretch>
            <a:fillRect/>
          </a:stretch>
        </p:blipFill>
        <p:spPr>
          <a:xfrm>
            <a:off x="16722704" y="3134418"/>
            <a:ext cx="6525720" cy="3864491"/>
          </a:xfrm>
          <a:prstGeom prst="round2DiagRect">
            <a:avLst>
              <a:gd name="adj1" fmla="val 5038"/>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4215569220"/>
      </p:ext>
    </p:extLst>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217382-3198-C190-8DD7-3DCBAC2323F0}"/>
            </a:ext>
          </a:extLst>
        </p:cNvPr>
        <p:cNvGrpSpPr/>
        <p:nvPr/>
      </p:nvGrpSpPr>
      <p:grpSpPr>
        <a:xfrm>
          <a:off x="0" y="0"/>
          <a:ext cx="0" cy="0"/>
          <a:chOff x="0" y="0"/>
          <a:chExt cx="0" cy="0"/>
        </a:xfrm>
      </p:grpSpPr>
      <p:sp>
        <p:nvSpPr>
          <p:cNvPr id="3" name="Tekstvak 2">
            <a:extLst>
              <a:ext uri="{FF2B5EF4-FFF2-40B4-BE49-F238E27FC236}">
                <a16:creationId xmlns:a16="http://schemas.microsoft.com/office/drawing/2014/main" id="{E093681A-EB3D-91A8-5698-3077A57E9D3C}"/>
              </a:ext>
            </a:extLst>
          </p:cNvPr>
          <p:cNvSpPr txBox="1"/>
          <p:nvPr/>
        </p:nvSpPr>
        <p:spPr>
          <a:xfrm>
            <a:off x="1132206" y="921160"/>
            <a:ext cx="17547681" cy="1323439"/>
          </a:xfrm>
          <a:prstGeom prst="rect">
            <a:avLst/>
          </a:prstGeom>
          <a:noFill/>
        </p:spPr>
        <p:txBody>
          <a:bodyPr wrap="square">
            <a:spAutoFit/>
          </a:bodyPr>
          <a:lstStyle/>
          <a:p>
            <a:pPr>
              <a:spcBef>
                <a:spcPts val="0"/>
              </a:spcBef>
              <a:spcAft>
                <a:spcPts val="0"/>
              </a:spcAft>
            </a:pPr>
            <a:r>
              <a:rPr lang="nl-BE" sz="8000" b="1">
                <a:latin typeface="Nunito" pitchFamily="2" charset="77"/>
              </a:rPr>
              <a:t>DCM Example</a:t>
            </a:r>
            <a:endParaRPr lang="nl-BE" sz="11500"/>
          </a:p>
        </p:txBody>
      </p:sp>
      <p:sp>
        <p:nvSpPr>
          <p:cNvPr id="2" name="Tekstvak 1">
            <a:extLst>
              <a:ext uri="{FF2B5EF4-FFF2-40B4-BE49-F238E27FC236}">
                <a16:creationId xmlns:a16="http://schemas.microsoft.com/office/drawing/2014/main" id="{061380E5-78E3-08CA-7723-FAA2FC4FD44E}"/>
              </a:ext>
            </a:extLst>
          </p:cNvPr>
          <p:cNvSpPr txBox="1"/>
          <p:nvPr/>
        </p:nvSpPr>
        <p:spPr>
          <a:xfrm>
            <a:off x="8611406" y="4152498"/>
            <a:ext cx="7154838" cy="4154984"/>
          </a:xfrm>
          <a:custGeom>
            <a:avLst/>
            <a:gdLst>
              <a:gd name="csX0" fmla="*/ 0 w 7154838"/>
              <a:gd name="csY0" fmla="*/ 0 h 4154984"/>
              <a:gd name="csX1" fmla="*/ 524688 w 7154838"/>
              <a:gd name="csY1" fmla="*/ 0 h 4154984"/>
              <a:gd name="csX2" fmla="*/ 1120925 w 7154838"/>
              <a:gd name="csY2" fmla="*/ 0 h 4154984"/>
              <a:gd name="csX3" fmla="*/ 1860258 w 7154838"/>
              <a:gd name="csY3" fmla="*/ 0 h 4154984"/>
              <a:gd name="csX4" fmla="*/ 2528043 w 7154838"/>
              <a:gd name="csY4" fmla="*/ 0 h 4154984"/>
              <a:gd name="csX5" fmla="*/ 3052731 w 7154838"/>
              <a:gd name="csY5" fmla="*/ 0 h 4154984"/>
              <a:gd name="csX6" fmla="*/ 3792064 w 7154838"/>
              <a:gd name="csY6" fmla="*/ 0 h 4154984"/>
              <a:gd name="csX7" fmla="*/ 4245204 w 7154838"/>
              <a:gd name="csY7" fmla="*/ 0 h 4154984"/>
              <a:gd name="csX8" fmla="*/ 4626795 w 7154838"/>
              <a:gd name="csY8" fmla="*/ 0 h 4154984"/>
              <a:gd name="csX9" fmla="*/ 5079935 w 7154838"/>
              <a:gd name="csY9" fmla="*/ 0 h 4154984"/>
              <a:gd name="csX10" fmla="*/ 5819268 w 7154838"/>
              <a:gd name="csY10" fmla="*/ 0 h 4154984"/>
              <a:gd name="csX11" fmla="*/ 6487053 w 7154838"/>
              <a:gd name="csY11" fmla="*/ 0 h 4154984"/>
              <a:gd name="csX12" fmla="*/ 7154838 w 7154838"/>
              <a:gd name="csY12" fmla="*/ 0 h 4154984"/>
              <a:gd name="csX13" fmla="*/ 7154838 w 7154838"/>
              <a:gd name="csY13" fmla="*/ 510469 h 4154984"/>
              <a:gd name="csX14" fmla="*/ 7154838 w 7154838"/>
              <a:gd name="csY14" fmla="*/ 1145588 h 4154984"/>
              <a:gd name="csX15" fmla="*/ 7154838 w 7154838"/>
              <a:gd name="csY15" fmla="*/ 1697608 h 4154984"/>
              <a:gd name="csX16" fmla="*/ 7154838 w 7154838"/>
              <a:gd name="csY16" fmla="*/ 2291177 h 4154984"/>
              <a:gd name="csX17" fmla="*/ 7154838 w 7154838"/>
              <a:gd name="csY17" fmla="*/ 2760097 h 4154984"/>
              <a:gd name="csX18" fmla="*/ 7154838 w 7154838"/>
              <a:gd name="csY18" fmla="*/ 3395215 h 4154984"/>
              <a:gd name="csX19" fmla="*/ 7154838 w 7154838"/>
              <a:gd name="csY19" fmla="*/ 4154984 h 4154984"/>
              <a:gd name="csX20" fmla="*/ 6558602 w 7154838"/>
              <a:gd name="csY20" fmla="*/ 4154984 h 4154984"/>
              <a:gd name="csX21" fmla="*/ 6177010 w 7154838"/>
              <a:gd name="csY21" fmla="*/ 4154984 h 4154984"/>
              <a:gd name="csX22" fmla="*/ 5723870 w 7154838"/>
              <a:gd name="csY22" fmla="*/ 4154984 h 4154984"/>
              <a:gd name="csX23" fmla="*/ 5056086 w 7154838"/>
              <a:gd name="csY23" fmla="*/ 4154984 h 4154984"/>
              <a:gd name="csX24" fmla="*/ 4316752 w 7154838"/>
              <a:gd name="csY24" fmla="*/ 4154984 h 4154984"/>
              <a:gd name="csX25" fmla="*/ 3720516 w 7154838"/>
              <a:gd name="csY25" fmla="*/ 4154984 h 4154984"/>
              <a:gd name="csX26" fmla="*/ 3124279 w 7154838"/>
              <a:gd name="csY26" fmla="*/ 4154984 h 4154984"/>
              <a:gd name="csX27" fmla="*/ 2384946 w 7154838"/>
              <a:gd name="csY27" fmla="*/ 4154984 h 4154984"/>
              <a:gd name="csX28" fmla="*/ 1788709 w 7154838"/>
              <a:gd name="csY28" fmla="*/ 4154984 h 4154984"/>
              <a:gd name="csX29" fmla="*/ 1407118 w 7154838"/>
              <a:gd name="csY29" fmla="*/ 4154984 h 4154984"/>
              <a:gd name="csX30" fmla="*/ 882430 w 7154838"/>
              <a:gd name="csY30" fmla="*/ 4154984 h 4154984"/>
              <a:gd name="csX31" fmla="*/ 0 w 7154838"/>
              <a:gd name="csY31" fmla="*/ 4154984 h 4154984"/>
              <a:gd name="csX32" fmla="*/ 0 w 7154838"/>
              <a:gd name="csY32" fmla="*/ 3686064 h 4154984"/>
              <a:gd name="csX33" fmla="*/ 0 w 7154838"/>
              <a:gd name="csY33" fmla="*/ 3175595 h 4154984"/>
              <a:gd name="csX34" fmla="*/ 0 w 7154838"/>
              <a:gd name="csY34" fmla="*/ 2498926 h 4154984"/>
              <a:gd name="csX35" fmla="*/ 0 w 7154838"/>
              <a:gd name="csY35" fmla="*/ 1863807 h 4154984"/>
              <a:gd name="csX36" fmla="*/ 0 w 7154838"/>
              <a:gd name="csY36" fmla="*/ 1270238 h 4154984"/>
              <a:gd name="csX37" fmla="*/ 0 w 7154838"/>
              <a:gd name="csY37" fmla="*/ 635119 h 4154984"/>
              <a:gd name="csX38" fmla="*/ 0 w 7154838"/>
              <a:gd name="csY38" fmla="*/ 0 h 415498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Lst>
            <a:rect l="l" t="t" r="r" b="b"/>
            <a:pathLst>
              <a:path w="7154838" h="4154984" extrusionOk="0">
                <a:moveTo>
                  <a:pt x="0" y="0"/>
                </a:moveTo>
                <a:cubicBezTo>
                  <a:pt x="140914" y="-56175"/>
                  <a:pt x="349527" y="53701"/>
                  <a:pt x="524688" y="0"/>
                </a:cubicBezTo>
                <a:cubicBezTo>
                  <a:pt x="699849" y="-53701"/>
                  <a:pt x="1000226" y="22590"/>
                  <a:pt x="1120925" y="0"/>
                </a:cubicBezTo>
                <a:cubicBezTo>
                  <a:pt x="1241624" y="-22590"/>
                  <a:pt x="1694513" y="53855"/>
                  <a:pt x="1860258" y="0"/>
                </a:cubicBezTo>
                <a:cubicBezTo>
                  <a:pt x="2026003" y="-53855"/>
                  <a:pt x="2350130" y="68207"/>
                  <a:pt x="2528043" y="0"/>
                </a:cubicBezTo>
                <a:cubicBezTo>
                  <a:pt x="2705956" y="-68207"/>
                  <a:pt x="2915195" y="40834"/>
                  <a:pt x="3052731" y="0"/>
                </a:cubicBezTo>
                <a:cubicBezTo>
                  <a:pt x="3190267" y="-40834"/>
                  <a:pt x="3554424" y="50108"/>
                  <a:pt x="3792064" y="0"/>
                </a:cubicBezTo>
                <a:cubicBezTo>
                  <a:pt x="4029704" y="-50108"/>
                  <a:pt x="4150179" y="2918"/>
                  <a:pt x="4245204" y="0"/>
                </a:cubicBezTo>
                <a:cubicBezTo>
                  <a:pt x="4340229" y="-2918"/>
                  <a:pt x="4471022" y="27128"/>
                  <a:pt x="4626795" y="0"/>
                </a:cubicBezTo>
                <a:cubicBezTo>
                  <a:pt x="4782568" y="-27128"/>
                  <a:pt x="4863353" y="28687"/>
                  <a:pt x="5079935" y="0"/>
                </a:cubicBezTo>
                <a:cubicBezTo>
                  <a:pt x="5296517" y="-28687"/>
                  <a:pt x="5517067" y="56758"/>
                  <a:pt x="5819268" y="0"/>
                </a:cubicBezTo>
                <a:cubicBezTo>
                  <a:pt x="6121469" y="-56758"/>
                  <a:pt x="6291360" y="69257"/>
                  <a:pt x="6487053" y="0"/>
                </a:cubicBezTo>
                <a:cubicBezTo>
                  <a:pt x="6682747" y="-69257"/>
                  <a:pt x="6910349" y="50361"/>
                  <a:pt x="7154838" y="0"/>
                </a:cubicBezTo>
                <a:cubicBezTo>
                  <a:pt x="7164127" y="218363"/>
                  <a:pt x="7116660" y="375394"/>
                  <a:pt x="7154838" y="510469"/>
                </a:cubicBezTo>
                <a:cubicBezTo>
                  <a:pt x="7193016" y="645544"/>
                  <a:pt x="7082597" y="937328"/>
                  <a:pt x="7154838" y="1145588"/>
                </a:cubicBezTo>
                <a:cubicBezTo>
                  <a:pt x="7227079" y="1353848"/>
                  <a:pt x="7148575" y="1572997"/>
                  <a:pt x="7154838" y="1697608"/>
                </a:cubicBezTo>
                <a:cubicBezTo>
                  <a:pt x="7161101" y="1822219"/>
                  <a:pt x="7122008" y="2134557"/>
                  <a:pt x="7154838" y="2291177"/>
                </a:cubicBezTo>
                <a:cubicBezTo>
                  <a:pt x="7187668" y="2447797"/>
                  <a:pt x="7101404" y="2633518"/>
                  <a:pt x="7154838" y="2760097"/>
                </a:cubicBezTo>
                <a:cubicBezTo>
                  <a:pt x="7208272" y="2886676"/>
                  <a:pt x="7144017" y="3186446"/>
                  <a:pt x="7154838" y="3395215"/>
                </a:cubicBezTo>
                <a:cubicBezTo>
                  <a:pt x="7165659" y="3603984"/>
                  <a:pt x="7068550" y="3930237"/>
                  <a:pt x="7154838" y="4154984"/>
                </a:cubicBezTo>
                <a:cubicBezTo>
                  <a:pt x="6859282" y="4208745"/>
                  <a:pt x="6768336" y="4094438"/>
                  <a:pt x="6558602" y="4154984"/>
                </a:cubicBezTo>
                <a:cubicBezTo>
                  <a:pt x="6348868" y="4215530"/>
                  <a:pt x="6344890" y="4116238"/>
                  <a:pt x="6177010" y="4154984"/>
                </a:cubicBezTo>
                <a:cubicBezTo>
                  <a:pt x="6009130" y="4193730"/>
                  <a:pt x="5931529" y="4144911"/>
                  <a:pt x="5723870" y="4154984"/>
                </a:cubicBezTo>
                <a:cubicBezTo>
                  <a:pt x="5516211" y="4165057"/>
                  <a:pt x="5335223" y="4086969"/>
                  <a:pt x="5056086" y="4154984"/>
                </a:cubicBezTo>
                <a:cubicBezTo>
                  <a:pt x="4776949" y="4222999"/>
                  <a:pt x="4553009" y="4138165"/>
                  <a:pt x="4316752" y="4154984"/>
                </a:cubicBezTo>
                <a:cubicBezTo>
                  <a:pt x="4080495" y="4171803"/>
                  <a:pt x="3872266" y="4126174"/>
                  <a:pt x="3720516" y="4154984"/>
                </a:cubicBezTo>
                <a:cubicBezTo>
                  <a:pt x="3568766" y="4183794"/>
                  <a:pt x="3310199" y="4108893"/>
                  <a:pt x="3124279" y="4154984"/>
                </a:cubicBezTo>
                <a:cubicBezTo>
                  <a:pt x="2938359" y="4201075"/>
                  <a:pt x="2653009" y="4070631"/>
                  <a:pt x="2384946" y="4154984"/>
                </a:cubicBezTo>
                <a:cubicBezTo>
                  <a:pt x="2116883" y="4239337"/>
                  <a:pt x="1912846" y="4115408"/>
                  <a:pt x="1788709" y="4154984"/>
                </a:cubicBezTo>
                <a:cubicBezTo>
                  <a:pt x="1664572" y="4194560"/>
                  <a:pt x="1574639" y="4145007"/>
                  <a:pt x="1407118" y="4154984"/>
                </a:cubicBezTo>
                <a:cubicBezTo>
                  <a:pt x="1239597" y="4164961"/>
                  <a:pt x="1039702" y="4093908"/>
                  <a:pt x="882430" y="4154984"/>
                </a:cubicBezTo>
                <a:cubicBezTo>
                  <a:pt x="725158" y="4216060"/>
                  <a:pt x="426527" y="4135976"/>
                  <a:pt x="0" y="4154984"/>
                </a:cubicBezTo>
                <a:cubicBezTo>
                  <a:pt x="-48733" y="3996747"/>
                  <a:pt x="27461" y="3786147"/>
                  <a:pt x="0" y="3686064"/>
                </a:cubicBezTo>
                <a:cubicBezTo>
                  <a:pt x="-27461" y="3585981"/>
                  <a:pt x="52657" y="3428083"/>
                  <a:pt x="0" y="3175595"/>
                </a:cubicBezTo>
                <a:cubicBezTo>
                  <a:pt x="-52657" y="2923107"/>
                  <a:pt x="6077" y="2830182"/>
                  <a:pt x="0" y="2498926"/>
                </a:cubicBezTo>
                <a:cubicBezTo>
                  <a:pt x="-6077" y="2167670"/>
                  <a:pt x="70251" y="2026931"/>
                  <a:pt x="0" y="1863807"/>
                </a:cubicBezTo>
                <a:cubicBezTo>
                  <a:pt x="-70251" y="1700683"/>
                  <a:pt x="66701" y="1488832"/>
                  <a:pt x="0" y="1270238"/>
                </a:cubicBezTo>
                <a:cubicBezTo>
                  <a:pt x="-66701" y="1051644"/>
                  <a:pt x="32068" y="816693"/>
                  <a:pt x="0" y="635119"/>
                </a:cubicBezTo>
                <a:cubicBezTo>
                  <a:pt x="-32068" y="453545"/>
                  <a:pt x="11381" y="207782"/>
                  <a:pt x="0" y="0"/>
                </a:cubicBezTo>
                <a:close/>
              </a:path>
            </a:pathLst>
          </a:custGeom>
          <a:noFill/>
          <a:ln w="76200">
            <a:solidFill>
              <a:schemeClr val="tx1"/>
            </a:solidFill>
            <a:extLst>
              <a:ext uri="{C807C97D-BFC1-408E-A445-0C87EB9F89A2}">
                <ask:lineSketchStyleProps xmlns:ask="http://schemas.microsoft.com/office/drawing/2018/sketchyshapes" sd="4283315133">
                  <a:prstGeom prst="rect">
                    <a:avLst/>
                  </a:prstGeom>
                  <ask:type>
                    <ask:lineSketchScribble/>
                  </ask:type>
                </ask:lineSketchStyleProps>
              </a:ext>
            </a:extLst>
          </a:ln>
          <a:effectLst>
            <a:innerShdw blurRad="63500" dist="50800" dir="2700000">
              <a:prstClr val="black">
                <a:alpha val="50000"/>
              </a:prstClr>
            </a:inn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solidFill>
                  <a:srgbClr val="569CD6"/>
                </a:solidFill>
                <a:latin typeface="Menlo"/>
              </a:rPr>
              <a:t>template</a:t>
            </a:r>
            <a:r>
              <a:rPr lang="en-US" sz="2400" dirty="0">
                <a:solidFill>
                  <a:srgbClr val="CCCCCC"/>
                </a:solidFill>
                <a:latin typeface="Menlo"/>
              </a:rPr>
              <a:t> </a:t>
            </a:r>
            <a:r>
              <a:rPr lang="en-US" sz="2400" dirty="0">
                <a:solidFill>
                  <a:srgbClr val="FFC000"/>
                </a:solidFill>
                <a:latin typeface="Menlo"/>
              </a:rPr>
              <a:t>Division</a:t>
            </a:r>
            <a:r>
              <a:rPr lang="en-US" sz="2400" dirty="0">
                <a:solidFill>
                  <a:schemeClr val="accent6">
                    <a:lumMod val="10000"/>
                  </a:schemeClr>
                </a:solidFill>
                <a:latin typeface="Menlo"/>
              </a:rPr>
              <a:t>() {</a:t>
            </a:r>
          </a:p>
          <a:p>
            <a:r>
              <a:rPr lang="en-US" sz="2400" dirty="0">
                <a:solidFill>
                  <a:srgbClr val="569CD6"/>
                </a:solidFill>
                <a:latin typeface="Menlo"/>
              </a:rPr>
              <a:t>  </a:t>
            </a:r>
          </a:p>
          <a:p>
            <a:r>
              <a:rPr lang="en-US" sz="2400" dirty="0">
                <a:solidFill>
                  <a:srgbClr val="569CD6"/>
                </a:solidFill>
                <a:latin typeface="Menlo"/>
              </a:rPr>
              <a:t>  signal </a:t>
            </a:r>
            <a:r>
              <a:rPr lang="en-US" sz="2400" dirty="0">
                <a:solidFill>
                  <a:srgbClr val="EB3950"/>
                </a:solidFill>
                <a:latin typeface="Menlo"/>
              </a:rPr>
              <a:t>private</a:t>
            </a:r>
            <a:r>
              <a:rPr lang="en-US" sz="2400" dirty="0">
                <a:solidFill>
                  <a:srgbClr val="CCCCCC"/>
                </a:solidFill>
                <a:latin typeface="Menlo"/>
              </a:rPr>
              <a:t> </a:t>
            </a:r>
            <a:r>
              <a:rPr lang="en-US" sz="2400" dirty="0">
                <a:solidFill>
                  <a:srgbClr val="569CD6"/>
                </a:solidFill>
                <a:latin typeface="Menlo"/>
              </a:rPr>
              <a:t>input</a:t>
            </a:r>
            <a:r>
              <a:rPr lang="en-US" sz="2400" dirty="0">
                <a:solidFill>
                  <a:srgbClr val="CCCCCC"/>
                </a:solidFill>
                <a:latin typeface="Menlo"/>
              </a:rPr>
              <a:t> </a:t>
            </a:r>
            <a:r>
              <a:rPr lang="en-US" sz="2400" dirty="0">
                <a:solidFill>
                  <a:schemeClr val="accent6">
                    <a:lumMod val="10000"/>
                  </a:schemeClr>
                </a:solidFill>
                <a:latin typeface="Menlo"/>
              </a:rPr>
              <a:t>a;</a:t>
            </a:r>
          </a:p>
          <a:p>
            <a:r>
              <a:rPr lang="en-US" sz="2400" dirty="0">
                <a:solidFill>
                  <a:srgbClr val="569CD6"/>
                </a:solidFill>
                <a:latin typeface="Menlo"/>
              </a:rPr>
              <a:t>  signal input</a:t>
            </a:r>
            <a:r>
              <a:rPr lang="en-US" sz="2400" dirty="0">
                <a:solidFill>
                  <a:srgbClr val="CCCCCC"/>
                </a:solidFill>
                <a:latin typeface="Menlo"/>
              </a:rPr>
              <a:t> </a:t>
            </a:r>
            <a:r>
              <a:rPr lang="en-US" sz="2400" dirty="0">
                <a:solidFill>
                  <a:schemeClr val="accent6">
                    <a:lumMod val="10000"/>
                  </a:schemeClr>
                </a:solidFill>
                <a:latin typeface="Menlo"/>
              </a:rPr>
              <a:t>b;</a:t>
            </a:r>
            <a:endParaRPr lang="en-US" sz="2400" dirty="0">
              <a:solidFill>
                <a:srgbClr val="569CD6"/>
              </a:solidFill>
              <a:latin typeface="Menlo"/>
            </a:endParaRPr>
          </a:p>
          <a:p>
            <a:r>
              <a:rPr lang="en-US" sz="2400" dirty="0">
                <a:solidFill>
                  <a:srgbClr val="569CD6"/>
                </a:solidFill>
                <a:latin typeface="Menlo"/>
              </a:rPr>
              <a:t>  signal</a:t>
            </a:r>
            <a:r>
              <a:rPr lang="en-US" sz="2400" dirty="0">
                <a:solidFill>
                  <a:srgbClr val="CCCCCC"/>
                </a:solidFill>
                <a:latin typeface="Menlo"/>
              </a:rPr>
              <a:t> </a:t>
            </a:r>
            <a:r>
              <a:rPr lang="en-US" sz="2400" dirty="0">
                <a:solidFill>
                  <a:srgbClr val="569CD6"/>
                </a:solidFill>
                <a:latin typeface="Menlo"/>
              </a:rPr>
              <a:t>output</a:t>
            </a:r>
            <a:r>
              <a:rPr lang="en-US" sz="2400" dirty="0">
                <a:solidFill>
                  <a:srgbClr val="CCCCCC"/>
                </a:solidFill>
                <a:latin typeface="Menlo"/>
              </a:rPr>
              <a:t> </a:t>
            </a:r>
            <a:r>
              <a:rPr lang="en-US" sz="2400" dirty="0">
                <a:solidFill>
                  <a:schemeClr val="accent6">
                    <a:lumMod val="10000"/>
                  </a:schemeClr>
                </a:solidFill>
                <a:latin typeface="Menlo"/>
              </a:rPr>
              <a:t>out;</a:t>
            </a:r>
          </a:p>
          <a:p>
            <a:endParaRPr lang="en-US" sz="2400" dirty="0">
              <a:solidFill>
                <a:schemeClr val="accent6">
                  <a:lumMod val="10000"/>
                </a:schemeClr>
              </a:solidFill>
              <a:latin typeface="Menlo"/>
            </a:endParaRPr>
          </a:p>
          <a:p>
            <a:r>
              <a:rPr lang="en-US" sz="2400" dirty="0">
                <a:solidFill>
                  <a:schemeClr val="accent6">
                    <a:lumMod val="10000"/>
                  </a:schemeClr>
                </a:solidFill>
                <a:latin typeface="Menlo"/>
              </a:rPr>
              <a:t>  out </a:t>
            </a:r>
            <a:r>
              <a:rPr lang="en-US" sz="2400" dirty="0">
                <a:solidFill>
                  <a:srgbClr val="569CD6"/>
                </a:solidFill>
                <a:latin typeface="Menlo"/>
              </a:rPr>
              <a:t>&lt;--</a:t>
            </a:r>
            <a:r>
              <a:rPr lang="en-US" sz="2400" dirty="0">
                <a:solidFill>
                  <a:schemeClr val="accent6">
                    <a:lumMod val="10000"/>
                  </a:schemeClr>
                </a:solidFill>
                <a:latin typeface="Menlo"/>
              </a:rPr>
              <a:t> a / b;</a:t>
            </a:r>
          </a:p>
          <a:p>
            <a:br>
              <a:rPr lang="en-US" sz="2400" dirty="0">
                <a:latin typeface="Menlo"/>
              </a:rPr>
            </a:br>
            <a:r>
              <a:rPr lang="en-US" sz="2400" dirty="0">
                <a:latin typeface="Menlo"/>
              </a:rPr>
              <a:t>  </a:t>
            </a:r>
            <a:r>
              <a:rPr lang="en-US" sz="2400" dirty="0">
                <a:solidFill>
                  <a:schemeClr val="accent6">
                    <a:lumMod val="10000"/>
                  </a:schemeClr>
                </a:solidFill>
                <a:latin typeface="Menlo"/>
              </a:rPr>
              <a:t>out * b </a:t>
            </a:r>
            <a:r>
              <a:rPr lang="en-US" sz="2400" dirty="0">
                <a:solidFill>
                  <a:srgbClr val="569CD6"/>
                </a:solidFill>
                <a:latin typeface="Menlo"/>
              </a:rPr>
              <a:t>===</a:t>
            </a:r>
            <a:r>
              <a:rPr lang="en-US" sz="2400" dirty="0">
                <a:solidFill>
                  <a:schemeClr val="accent6">
                    <a:lumMod val="10000"/>
                  </a:schemeClr>
                </a:solidFill>
                <a:latin typeface="Menlo"/>
              </a:rPr>
              <a:t> a;</a:t>
            </a:r>
            <a:endParaRPr lang="en-US" sz="2400" dirty="0">
              <a:solidFill>
                <a:srgbClr val="569CD6"/>
              </a:solidFill>
              <a:latin typeface="Menlo"/>
            </a:endParaRPr>
          </a:p>
          <a:p>
            <a:endParaRPr lang="en-US" sz="2400" dirty="0">
              <a:solidFill>
                <a:srgbClr val="569CD6"/>
              </a:solidFill>
              <a:latin typeface="Menlo"/>
            </a:endParaRPr>
          </a:p>
          <a:p>
            <a:r>
              <a:rPr lang="en-US" sz="2400" dirty="0">
                <a:solidFill>
                  <a:schemeClr val="accent6">
                    <a:lumMod val="10000"/>
                  </a:schemeClr>
                </a:solidFill>
                <a:latin typeface="Menlo"/>
              </a:rPr>
              <a:t>}</a:t>
            </a:r>
          </a:p>
        </p:txBody>
      </p:sp>
      <p:cxnSp>
        <p:nvCxnSpPr>
          <p:cNvPr id="4" name="Rechte verbindingslijn met pijl 3">
            <a:extLst>
              <a:ext uri="{FF2B5EF4-FFF2-40B4-BE49-F238E27FC236}">
                <a16:creationId xmlns:a16="http://schemas.microsoft.com/office/drawing/2014/main" id="{5BE51492-65E6-A8B8-2A08-DB5607ED483D}"/>
              </a:ext>
            </a:extLst>
          </p:cNvPr>
          <p:cNvCxnSpPr>
            <a:cxnSpLocks/>
          </p:cNvCxnSpPr>
          <p:nvPr/>
        </p:nvCxnSpPr>
        <p:spPr>
          <a:xfrm flipH="1">
            <a:off x="6435040" y="7189145"/>
            <a:ext cx="2176369" cy="0"/>
          </a:xfrm>
          <a:prstGeom prst="straightConnector1">
            <a:avLst/>
          </a:prstGeom>
          <a:ln w="57150">
            <a:solidFill>
              <a:schemeClr val="accent6">
                <a:lumMod val="1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5" name="Rechthoek 4">
            <a:extLst>
              <a:ext uri="{FF2B5EF4-FFF2-40B4-BE49-F238E27FC236}">
                <a16:creationId xmlns:a16="http://schemas.microsoft.com/office/drawing/2014/main" id="{0A2F7B94-594C-E327-E36A-2681EBAF82B8}"/>
              </a:ext>
            </a:extLst>
          </p:cNvPr>
          <p:cNvSpPr/>
          <p:nvPr/>
        </p:nvSpPr>
        <p:spPr>
          <a:xfrm>
            <a:off x="10200998" y="2535480"/>
            <a:ext cx="3975654" cy="882790"/>
          </a:xfrm>
          <a:prstGeom prst="rect">
            <a:avLst/>
          </a:prstGeom>
          <a:solidFill>
            <a:srgbClr val="1B9399"/>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dirty="0">
                <a:latin typeface="+mj-lt"/>
              </a:rPr>
              <a:t>ZKP PROGRAM</a:t>
            </a:r>
          </a:p>
        </p:txBody>
      </p:sp>
      <p:cxnSp>
        <p:nvCxnSpPr>
          <p:cNvPr id="10" name="Rechte verbindingslijn met pijl 9">
            <a:extLst>
              <a:ext uri="{FF2B5EF4-FFF2-40B4-BE49-F238E27FC236}">
                <a16:creationId xmlns:a16="http://schemas.microsoft.com/office/drawing/2014/main" id="{1BACC1F8-8639-2B11-155A-5C632505F94B}"/>
              </a:ext>
            </a:extLst>
          </p:cNvPr>
          <p:cNvCxnSpPr>
            <a:cxnSpLocks/>
          </p:cNvCxnSpPr>
          <p:nvPr/>
        </p:nvCxnSpPr>
        <p:spPr>
          <a:xfrm flipH="1">
            <a:off x="15766246" y="7189200"/>
            <a:ext cx="2176369" cy="0"/>
          </a:xfrm>
          <a:prstGeom prst="straightConnector1">
            <a:avLst/>
          </a:prstGeom>
          <a:ln w="57150">
            <a:solidFill>
              <a:schemeClr val="accent6">
                <a:lumMod val="10000"/>
              </a:schemeClr>
            </a:solidFill>
            <a:headEnd type="triangle"/>
            <a:tailEnd type="none"/>
          </a:ln>
        </p:spPr>
        <p:style>
          <a:lnRef idx="1">
            <a:schemeClr val="accent1"/>
          </a:lnRef>
          <a:fillRef idx="0">
            <a:schemeClr val="accent1"/>
          </a:fillRef>
          <a:effectRef idx="0">
            <a:schemeClr val="accent1"/>
          </a:effectRef>
          <a:fontRef idx="minor">
            <a:schemeClr val="tx1"/>
          </a:fontRef>
        </p:style>
      </p:cxnSp>
      <p:sp>
        <p:nvSpPr>
          <p:cNvPr id="15" name="Tekstvak 14">
            <a:extLst>
              <a:ext uri="{FF2B5EF4-FFF2-40B4-BE49-F238E27FC236}">
                <a16:creationId xmlns:a16="http://schemas.microsoft.com/office/drawing/2014/main" id="{7FC3A53C-AC7E-B924-F96E-DAA1F6336AF5}"/>
              </a:ext>
            </a:extLst>
          </p:cNvPr>
          <p:cNvSpPr txBox="1"/>
          <p:nvPr/>
        </p:nvSpPr>
        <p:spPr>
          <a:xfrm>
            <a:off x="18400920" y="6858002"/>
            <a:ext cx="3436129" cy="584775"/>
          </a:xfrm>
          <a:custGeom>
            <a:avLst/>
            <a:gdLst>
              <a:gd name="csX0" fmla="*/ 0 w 3436129"/>
              <a:gd name="csY0" fmla="*/ 0 h 584775"/>
              <a:gd name="csX1" fmla="*/ 538327 w 3436129"/>
              <a:gd name="csY1" fmla="*/ 0 h 584775"/>
              <a:gd name="csX2" fmla="*/ 1007931 w 3436129"/>
              <a:gd name="csY2" fmla="*/ 0 h 584775"/>
              <a:gd name="csX3" fmla="*/ 1649342 w 3436129"/>
              <a:gd name="csY3" fmla="*/ 0 h 584775"/>
              <a:gd name="csX4" fmla="*/ 2187669 w 3436129"/>
              <a:gd name="csY4" fmla="*/ 0 h 584775"/>
              <a:gd name="csX5" fmla="*/ 2725996 w 3436129"/>
              <a:gd name="csY5" fmla="*/ 0 h 584775"/>
              <a:gd name="csX6" fmla="*/ 3436129 w 3436129"/>
              <a:gd name="csY6" fmla="*/ 0 h 584775"/>
              <a:gd name="csX7" fmla="*/ 3436129 w 3436129"/>
              <a:gd name="csY7" fmla="*/ 584775 h 584775"/>
              <a:gd name="csX8" fmla="*/ 2863441 w 3436129"/>
              <a:gd name="csY8" fmla="*/ 584775 h 584775"/>
              <a:gd name="csX9" fmla="*/ 2393837 w 3436129"/>
              <a:gd name="csY9" fmla="*/ 584775 h 584775"/>
              <a:gd name="csX10" fmla="*/ 1821148 w 3436129"/>
              <a:gd name="csY10" fmla="*/ 584775 h 584775"/>
              <a:gd name="csX11" fmla="*/ 1248460 w 3436129"/>
              <a:gd name="csY11" fmla="*/ 584775 h 584775"/>
              <a:gd name="csX12" fmla="*/ 710133 w 3436129"/>
              <a:gd name="csY12" fmla="*/ 584775 h 584775"/>
              <a:gd name="csX13" fmla="*/ 0 w 3436129"/>
              <a:gd name="csY13" fmla="*/ 584775 h 584775"/>
              <a:gd name="csX14" fmla="*/ 0 w 3436129"/>
              <a:gd name="csY14" fmla="*/ 0 h 584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3436129" h="584775" extrusionOk="0">
                <a:moveTo>
                  <a:pt x="0" y="0"/>
                </a:moveTo>
                <a:cubicBezTo>
                  <a:pt x="114264" y="-1214"/>
                  <a:pt x="394194" y="23082"/>
                  <a:pt x="538327" y="0"/>
                </a:cubicBezTo>
                <a:cubicBezTo>
                  <a:pt x="682460" y="-23082"/>
                  <a:pt x="793088" y="24008"/>
                  <a:pt x="1007931" y="0"/>
                </a:cubicBezTo>
                <a:cubicBezTo>
                  <a:pt x="1222774" y="-24008"/>
                  <a:pt x="1501154" y="74624"/>
                  <a:pt x="1649342" y="0"/>
                </a:cubicBezTo>
                <a:cubicBezTo>
                  <a:pt x="1797530" y="-74624"/>
                  <a:pt x="2036007" y="30938"/>
                  <a:pt x="2187669" y="0"/>
                </a:cubicBezTo>
                <a:cubicBezTo>
                  <a:pt x="2339331" y="-30938"/>
                  <a:pt x="2514044" y="33172"/>
                  <a:pt x="2725996" y="0"/>
                </a:cubicBezTo>
                <a:cubicBezTo>
                  <a:pt x="2937948" y="-33172"/>
                  <a:pt x="3265565" y="46101"/>
                  <a:pt x="3436129" y="0"/>
                </a:cubicBezTo>
                <a:cubicBezTo>
                  <a:pt x="3485998" y="282673"/>
                  <a:pt x="3418203" y="341227"/>
                  <a:pt x="3436129" y="584775"/>
                </a:cubicBezTo>
                <a:cubicBezTo>
                  <a:pt x="3320260" y="595196"/>
                  <a:pt x="3132633" y="576834"/>
                  <a:pt x="2863441" y="584775"/>
                </a:cubicBezTo>
                <a:cubicBezTo>
                  <a:pt x="2594249" y="592716"/>
                  <a:pt x="2498965" y="535622"/>
                  <a:pt x="2393837" y="584775"/>
                </a:cubicBezTo>
                <a:cubicBezTo>
                  <a:pt x="2288709" y="633928"/>
                  <a:pt x="2073844" y="528092"/>
                  <a:pt x="1821148" y="584775"/>
                </a:cubicBezTo>
                <a:cubicBezTo>
                  <a:pt x="1568452" y="641458"/>
                  <a:pt x="1382122" y="539313"/>
                  <a:pt x="1248460" y="584775"/>
                </a:cubicBezTo>
                <a:cubicBezTo>
                  <a:pt x="1114798" y="630237"/>
                  <a:pt x="961950" y="541872"/>
                  <a:pt x="710133" y="584775"/>
                </a:cubicBezTo>
                <a:cubicBezTo>
                  <a:pt x="458316" y="627678"/>
                  <a:pt x="352145" y="554807"/>
                  <a:pt x="0" y="584775"/>
                </a:cubicBezTo>
                <a:cubicBezTo>
                  <a:pt x="-55378" y="456293"/>
                  <a:pt x="11508" y="250004"/>
                  <a:pt x="0" y="0"/>
                </a:cubicBezTo>
                <a:close/>
              </a:path>
            </a:pathLst>
          </a:custGeom>
          <a:noFill/>
          <a:ln w="57150">
            <a:solidFill>
              <a:schemeClr val="accent6">
                <a:lumMod val="10000"/>
              </a:schemeClr>
            </a:solidFill>
            <a:extLst>
              <a:ext uri="{C807C97D-BFC1-408E-A445-0C87EB9F89A2}">
                <ask:lineSketchStyleProps xmlns:ask="http://schemas.microsoft.com/office/drawing/2018/sketchyshapes" sd="1219033472">
                  <a:prstGeom prst="rect">
                    <a:avLst/>
                  </a:prstGeom>
                  <ask:type>
                    <ask:lineSketchScribble/>
                  </ask:type>
                </ask:lineSketchStyleProps>
              </a:ext>
            </a:extLst>
          </a:ln>
          <a:effectLst>
            <a:outerShdw blurRad="225425" dist="50800" dir="5220000" algn="ctr">
              <a:srgbClr val="000000">
                <a:alpha val="33000"/>
              </a:srgbClr>
            </a:outerShdw>
          </a:effectLst>
        </p:spPr>
        <p:txBody>
          <a:bodyPr wrap="square" rtlCol="0">
            <a:spAutoFit/>
          </a:bodyPr>
          <a:lstStyle/>
          <a:p>
            <a:r>
              <a:rPr lang="en-US" sz="3200">
                <a:latin typeface="Menlo" panose="020B0609030804020204" pitchFamily="49" charset="0"/>
                <a:ea typeface="Menlo" panose="020B0609030804020204" pitchFamily="49" charset="0"/>
                <a:cs typeface="Menlo" panose="020B0609030804020204" pitchFamily="49" charset="0"/>
              </a:rPr>
              <a:t>out * b === a</a:t>
            </a:r>
          </a:p>
        </p:txBody>
      </p:sp>
      <p:sp>
        <p:nvSpPr>
          <p:cNvPr id="16" name="Tekstvak 15">
            <a:extLst>
              <a:ext uri="{FF2B5EF4-FFF2-40B4-BE49-F238E27FC236}">
                <a16:creationId xmlns:a16="http://schemas.microsoft.com/office/drawing/2014/main" id="{9646959E-1347-1865-E9B7-37CF66A7DABE}"/>
              </a:ext>
            </a:extLst>
          </p:cNvPr>
          <p:cNvSpPr txBox="1"/>
          <p:nvPr/>
        </p:nvSpPr>
        <p:spPr>
          <a:xfrm>
            <a:off x="2540605" y="6896760"/>
            <a:ext cx="3436128" cy="584775"/>
          </a:xfrm>
          <a:custGeom>
            <a:avLst/>
            <a:gdLst>
              <a:gd name="csX0" fmla="*/ 0 w 3436128"/>
              <a:gd name="csY0" fmla="*/ 0 h 584775"/>
              <a:gd name="csX1" fmla="*/ 538327 w 3436128"/>
              <a:gd name="csY1" fmla="*/ 0 h 584775"/>
              <a:gd name="csX2" fmla="*/ 1007931 w 3436128"/>
              <a:gd name="csY2" fmla="*/ 0 h 584775"/>
              <a:gd name="csX3" fmla="*/ 1649341 w 3436128"/>
              <a:gd name="csY3" fmla="*/ 0 h 584775"/>
              <a:gd name="csX4" fmla="*/ 2187668 w 3436128"/>
              <a:gd name="csY4" fmla="*/ 0 h 584775"/>
              <a:gd name="csX5" fmla="*/ 2725995 w 3436128"/>
              <a:gd name="csY5" fmla="*/ 0 h 584775"/>
              <a:gd name="csX6" fmla="*/ 3436128 w 3436128"/>
              <a:gd name="csY6" fmla="*/ 0 h 584775"/>
              <a:gd name="csX7" fmla="*/ 3436128 w 3436128"/>
              <a:gd name="csY7" fmla="*/ 584775 h 584775"/>
              <a:gd name="csX8" fmla="*/ 2863440 w 3436128"/>
              <a:gd name="csY8" fmla="*/ 584775 h 584775"/>
              <a:gd name="csX9" fmla="*/ 2393836 w 3436128"/>
              <a:gd name="csY9" fmla="*/ 584775 h 584775"/>
              <a:gd name="csX10" fmla="*/ 1821148 w 3436128"/>
              <a:gd name="csY10" fmla="*/ 584775 h 584775"/>
              <a:gd name="csX11" fmla="*/ 1248460 w 3436128"/>
              <a:gd name="csY11" fmla="*/ 584775 h 584775"/>
              <a:gd name="csX12" fmla="*/ 710133 w 3436128"/>
              <a:gd name="csY12" fmla="*/ 584775 h 584775"/>
              <a:gd name="csX13" fmla="*/ 0 w 3436128"/>
              <a:gd name="csY13" fmla="*/ 584775 h 584775"/>
              <a:gd name="csX14" fmla="*/ 0 w 3436128"/>
              <a:gd name="csY14" fmla="*/ 0 h 584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3436128" h="584775" extrusionOk="0">
                <a:moveTo>
                  <a:pt x="0" y="0"/>
                </a:moveTo>
                <a:cubicBezTo>
                  <a:pt x="114264" y="-1214"/>
                  <a:pt x="394194" y="23082"/>
                  <a:pt x="538327" y="0"/>
                </a:cubicBezTo>
                <a:cubicBezTo>
                  <a:pt x="682460" y="-23082"/>
                  <a:pt x="793088" y="24008"/>
                  <a:pt x="1007931" y="0"/>
                </a:cubicBezTo>
                <a:cubicBezTo>
                  <a:pt x="1222774" y="-24008"/>
                  <a:pt x="1503540" y="2947"/>
                  <a:pt x="1649341" y="0"/>
                </a:cubicBezTo>
                <a:cubicBezTo>
                  <a:pt x="1795142" y="-2947"/>
                  <a:pt x="2036006" y="30938"/>
                  <a:pt x="2187668" y="0"/>
                </a:cubicBezTo>
                <a:cubicBezTo>
                  <a:pt x="2339330" y="-30938"/>
                  <a:pt x="2514043" y="33172"/>
                  <a:pt x="2725995" y="0"/>
                </a:cubicBezTo>
                <a:cubicBezTo>
                  <a:pt x="2937947" y="-33172"/>
                  <a:pt x="3265564" y="46101"/>
                  <a:pt x="3436128" y="0"/>
                </a:cubicBezTo>
                <a:cubicBezTo>
                  <a:pt x="3485997" y="282673"/>
                  <a:pt x="3418202" y="341227"/>
                  <a:pt x="3436128" y="584775"/>
                </a:cubicBezTo>
                <a:cubicBezTo>
                  <a:pt x="3320259" y="595196"/>
                  <a:pt x="3132632" y="576834"/>
                  <a:pt x="2863440" y="584775"/>
                </a:cubicBezTo>
                <a:cubicBezTo>
                  <a:pt x="2594248" y="592716"/>
                  <a:pt x="2498964" y="535622"/>
                  <a:pt x="2393836" y="584775"/>
                </a:cubicBezTo>
                <a:cubicBezTo>
                  <a:pt x="2288708" y="633928"/>
                  <a:pt x="2072313" y="522925"/>
                  <a:pt x="1821148" y="584775"/>
                </a:cubicBezTo>
                <a:cubicBezTo>
                  <a:pt x="1569983" y="646625"/>
                  <a:pt x="1382122" y="539313"/>
                  <a:pt x="1248460" y="584775"/>
                </a:cubicBezTo>
                <a:cubicBezTo>
                  <a:pt x="1114798" y="630237"/>
                  <a:pt x="961950" y="541872"/>
                  <a:pt x="710133" y="584775"/>
                </a:cubicBezTo>
                <a:cubicBezTo>
                  <a:pt x="458316" y="627678"/>
                  <a:pt x="352145" y="554807"/>
                  <a:pt x="0" y="584775"/>
                </a:cubicBezTo>
                <a:cubicBezTo>
                  <a:pt x="-55378" y="456293"/>
                  <a:pt x="11508" y="250004"/>
                  <a:pt x="0" y="0"/>
                </a:cubicBezTo>
                <a:close/>
              </a:path>
            </a:pathLst>
          </a:custGeom>
          <a:noFill/>
          <a:ln w="57150">
            <a:solidFill>
              <a:schemeClr val="accent6">
                <a:lumMod val="10000"/>
              </a:schemeClr>
            </a:solidFill>
            <a:extLst>
              <a:ext uri="{C807C97D-BFC1-408E-A445-0C87EB9F89A2}">
                <ask:lineSketchStyleProps xmlns:ask="http://schemas.microsoft.com/office/drawing/2018/sketchyshapes" sd="1219033472">
                  <a:prstGeom prst="rect">
                    <a:avLst/>
                  </a:prstGeom>
                  <ask:type>
                    <ask:lineSketchScribble/>
                  </ask:type>
                </ask:lineSketchStyleProps>
              </a:ext>
            </a:extLst>
          </a:ln>
          <a:effectLst>
            <a:outerShdw blurRad="225425" dist="50800" dir="5220000" algn="ctr">
              <a:srgbClr val="000000">
                <a:alpha val="33000"/>
              </a:srgbClr>
            </a:outerShdw>
          </a:effectLst>
        </p:spPr>
        <p:txBody>
          <a:bodyPr wrap="square" rtlCol="0">
            <a:spAutoFit/>
          </a:bodyPr>
          <a:lstStyle/>
          <a:p>
            <a:r>
              <a:rPr lang="en-US" sz="3200">
                <a:latin typeface="Menlo" panose="020B0609030804020204" pitchFamily="49" charset="0"/>
                <a:ea typeface="Menlo" panose="020B0609030804020204" pitchFamily="49" charset="0"/>
                <a:cs typeface="Menlo" panose="020B0609030804020204" pitchFamily="49" charset="0"/>
              </a:rPr>
              <a:t>out &lt;-- a / b</a:t>
            </a:r>
          </a:p>
        </p:txBody>
      </p:sp>
      <p:pic>
        <p:nvPicPr>
          <p:cNvPr id="18" name="Picture 2" descr="Cool boy emoji | AI Emoji Generator">
            <a:extLst>
              <a:ext uri="{FF2B5EF4-FFF2-40B4-BE49-F238E27FC236}">
                <a16:creationId xmlns:a16="http://schemas.microsoft.com/office/drawing/2014/main" id="{1688853C-AE51-9EF5-9299-32B5952CBBC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7167" y="6488668"/>
            <a:ext cx="1323439" cy="1323439"/>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4" descr="Girl, cute , big eyes , black hair, white skin emoji | AI Emoji Generator">
            <a:extLst>
              <a:ext uri="{FF2B5EF4-FFF2-40B4-BE49-F238E27FC236}">
                <a16:creationId xmlns:a16="http://schemas.microsoft.com/office/drawing/2014/main" id="{C045285B-3C4E-B4AA-C1D7-86F10F32E5C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773122" y="6424743"/>
            <a:ext cx="1387365" cy="1387365"/>
          </a:xfrm>
          <a:prstGeom prst="rect">
            <a:avLst/>
          </a:prstGeom>
          <a:noFill/>
          <a:extLst>
            <a:ext uri="{909E8E84-426E-40DD-AFC4-6F175D3DCCD1}">
              <a14:hiddenFill xmlns:a14="http://schemas.microsoft.com/office/drawing/2010/main">
                <a:solidFill>
                  <a:srgbClr val="FFFFFF"/>
                </a:solidFill>
              </a14:hiddenFill>
            </a:ext>
          </a:extLst>
        </p:spPr>
      </p:pic>
      <p:sp>
        <p:nvSpPr>
          <p:cNvPr id="20" name="Rechthoek 19">
            <a:extLst>
              <a:ext uri="{FF2B5EF4-FFF2-40B4-BE49-F238E27FC236}">
                <a16:creationId xmlns:a16="http://schemas.microsoft.com/office/drawing/2014/main" id="{043CD2F8-6A49-6BA0-03B5-859407113693}"/>
              </a:ext>
            </a:extLst>
          </p:cNvPr>
          <p:cNvSpPr/>
          <p:nvPr/>
        </p:nvSpPr>
        <p:spPr>
          <a:xfrm>
            <a:off x="2176570" y="5094025"/>
            <a:ext cx="4164199" cy="882790"/>
          </a:xfrm>
          <a:prstGeom prst="rect">
            <a:avLst/>
          </a:prstGeom>
          <a:solidFill>
            <a:srgbClr val="1B9399"/>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dirty="0">
                <a:latin typeface="+mj-lt"/>
              </a:rPr>
              <a:t>COMPUTATIONS</a:t>
            </a:r>
          </a:p>
        </p:txBody>
      </p:sp>
      <p:sp>
        <p:nvSpPr>
          <p:cNvPr id="21" name="Rechthoek 20">
            <a:extLst>
              <a:ext uri="{FF2B5EF4-FFF2-40B4-BE49-F238E27FC236}">
                <a16:creationId xmlns:a16="http://schemas.microsoft.com/office/drawing/2014/main" id="{191BD7F8-7501-034A-7037-3FD5CF8E643D}"/>
              </a:ext>
            </a:extLst>
          </p:cNvPr>
          <p:cNvSpPr/>
          <p:nvPr/>
        </p:nvSpPr>
        <p:spPr>
          <a:xfrm>
            <a:off x="18131154" y="5094025"/>
            <a:ext cx="3975654" cy="882790"/>
          </a:xfrm>
          <a:prstGeom prst="rect">
            <a:avLst/>
          </a:prstGeom>
          <a:solidFill>
            <a:srgbClr val="1B9399"/>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dirty="0">
                <a:latin typeface="+mj-lt"/>
              </a:rPr>
              <a:t>CONSTRAINTS</a:t>
            </a:r>
          </a:p>
        </p:txBody>
      </p:sp>
      <p:graphicFrame>
        <p:nvGraphicFramePr>
          <p:cNvPr id="22" name="Tabel 21">
            <a:extLst>
              <a:ext uri="{FF2B5EF4-FFF2-40B4-BE49-F238E27FC236}">
                <a16:creationId xmlns:a16="http://schemas.microsoft.com/office/drawing/2014/main" id="{CE015594-00D8-F15D-3D87-E7CBFD42F0F2}"/>
              </a:ext>
            </a:extLst>
          </p:cNvPr>
          <p:cNvGraphicFramePr>
            <a:graphicFrameLocks noGrp="1"/>
          </p:cNvGraphicFramePr>
          <p:nvPr>
            <p:extLst>
              <p:ext uri="{D42A27DB-BD31-4B8C-83A1-F6EECF244321}">
                <p14:modId xmlns:p14="http://schemas.microsoft.com/office/powerpoint/2010/main" val="1977610098"/>
              </p:ext>
            </p:extLst>
          </p:nvPr>
        </p:nvGraphicFramePr>
        <p:xfrm>
          <a:off x="1486800" y="8929132"/>
          <a:ext cx="5804784" cy="662525"/>
        </p:xfrm>
        <a:graphic>
          <a:graphicData uri="http://schemas.openxmlformats.org/drawingml/2006/table">
            <a:tbl>
              <a:tblPr firstRow="1" bandRow="1">
                <a:tableStyleId>{073A0DAA-6AF3-43AB-8588-CEC1D06C72B9}</a:tableStyleId>
              </a:tblPr>
              <a:tblGrid>
                <a:gridCol w="1934928">
                  <a:extLst>
                    <a:ext uri="{9D8B030D-6E8A-4147-A177-3AD203B41FA5}">
                      <a16:colId xmlns:a16="http://schemas.microsoft.com/office/drawing/2014/main" val="2491878127"/>
                    </a:ext>
                  </a:extLst>
                </a:gridCol>
                <a:gridCol w="1934928">
                  <a:extLst>
                    <a:ext uri="{9D8B030D-6E8A-4147-A177-3AD203B41FA5}">
                      <a16:colId xmlns:a16="http://schemas.microsoft.com/office/drawing/2014/main" val="144037617"/>
                    </a:ext>
                  </a:extLst>
                </a:gridCol>
                <a:gridCol w="1934928">
                  <a:extLst>
                    <a:ext uri="{9D8B030D-6E8A-4147-A177-3AD203B41FA5}">
                      <a16:colId xmlns:a16="http://schemas.microsoft.com/office/drawing/2014/main" val="881259394"/>
                    </a:ext>
                  </a:extLst>
                </a:gridCol>
              </a:tblGrid>
              <a:tr h="662525">
                <a:tc>
                  <a:txBody>
                    <a:bodyPr/>
                    <a:lstStyle/>
                    <a:p>
                      <a:pPr algn="ctr"/>
                      <a:r>
                        <a:rPr lang="en-US" sz="3600"/>
                        <a:t>a</a:t>
                      </a:r>
                    </a:p>
                  </a:txBody>
                  <a:tcPr/>
                </a:tc>
                <a:tc>
                  <a:txBody>
                    <a:bodyPr/>
                    <a:lstStyle/>
                    <a:p>
                      <a:pPr algn="ctr"/>
                      <a:r>
                        <a:rPr lang="en-US" sz="3600"/>
                        <a:t>b</a:t>
                      </a:r>
                    </a:p>
                  </a:txBody>
                  <a:tcPr/>
                </a:tc>
                <a:tc>
                  <a:txBody>
                    <a:bodyPr/>
                    <a:lstStyle/>
                    <a:p>
                      <a:pPr algn="ctr"/>
                      <a:r>
                        <a:rPr lang="en-US" sz="3600" dirty="0"/>
                        <a:t>out</a:t>
                      </a:r>
                    </a:p>
                  </a:txBody>
                  <a:tcPr/>
                </a:tc>
                <a:extLst>
                  <a:ext uri="{0D108BD9-81ED-4DB2-BD59-A6C34878D82A}">
                    <a16:rowId xmlns:a16="http://schemas.microsoft.com/office/drawing/2014/main" val="2811539538"/>
                  </a:ext>
                </a:extLst>
              </a:tr>
            </a:tbl>
          </a:graphicData>
        </a:graphic>
      </p:graphicFrame>
      <p:graphicFrame>
        <p:nvGraphicFramePr>
          <p:cNvPr id="23" name="Tabel 22">
            <a:extLst>
              <a:ext uri="{FF2B5EF4-FFF2-40B4-BE49-F238E27FC236}">
                <a16:creationId xmlns:a16="http://schemas.microsoft.com/office/drawing/2014/main" id="{98516A4E-9D79-ECE7-B59D-9E1CF911D45F}"/>
              </a:ext>
            </a:extLst>
          </p:cNvPr>
          <p:cNvGraphicFramePr>
            <a:graphicFrameLocks noGrp="1"/>
          </p:cNvGraphicFramePr>
          <p:nvPr>
            <p:extLst>
              <p:ext uri="{D42A27DB-BD31-4B8C-83A1-F6EECF244321}">
                <p14:modId xmlns:p14="http://schemas.microsoft.com/office/powerpoint/2010/main" val="3510960058"/>
              </p:ext>
            </p:extLst>
          </p:nvPr>
        </p:nvGraphicFramePr>
        <p:xfrm>
          <a:off x="16854428" y="8929132"/>
          <a:ext cx="5804784" cy="662525"/>
        </p:xfrm>
        <a:graphic>
          <a:graphicData uri="http://schemas.openxmlformats.org/drawingml/2006/table">
            <a:tbl>
              <a:tblPr firstRow="1" bandRow="1">
                <a:tableStyleId>{073A0DAA-6AF3-43AB-8588-CEC1D06C72B9}</a:tableStyleId>
              </a:tblPr>
              <a:tblGrid>
                <a:gridCol w="1934928">
                  <a:extLst>
                    <a:ext uri="{9D8B030D-6E8A-4147-A177-3AD203B41FA5}">
                      <a16:colId xmlns:a16="http://schemas.microsoft.com/office/drawing/2014/main" val="2491878127"/>
                    </a:ext>
                  </a:extLst>
                </a:gridCol>
                <a:gridCol w="1934928">
                  <a:extLst>
                    <a:ext uri="{9D8B030D-6E8A-4147-A177-3AD203B41FA5}">
                      <a16:colId xmlns:a16="http://schemas.microsoft.com/office/drawing/2014/main" val="144037617"/>
                    </a:ext>
                  </a:extLst>
                </a:gridCol>
                <a:gridCol w="1934928">
                  <a:extLst>
                    <a:ext uri="{9D8B030D-6E8A-4147-A177-3AD203B41FA5}">
                      <a16:colId xmlns:a16="http://schemas.microsoft.com/office/drawing/2014/main" val="881259394"/>
                    </a:ext>
                  </a:extLst>
                </a:gridCol>
              </a:tblGrid>
              <a:tr h="662525">
                <a:tc>
                  <a:txBody>
                    <a:bodyPr/>
                    <a:lstStyle/>
                    <a:p>
                      <a:pPr algn="ctr"/>
                      <a:r>
                        <a:rPr lang="en-US" sz="3600"/>
                        <a:t>a</a:t>
                      </a:r>
                    </a:p>
                  </a:txBody>
                  <a:tcPr/>
                </a:tc>
                <a:tc>
                  <a:txBody>
                    <a:bodyPr/>
                    <a:lstStyle/>
                    <a:p>
                      <a:pPr algn="ctr"/>
                      <a:r>
                        <a:rPr lang="en-US" sz="3600"/>
                        <a:t>b</a:t>
                      </a:r>
                    </a:p>
                  </a:txBody>
                  <a:tcPr/>
                </a:tc>
                <a:tc>
                  <a:txBody>
                    <a:bodyPr/>
                    <a:lstStyle/>
                    <a:p>
                      <a:pPr algn="ctr"/>
                      <a:r>
                        <a:rPr lang="en-US" sz="3600"/>
                        <a:t>out</a:t>
                      </a:r>
                    </a:p>
                  </a:txBody>
                  <a:tcPr/>
                </a:tc>
                <a:extLst>
                  <a:ext uri="{0D108BD9-81ED-4DB2-BD59-A6C34878D82A}">
                    <a16:rowId xmlns:a16="http://schemas.microsoft.com/office/drawing/2014/main" val="2811539538"/>
                  </a:ext>
                </a:extLst>
              </a:tr>
            </a:tbl>
          </a:graphicData>
        </a:graphic>
      </p:graphicFrame>
      <p:sp>
        <p:nvSpPr>
          <p:cNvPr id="6" name="Tekstvak 5">
            <a:extLst>
              <a:ext uri="{FF2B5EF4-FFF2-40B4-BE49-F238E27FC236}">
                <a16:creationId xmlns:a16="http://schemas.microsoft.com/office/drawing/2014/main" id="{4DA7F4E0-C7A3-A616-DFF6-009D247D73CC}"/>
              </a:ext>
            </a:extLst>
          </p:cNvPr>
          <p:cNvSpPr txBox="1"/>
          <p:nvPr/>
        </p:nvSpPr>
        <p:spPr>
          <a:xfrm>
            <a:off x="23504869" y="13187659"/>
            <a:ext cx="872782" cy="646331"/>
          </a:xfrm>
          <a:prstGeom prst="rect">
            <a:avLst/>
          </a:prstGeom>
          <a:noFill/>
        </p:spPr>
        <p:txBody>
          <a:bodyPr wrap="square" rtlCol="0">
            <a:spAutoFit/>
          </a:bodyPr>
          <a:lstStyle/>
          <a:p>
            <a:r>
              <a:rPr lang="nl-BE" b="1" dirty="0">
                <a:solidFill>
                  <a:schemeClr val="bg1"/>
                </a:solidFill>
              </a:rPr>
              <a:t>20</a:t>
            </a:r>
          </a:p>
        </p:txBody>
      </p:sp>
    </p:spTree>
    <p:extLst>
      <p:ext uri="{BB962C8B-B14F-4D97-AF65-F5344CB8AC3E}">
        <p14:creationId xmlns:p14="http://schemas.microsoft.com/office/powerpoint/2010/main" val="3488451179"/>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par>
                                <p:cTn id="10" presetID="53" presetClass="entr" presetSubtype="16"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par>
                                <p:cTn id="15" presetID="53" presetClass="entr" presetSubtype="16" fill="hold" nodeType="with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p:cTn id="17" dur="500" fill="hold"/>
                                        <p:tgtEl>
                                          <p:spTgt spid="18"/>
                                        </p:tgtEl>
                                        <p:attrNameLst>
                                          <p:attrName>ppt_w</p:attrName>
                                        </p:attrNameLst>
                                      </p:cBhvr>
                                      <p:tavLst>
                                        <p:tav tm="0">
                                          <p:val>
                                            <p:fltVal val="0"/>
                                          </p:val>
                                        </p:tav>
                                        <p:tav tm="100000">
                                          <p:val>
                                            <p:strVal val="#ppt_w"/>
                                          </p:val>
                                        </p:tav>
                                      </p:tavLst>
                                    </p:anim>
                                    <p:anim calcmode="lin" valueType="num">
                                      <p:cBhvr>
                                        <p:cTn id="18" dur="500" fill="hold"/>
                                        <p:tgtEl>
                                          <p:spTgt spid="18"/>
                                        </p:tgtEl>
                                        <p:attrNameLst>
                                          <p:attrName>ppt_h</p:attrName>
                                        </p:attrNameLst>
                                      </p:cBhvr>
                                      <p:tavLst>
                                        <p:tav tm="0">
                                          <p:val>
                                            <p:fltVal val="0"/>
                                          </p:val>
                                        </p:tav>
                                        <p:tav tm="100000">
                                          <p:val>
                                            <p:strVal val="#ppt_h"/>
                                          </p:val>
                                        </p:tav>
                                      </p:tavLst>
                                    </p:anim>
                                    <p:animEffect transition="in" filter="fade">
                                      <p:cBhvr>
                                        <p:cTn id="19" dur="500"/>
                                        <p:tgtEl>
                                          <p:spTgt spid="18"/>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p:cTn id="22" dur="500" fill="hold"/>
                                        <p:tgtEl>
                                          <p:spTgt spid="20"/>
                                        </p:tgtEl>
                                        <p:attrNameLst>
                                          <p:attrName>ppt_w</p:attrName>
                                        </p:attrNameLst>
                                      </p:cBhvr>
                                      <p:tavLst>
                                        <p:tav tm="0">
                                          <p:val>
                                            <p:fltVal val="0"/>
                                          </p:val>
                                        </p:tav>
                                        <p:tav tm="100000">
                                          <p:val>
                                            <p:strVal val="#ppt_w"/>
                                          </p:val>
                                        </p:tav>
                                      </p:tavLst>
                                    </p:anim>
                                    <p:anim calcmode="lin" valueType="num">
                                      <p:cBhvr>
                                        <p:cTn id="23" dur="500" fill="hold"/>
                                        <p:tgtEl>
                                          <p:spTgt spid="20"/>
                                        </p:tgtEl>
                                        <p:attrNameLst>
                                          <p:attrName>ppt_h</p:attrName>
                                        </p:attrNameLst>
                                      </p:cBhvr>
                                      <p:tavLst>
                                        <p:tav tm="0">
                                          <p:val>
                                            <p:fltVal val="0"/>
                                          </p:val>
                                        </p:tav>
                                        <p:tav tm="100000">
                                          <p:val>
                                            <p:strVal val="#ppt_h"/>
                                          </p:val>
                                        </p:tav>
                                      </p:tavLst>
                                    </p:anim>
                                    <p:animEffect transition="in" filter="fade">
                                      <p:cBhvr>
                                        <p:cTn id="24" dur="500"/>
                                        <p:tgtEl>
                                          <p:spTgt spid="20"/>
                                        </p:tgtEl>
                                      </p:cBhvr>
                                    </p:animEffect>
                                  </p:childTnLst>
                                </p:cTn>
                              </p:par>
                              <p:par>
                                <p:cTn id="25" presetID="53" presetClass="entr" presetSubtype="16"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animEffect transition="in" filter="fade">
                                      <p:cBhvr>
                                        <p:cTn id="29" dur="500"/>
                                        <p:tgtEl>
                                          <p:spTgt spid="10"/>
                                        </p:tgtEl>
                                      </p:cBhvr>
                                    </p:animEffect>
                                  </p:childTnLst>
                                </p:cTn>
                              </p:par>
                              <p:par>
                                <p:cTn id="30" presetID="53" presetClass="entr" presetSubtype="16" fill="hold" nodeType="withEffect">
                                  <p:stCondLst>
                                    <p:cond delay="0"/>
                                  </p:stCondLst>
                                  <p:childTnLst>
                                    <p:set>
                                      <p:cBhvr>
                                        <p:cTn id="31" dur="1" fill="hold">
                                          <p:stCondLst>
                                            <p:cond delay="0"/>
                                          </p:stCondLst>
                                        </p:cTn>
                                        <p:tgtEl>
                                          <p:spTgt spid="19"/>
                                        </p:tgtEl>
                                        <p:attrNameLst>
                                          <p:attrName>style.visibility</p:attrName>
                                        </p:attrNameLst>
                                      </p:cBhvr>
                                      <p:to>
                                        <p:strVal val="visible"/>
                                      </p:to>
                                    </p:set>
                                    <p:anim calcmode="lin" valueType="num">
                                      <p:cBhvr>
                                        <p:cTn id="32" dur="500" fill="hold"/>
                                        <p:tgtEl>
                                          <p:spTgt spid="19"/>
                                        </p:tgtEl>
                                        <p:attrNameLst>
                                          <p:attrName>ppt_w</p:attrName>
                                        </p:attrNameLst>
                                      </p:cBhvr>
                                      <p:tavLst>
                                        <p:tav tm="0">
                                          <p:val>
                                            <p:fltVal val="0"/>
                                          </p:val>
                                        </p:tav>
                                        <p:tav tm="100000">
                                          <p:val>
                                            <p:strVal val="#ppt_w"/>
                                          </p:val>
                                        </p:tav>
                                      </p:tavLst>
                                    </p:anim>
                                    <p:anim calcmode="lin" valueType="num">
                                      <p:cBhvr>
                                        <p:cTn id="33" dur="500" fill="hold"/>
                                        <p:tgtEl>
                                          <p:spTgt spid="19"/>
                                        </p:tgtEl>
                                        <p:attrNameLst>
                                          <p:attrName>ppt_h</p:attrName>
                                        </p:attrNameLst>
                                      </p:cBhvr>
                                      <p:tavLst>
                                        <p:tav tm="0">
                                          <p:val>
                                            <p:fltVal val="0"/>
                                          </p:val>
                                        </p:tav>
                                        <p:tav tm="100000">
                                          <p:val>
                                            <p:strVal val="#ppt_h"/>
                                          </p:val>
                                        </p:tav>
                                      </p:tavLst>
                                    </p:anim>
                                    <p:animEffect transition="in" filter="fade">
                                      <p:cBhvr>
                                        <p:cTn id="34" dur="500"/>
                                        <p:tgtEl>
                                          <p:spTgt spid="19"/>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1"/>
                                        </p:tgtEl>
                                        <p:attrNameLst>
                                          <p:attrName>style.visibility</p:attrName>
                                        </p:attrNameLst>
                                      </p:cBhvr>
                                      <p:to>
                                        <p:strVal val="visible"/>
                                      </p:to>
                                    </p:set>
                                    <p:anim calcmode="lin" valueType="num">
                                      <p:cBhvr>
                                        <p:cTn id="37" dur="500" fill="hold"/>
                                        <p:tgtEl>
                                          <p:spTgt spid="21"/>
                                        </p:tgtEl>
                                        <p:attrNameLst>
                                          <p:attrName>ppt_w</p:attrName>
                                        </p:attrNameLst>
                                      </p:cBhvr>
                                      <p:tavLst>
                                        <p:tav tm="0">
                                          <p:val>
                                            <p:fltVal val="0"/>
                                          </p:val>
                                        </p:tav>
                                        <p:tav tm="100000">
                                          <p:val>
                                            <p:strVal val="#ppt_w"/>
                                          </p:val>
                                        </p:tav>
                                      </p:tavLst>
                                    </p:anim>
                                    <p:anim calcmode="lin" valueType="num">
                                      <p:cBhvr>
                                        <p:cTn id="38" dur="500" fill="hold"/>
                                        <p:tgtEl>
                                          <p:spTgt spid="21"/>
                                        </p:tgtEl>
                                        <p:attrNameLst>
                                          <p:attrName>ppt_h</p:attrName>
                                        </p:attrNameLst>
                                      </p:cBhvr>
                                      <p:tavLst>
                                        <p:tav tm="0">
                                          <p:val>
                                            <p:fltVal val="0"/>
                                          </p:val>
                                        </p:tav>
                                        <p:tav tm="100000">
                                          <p:val>
                                            <p:strVal val="#ppt_h"/>
                                          </p:val>
                                        </p:tav>
                                      </p:tavLst>
                                    </p:anim>
                                    <p:animEffect transition="in" filter="fade">
                                      <p:cBhvr>
                                        <p:cTn id="39" dur="500"/>
                                        <p:tgtEl>
                                          <p:spTgt spid="21"/>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p:cTn id="42" dur="500" fill="hold"/>
                                        <p:tgtEl>
                                          <p:spTgt spid="15"/>
                                        </p:tgtEl>
                                        <p:attrNameLst>
                                          <p:attrName>ppt_w</p:attrName>
                                        </p:attrNameLst>
                                      </p:cBhvr>
                                      <p:tavLst>
                                        <p:tav tm="0">
                                          <p:val>
                                            <p:fltVal val="0"/>
                                          </p:val>
                                        </p:tav>
                                        <p:tav tm="100000">
                                          <p:val>
                                            <p:strVal val="#ppt_w"/>
                                          </p:val>
                                        </p:tav>
                                      </p:tavLst>
                                    </p:anim>
                                    <p:anim calcmode="lin" valueType="num">
                                      <p:cBhvr>
                                        <p:cTn id="43" dur="500" fill="hold"/>
                                        <p:tgtEl>
                                          <p:spTgt spid="15"/>
                                        </p:tgtEl>
                                        <p:attrNameLst>
                                          <p:attrName>ppt_h</p:attrName>
                                        </p:attrNameLst>
                                      </p:cBhvr>
                                      <p:tavLst>
                                        <p:tav tm="0">
                                          <p:val>
                                            <p:fltVal val="0"/>
                                          </p:val>
                                        </p:tav>
                                        <p:tav tm="100000">
                                          <p:val>
                                            <p:strVal val="#ppt_h"/>
                                          </p:val>
                                        </p:tav>
                                      </p:tavLst>
                                    </p:anim>
                                    <p:animEffect transition="in" filter="fade">
                                      <p:cBhvr>
                                        <p:cTn id="44" dur="500"/>
                                        <p:tgtEl>
                                          <p:spTgt spid="15"/>
                                        </p:tgtEl>
                                      </p:cBhvr>
                                    </p:animEffect>
                                  </p:childTnLst>
                                </p:cTn>
                              </p:par>
                            </p:childTnLst>
                          </p:cTn>
                        </p:par>
                      </p:childTnLst>
                    </p:cTn>
                  </p:par>
                  <p:par>
                    <p:cTn id="45" fill="hold">
                      <p:stCondLst>
                        <p:cond delay="indefinite"/>
                      </p:stCondLst>
                      <p:childTnLst>
                        <p:par>
                          <p:cTn id="46" fill="hold">
                            <p:stCondLst>
                              <p:cond delay="0"/>
                            </p:stCondLst>
                            <p:childTnLst>
                              <p:par>
                                <p:cTn id="47" presetID="3" presetClass="entr" presetSubtype="10" fill="hold" nodeType="clickEffect">
                                  <p:stCondLst>
                                    <p:cond delay="0"/>
                                  </p:stCondLst>
                                  <p:childTnLst>
                                    <p:set>
                                      <p:cBhvr>
                                        <p:cTn id="48" dur="1" fill="hold">
                                          <p:stCondLst>
                                            <p:cond delay="0"/>
                                          </p:stCondLst>
                                        </p:cTn>
                                        <p:tgtEl>
                                          <p:spTgt spid="22"/>
                                        </p:tgtEl>
                                        <p:attrNameLst>
                                          <p:attrName>style.visibility</p:attrName>
                                        </p:attrNameLst>
                                      </p:cBhvr>
                                      <p:to>
                                        <p:strVal val="visible"/>
                                      </p:to>
                                    </p:set>
                                    <p:animEffect transition="in" filter="blinds(horizontal)">
                                      <p:cBhvr>
                                        <p:cTn id="49" dur="500"/>
                                        <p:tgtEl>
                                          <p:spTgt spid="22"/>
                                        </p:tgtEl>
                                      </p:cBhvr>
                                    </p:animEffect>
                                  </p:childTnLst>
                                </p:cTn>
                              </p:par>
                              <p:par>
                                <p:cTn id="50" presetID="3" presetClass="entr" presetSubtype="10" fill="hold" nodeType="withEffect">
                                  <p:stCondLst>
                                    <p:cond delay="0"/>
                                  </p:stCondLst>
                                  <p:childTnLst>
                                    <p:set>
                                      <p:cBhvr>
                                        <p:cTn id="51" dur="1" fill="hold">
                                          <p:stCondLst>
                                            <p:cond delay="0"/>
                                          </p:stCondLst>
                                        </p:cTn>
                                        <p:tgtEl>
                                          <p:spTgt spid="23"/>
                                        </p:tgtEl>
                                        <p:attrNameLst>
                                          <p:attrName>style.visibility</p:attrName>
                                        </p:attrNameLst>
                                      </p:cBhvr>
                                      <p:to>
                                        <p:strVal val="visible"/>
                                      </p:to>
                                    </p:set>
                                    <p:animEffect transition="in" filter="blinds(horizontal)">
                                      <p:cBhvr>
                                        <p:cTn id="5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20" grpId="0" animBg="1"/>
      <p:bldP spid="2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B83F81-A756-135E-7FBA-88AC4B90DDEA}"/>
            </a:ext>
          </a:extLst>
        </p:cNvPr>
        <p:cNvGrpSpPr/>
        <p:nvPr/>
      </p:nvGrpSpPr>
      <p:grpSpPr>
        <a:xfrm>
          <a:off x="0" y="0"/>
          <a:ext cx="0" cy="0"/>
          <a:chOff x="0" y="0"/>
          <a:chExt cx="0" cy="0"/>
        </a:xfrm>
      </p:grpSpPr>
      <p:sp>
        <p:nvSpPr>
          <p:cNvPr id="3" name="Tekstvak 2">
            <a:extLst>
              <a:ext uri="{FF2B5EF4-FFF2-40B4-BE49-F238E27FC236}">
                <a16:creationId xmlns:a16="http://schemas.microsoft.com/office/drawing/2014/main" id="{B92E3D0C-E2A2-F616-35BB-497DDD3645ED}"/>
              </a:ext>
            </a:extLst>
          </p:cNvPr>
          <p:cNvSpPr txBox="1"/>
          <p:nvPr/>
        </p:nvSpPr>
        <p:spPr>
          <a:xfrm>
            <a:off x="1132206" y="921160"/>
            <a:ext cx="17547681" cy="1323439"/>
          </a:xfrm>
          <a:prstGeom prst="rect">
            <a:avLst/>
          </a:prstGeom>
          <a:noFill/>
        </p:spPr>
        <p:txBody>
          <a:bodyPr wrap="square">
            <a:spAutoFit/>
          </a:bodyPr>
          <a:lstStyle/>
          <a:p>
            <a:pPr>
              <a:spcBef>
                <a:spcPts val="0"/>
              </a:spcBef>
              <a:spcAft>
                <a:spcPts val="0"/>
              </a:spcAft>
            </a:pPr>
            <a:r>
              <a:rPr lang="nl-BE" sz="8000" b="1">
                <a:latin typeface="Nunito" pitchFamily="2" charset="77"/>
              </a:rPr>
              <a:t>DCM Example</a:t>
            </a:r>
            <a:endParaRPr lang="nl-BE" sz="11500"/>
          </a:p>
        </p:txBody>
      </p:sp>
      <p:cxnSp>
        <p:nvCxnSpPr>
          <p:cNvPr id="4" name="Rechte verbindingslijn met pijl 3">
            <a:extLst>
              <a:ext uri="{FF2B5EF4-FFF2-40B4-BE49-F238E27FC236}">
                <a16:creationId xmlns:a16="http://schemas.microsoft.com/office/drawing/2014/main" id="{CD42876A-A3DC-589C-9AB6-90EF6280B246}"/>
              </a:ext>
            </a:extLst>
          </p:cNvPr>
          <p:cNvCxnSpPr>
            <a:cxnSpLocks/>
          </p:cNvCxnSpPr>
          <p:nvPr/>
        </p:nvCxnSpPr>
        <p:spPr>
          <a:xfrm flipH="1">
            <a:off x="6435040" y="7189145"/>
            <a:ext cx="2176369" cy="0"/>
          </a:xfrm>
          <a:prstGeom prst="straightConnector1">
            <a:avLst/>
          </a:prstGeom>
          <a:ln w="57150">
            <a:solidFill>
              <a:schemeClr val="accent6">
                <a:lumMod val="1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0" name="Rechte verbindingslijn met pijl 9">
            <a:extLst>
              <a:ext uri="{FF2B5EF4-FFF2-40B4-BE49-F238E27FC236}">
                <a16:creationId xmlns:a16="http://schemas.microsoft.com/office/drawing/2014/main" id="{B6F1AA1B-805B-DB73-1D21-72D80F770CD8}"/>
              </a:ext>
            </a:extLst>
          </p:cNvPr>
          <p:cNvCxnSpPr>
            <a:cxnSpLocks/>
          </p:cNvCxnSpPr>
          <p:nvPr/>
        </p:nvCxnSpPr>
        <p:spPr>
          <a:xfrm flipH="1">
            <a:off x="15766246" y="7189200"/>
            <a:ext cx="2176369" cy="0"/>
          </a:xfrm>
          <a:prstGeom prst="straightConnector1">
            <a:avLst/>
          </a:prstGeom>
          <a:ln w="57150">
            <a:solidFill>
              <a:schemeClr val="accent6">
                <a:lumMod val="10000"/>
              </a:schemeClr>
            </a:solidFill>
            <a:headEnd type="triangle"/>
            <a:tailEnd type="none"/>
          </a:ln>
        </p:spPr>
        <p:style>
          <a:lnRef idx="1">
            <a:schemeClr val="accent1"/>
          </a:lnRef>
          <a:fillRef idx="0">
            <a:schemeClr val="accent1"/>
          </a:fillRef>
          <a:effectRef idx="0">
            <a:schemeClr val="accent1"/>
          </a:effectRef>
          <a:fontRef idx="minor">
            <a:schemeClr val="tx1"/>
          </a:fontRef>
        </p:style>
      </p:cxnSp>
      <p:sp>
        <p:nvSpPr>
          <p:cNvPr id="15" name="Tekstvak 14">
            <a:extLst>
              <a:ext uri="{FF2B5EF4-FFF2-40B4-BE49-F238E27FC236}">
                <a16:creationId xmlns:a16="http://schemas.microsoft.com/office/drawing/2014/main" id="{3A836341-86B2-393E-EF9B-7D095BAB76ED}"/>
              </a:ext>
            </a:extLst>
          </p:cNvPr>
          <p:cNvSpPr txBox="1"/>
          <p:nvPr/>
        </p:nvSpPr>
        <p:spPr>
          <a:xfrm>
            <a:off x="18400920" y="6858002"/>
            <a:ext cx="3436129" cy="584775"/>
          </a:xfrm>
          <a:custGeom>
            <a:avLst/>
            <a:gdLst>
              <a:gd name="csX0" fmla="*/ 0 w 3436129"/>
              <a:gd name="csY0" fmla="*/ 0 h 584775"/>
              <a:gd name="csX1" fmla="*/ 538327 w 3436129"/>
              <a:gd name="csY1" fmla="*/ 0 h 584775"/>
              <a:gd name="csX2" fmla="*/ 1007931 w 3436129"/>
              <a:gd name="csY2" fmla="*/ 0 h 584775"/>
              <a:gd name="csX3" fmla="*/ 1649342 w 3436129"/>
              <a:gd name="csY3" fmla="*/ 0 h 584775"/>
              <a:gd name="csX4" fmla="*/ 2187669 w 3436129"/>
              <a:gd name="csY4" fmla="*/ 0 h 584775"/>
              <a:gd name="csX5" fmla="*/ 2725996 w 3436129"/>
              <a:gd name="csY5" fmla="*/ 0 h 584775"/>
              <a:gd name="csX6" fmla="*/ 3436129 w 3436129"/>
              <a:gd name="csY6" fmla="*/ 0 h 584775"/>
              <a:gd name="csX7" fmla="*/ 3436129 w 3436129"/>
              <a:gd name="csY7" fmla="*/ 584775 h 584775"/>
              <a:gd name="csX8" fmla="*/ 2863441 w 3436129"/>
              <a:gd name="csY8" fmla="*/ 584775 h 584775"/>
              <a:gd name="csX9" fmla="*/ 2393837 w 3436129"/>
              <a:gd name="csY9" fmla="*/ 584775 h 584775"/>
              <a:gd name="csX10" fmla="*/ 1821148 w 3436129"/>
              <a:gd name="csY10" fmla="*/ 584775 h 584775"/>
              <a:gd name="csX11" fmla="*/ 1248460 w 3436129"/>
              <a:gd name="csY11" fmla="*/ 584775 h 584775"/>
              <a:gd name="csX12" fmla="*/ 710133 w 3436129"/>
              <a:gd name="csY12" fmla="*/ 584775 h 584775"/>
              <a:gd name="csX13" fmla="*/ 0 w 3436129"/>
              <a:gd name="csY13" fmla="*/ 584775 h 584775"/>
              <a:gd name="csX14" fmla="*/ 0 w 3436129"/>
              <a:gd name="csY14" fmla="*/ 0 h 584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3436129" h="584775" extrusionOk="0">
                <a:moveTo>
                  <a:pt x="0" y="0"/>
                </a:moveTo>
                <a:cubicBezTo>
                  <a:pt x="114264" y="-1214"/>
                  <a:pt x="394194" y="23082"/>
                  <a:pt x="538327" y="0"/>
                </a:cubicBezTo>
                <a:cubicBezTo>
                  <a:pt x="682460" y="-23082"/>
                  <a:pt x="793088" y="24008"/>
                  <a:pt x="1007931" y="0"/>
                </a:cubicBezTo>
                <a:cubicBezTo>
                  <a:pt x="1222774" y="-24008"/>
                  <a:pt x="1501154" y="74624"/>
                  <a:pt x="1649342" y="0"/>
                </a:cubicBezTo>
                <a:cubicBezTo>
                  <a:pt x="1797530" y="-74624"/>
                  <a:pt x="2036007" y="30938"/>
                  <a:pt x="2187669" y="0"/>
                </a:cubicBezTo>
                <a:cubicBezTo>
                  <a:pt x="2339331" y="-30938"/>
                  <a:pt x="2514044" y="33172"/>
                  <a:pt x="2725996" y="0"/>
                </a:cubicBezTo>
                <a:cubicBezTo>
                  <a:pt x="2937948" y="-33172"/>
                  <a:pt x="3265565" y="46101"/>
                  <a:pt x="3436129" y="0"/>
                </a:cubicBezTo>
                <a:cubicBezTo>
                  <a:pt x="3485998" y="282673"/>
                  <a:pt x="3418203" y="341227"/>
                  <a:pt x="3436129" y="584775"/>
                </a:cubicBezTo>
                <a:cubicBezTo>
                  <a:pt x="3320260" y="595196"/>
                  <a:pt x="3132633" y="576834"/>
                  <a:pt x="2863441" y="584775"/>
                </a:cubicBezTo>
                <a:cubicBezTo>
                  <a:pt x="2594249" y="592716"/>
                  <a:pt x="2498965" y="535622"/>
                  <a:pt x="2393837" y="584775"/>
                </a:cubicBezTo>
                <a:cubicBezTo>
                  <a:pt x="2288709" y="633928"/>
                  <a:pt x="2073844" y="528092"/>
                  <a:pt x="1821148" y="584775"/>
                </a:cubicBezTo>
                <a:cubicBezTo>
                  <a:pt x="1568452" y="641458"/>
                  <a:pt x="1382122" y="539313"/>
                  <a:pt x="1248460" y="584775"/>
                </a:cubicBezTo>
                <a:cubicBezTo>
                  <a:pt x="1114798" y="630237"/>
                  <a:pt x="961950" y="541872"/>
                  <a:pt x="710133" y="584775"/>
                </a:cubicBezTo>
                <a:cubicBezTo>
                  <a:pt x="458316" y="627678"/>
                  <a:pt x="352145" y="554807"/>
                  <a:pt x="0" y="584775"/>
                </a:cubicBezTo>
                <a:cubicBezTo>
                  <a:pt x="-55378" y="456293"/>
                  <a:pt x="11508" y="250004"/>
                  <a:pt x="0" y="0"/>
                </a:cubicBezTo>
                <a:close/>
              </a:path>
            </a:pathLst>
          </a:custGeom>
          <a:noFill/>
          <a:ln w="57150">
            <a:solidFill>
              <a:schemeClr val="accent6">
                <a:lumMod val="10000"/>
              </a:schemeClr>
            </a:solidFill>
            <a:extLst>
              <a:ext uri="{C807C97D-BFC1-408E-A445-0C87EB9F89A2}">
                <ask:lineSketchStyleProps xmlns:ask="http://schemas.microsoft.com/office/drawing/2018/sketchyshapes" sd="1219033472">
                  <a:prstGeom prst="rect">
                    <a:avLst/>
                  </a:prstGeom>
                  <ask:type>
                    <ask:lineSketchScribble/>
                  </ask:type>
                </ask:lineSketchStyleProps>
              </a:ext>
            </a:extLst>
          </a:ln>
          <a:effectLst>
            <a:outerShdw blurRad="225425" dist="50800" dir="5220000" algn="ctr">
              <a:srgbClr val="000000">
                <a:alpha val="33000"/>
              </a:srgbClr>
            </a:outerShdw>
          </a:effectLst>
        </p:spPr>
        <p:txBody>
          <a:bodyPr wrap="square" rtlCol="0">
            <a:spAutoFit/>
          </a:bodyPr>
          <a:lstStyle/>
          <a:p>
            <a:r>
              <a:rPr lang="en-US" sz="3200">
                <a:latin typeface="Menlo" panose="020B0609030804020204" pitchFamily="49" charset="0"/>
                <a:ea typeface="Menlo" panose="020B0609030804020204" pitchFamily="49" charset="0"/>
                <a:cs typeface="Menlo" panose="020B0609030804020204" pitchFamily="49" charset="0"/>
              </a:rPr>
              <a:t>out * b === a</a:t>
            </a:r>
          </a:p>
        </p:txBody>
      </p:sp>
      <p:sp>
        <p:nvSpPr>
          <p:cNvPr id="16" name="Tekstvak 15">
            <a:extLst>
              <a:ext uri="{FF2B5EF4-FFF2-40B4-BE49-F238E27FC236}">
                <a16:creationId xmlns:a16="http://schemas.microsoft.com/office/drawing/2014/main" id="{28ADAE34-6D49-3923-7398-3F7269AB5DEC}"/>
              </a:ext>
            </a:extLst>
          </p:cNvPr>
          <p:cNvSpPr txBox="1"/>
          <p:nvPr/>
        </p:nvSpPr>
        <p:spPr>
          <a:xfrm>
            <a:off x="2540605" y="6896760"/>
            <a:ext cx="3436128" cy="584775"/>
          </a:xfrm>
          <a:custGeom>
            <a:avLst/>
            <a:gdLst>
              <a:gd name="csX0" fmla="*/ 0 w 3436128"/>
              <a:gd name="csY0" fmla="*/ 0 h 584775"/>
              <a:gd name="csX1" fmla="*/ 538327 w 3436128"/>
              <a:gd name="csY1" fmla="*/ 0 h 584775"/>
              <a:gd name="csX2" fmla="*/ 1007931 w 3436128"/>
              <a:gd name="csY2" fmla="*/ 0 h 584775"/>
              <a:gd name="csX3" fmla="*/ 1649341 w 3436128"/>
              <a:gd name="csY3" fmla="*/ 0 h 584775"/>
              <a:gd name="csX4" fmla="*/ 2187668 w 3436128"/>
              <a:gd name="csY4" fmla="*/ 0 h 584775"/>
              <a:gd name="csX5" fmla="*/ 2725995 w 3436128"/>
              <a:gd name="csY5" fmla="*/ 0 h 584775"/>
              <a:gd name="csX6" fmla="*/ 3436128 w 3436128"/>
              <a:gd name="csY6" fmla="*/ 0 h 584775"/>
              <a:gd name="csX7" fmla="*/ 3436128 w 3436128"/>
              <a:gd name="csY7" fmla="*/ 584775 h 584775"/>
              <a:gd name="csX8" fmla="*/ 2863440 w 3436128"/>
              <a:gd name="csY8" fmla="*/ 584775 h 584775"/>
              <a:gd name="csX9" fmla="*/ 2393836 w 3436128"/>
              <a:gd name="csY9" fmla="*/ 584775 h 584775"/>
              <a:gd name="csX10" fmla="*/ 1821148 w 3436128"/>
              <a:gd name="csY10" fmla="*/ 584775 h 584775"/>
              <a:gd name="csX11" fmla="*/ 1248460 w 3436128"/>
              <a:gd name="csY11" fmla="*/ 584775 h 584775"/>
              <a:gd name="csX12" fmla="*/ 710133 w 3436128"/>
              <a:gd name="csY12" fmla="*/ 584775 h 584775"/>
              <a:gd name="csX13" fmla="*/ 0 w 3436128"/>
              <a:gd name="csY13" fmla="*/ 584775 h 584775"/>
              <a:gd name="csX14" fmla="*/ 0 w 3436128"/>
              <a:gd name="csY14" fmla="*/ 0 h 584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3436128" h="584775" extrusionOk="0">
                <a:moveTo>
                  <a:pt x="0" y="0"/>
                </a:moveTo>
                <a:cubicBezTo>
                  <a:pt x="114264" y="-1214"/>
                  <a:pt x="394194" y="23082"/>
                  <a:pt x="538327" y="0"/>
                </a:cubicBezTo>
                <a:cubicBezTo>
                  <a:pt x="682460" y="-23082"/>
                  <a:pt x="793088" y="24008"/>
                  <a:pt x="1007931" y="0"/>
                </a:cubicBezTo>
                <a:cubicBezTo>
                  <a:pt x="1222774" y="-24008"/>
                  <a:pt x="1503540" y="2947"/>
                  <a:pt x="1649341" y="0"/>
                </a:cubicBezTo>
                <a:cubicBezTo>
                  <a:pt x="1795142" y="-2947"/>
                  <a:pt x="2036006" y="30938"/>
                  <a:pt x="2187668" y="0"/>
                </a:cubicBezTo>
                <a:cubicBezTo>
                  <a:pt x="2339330" y="-30938"/>
                  <a:pt x="2514043" y="33172"/>
                  <a:pt x="2725995" y="0"/>
                </a:cubicBezTo>
                <a:cubicBezTo>
                  <a:pt x="2937947" y="-33172"/>
                  <a:pt x="3265564" y="46101"/>
                  <a:pt x="3436128" y="0"/>
                </a:cubicBezTo>
                <a:cubicBezTo>
                  <a:pt x="3485997" y="282673"/>
                  <a:pt x="3418202" y="341227"/>
                  <a:pt x="3436128" y="584775"/>
                </a:cubicBezTo>
                <a:cubicBezTo>
                  <a:pt x="3320259" y="595196"/>
                  <a:pt x="3132632" y="576834"/>
                  <a:pt x="2863440" y="584775"/>
                </a:cubicBezTo>
                <a:cubicBezTo>
                  <a:pt x="2594248" y="592716"/>
                  <a:pt x="2498964" y="535622"/>
                  <a:pt x="2393836" y="584775"/>
                </a:cubicBezTo>
                <a:cubicBezTo>
                  <a:pt x="2288708" y="633928"/>
                  <a:pt x="2072313" y="522925"/>
                  <a:pt x="1821148" y="584775"/>
                </a:cubicBezTo>
                <a:cubicBezTo>
                  <a:pt x="1569983" y="646625"/>
                  <a:pt x="1382122" y="539313"/>
                  <a:pt x="1248460" y="584775"/>
                </a:cubicBezTo>
                <a:cubicBezTo>
                  <a:pt x="1114798" y="630237"/>
                  <a:pt x="961950" y="541872"/>
                  <a:pt x="710133" y="584775"/>
                </a:cubicBezTo>
                <a:cubicBezTo>
                  <a:pt x="458316" y="627678"/>
                  <a:pt x="352145" y="554807"/>
                  <a:pt x="0" y="584775"/>
                </a:cubicBezTo>
                <a:cubicBezTo>
                  <a:pt x="-55378" y="456293"/>
                  <a:pt x="11508" y="250004"/>
                  <a:pt x="0" y="0"/>
                </a:cubicBezTo>
                <a:close/>
              </a:path>
            </a:pathLst>
          </a:custGeom>
          <a:noFill/>
          <a:ln w="57150">
            <a:solidFill>
              <a:schemeClr val="accent6">
                <a:lumMod val="10000"/>
              </a:schemeClr>
            </a:solidFill>
            <a:extLst>
              <a:ext uri="{C807C97D-BFC1-408E-A445-0C87EB9F89A2}">
                <ask:lineSketchStyleProps xmlns:ask="http://schemas.microsoft.com/office/drawing/2018/sketchyshapes" sd="1219033472">
                  <a:prstGeom prst="rect">
                    <a:avLst/>
                  </a:prstGeom>
                  <ask:type>
                    <ask:lineSketchScribble/>
                  </ask:type>
                </ask:lineSketchStyleProps>
              </a:ext>
            </a:extLst>
          </a:ln>
          <a:effectLst>
            <a:outerShdw blurRad="225425" dist="50800" dir="5220000" algn="ctr">
              <a:srgbClr val="000000">
                <a:alpha val="33000"/>
              </a:srgbClr>
            </a:outerShdw>
          </a:effectLst>
        </p:spPr>
        <p:txBody>
          <a:bodyPr wrap="square" rtlCol="0">
            <a:spAutoFit/>
          </a:bodyPr>
          <a:lstStyle/>
          <a:p>
            <a:r>
              <a:rPr lang="en-US" sz="3200">
                <a:latin typeface="Menlo" panose="020B0609030804020204" pitchFamily="49" charset="0"/>
                <a:ea typeface="Menlo" panose="020B0609030804020204" pitchFamily="49" charset="0"/>
                <a:cs typeface="Menlo" panose="020B0609030804020204" pitchFamily="49" charset="0"/>
              </a:rPr>
              <a:t>out &lt;-- a / b</a:t>
            </a:r>
          </a:p>
        </p:txBody>
      </p:sp>
      <p:pic>
        <p:nvPicPr>
          <p:cNvPr id="18" name="Picture 2" descr="Cool boy emoji | AI Emoji Generator">
            <a:extLst>
              <a:ext uri="{FF2B5EF4-FFF2-40B4-BE49-F238E27FC236}">
                <a16:creationId xmlns:a16="http://schemas.microsoft.com/office/drawing/2014/main" id="{80931941-56D2-26CE-88F2-F3A0699FB2F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7167" y="6488668"/>
            <a:ext cx="1323439" cy="1323439"/>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4" descr="Girl, cute , big eyes , black hair, white skin emoji | AI Emoji Generator">
            <a:extLst>
              <a:ext uri="{FF2B5EF4-FFF2-40B4-BE49-F238E27FC236}">
                <a16:creationId xmlns:a16="http://schemas.microsoft.com/office/drawing/2014/main" id="{DF79A6A3-8E1B-8893-1821-05238DB2CB3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773122" y="6424743"/>
            <a:ext cx="1387365" cy="1387365"/>
          </a:xfrm>
          <a:prstGeom prst="rect">
            <a:avLst/>
          </a:prstGeom>
          <a:noFill/>
          <a:extLst>
            <a:ext uri="{909E8E84-426E-40DD-AFC4-6F175D3DCCD1}">
              <a14:hiddenFill xmlns:a14="http://schemas.microsoft.com/office/drawing/2010/main">
                <a:solidFill>
                  <a:srgbClr val="FFFFFF"/>
                </a:solidFill>
              </a14:hiddenFill>
            </a:ext>
          </a:extLst>
        </p:spPr>
      </p:pic>
      <p:sp>
        <p:nvSpPr>
          <p:cNvPr id="14" name="Tekstvak 13">
            <a:extLst>
              <a:ext uri="{FF2B5EF4-FFF2-40B4-BE49-F238E27FC236}">
                <a16:creationId xmlns:a16="http://schemas.microsoft.com/office/drawing/2014/main" id="{3498D200-7EEF-D0F4-F418-500009D380AD}"/>
              </a:ext>
            </a:extLst>
          </p:cNvPr>
          <p:cNvSpPr txBox="1"/>
          <p:nvPr/>
        </p:nvSpPr>
        <p:spPr>
          <a:xfrm>
            <a:off x="8611406" y="4152498"/>
            <a:ext cx="7154838" cy="4154984"/>
          </a:xfrm>
          <a:custGeom>
            <a:avLst/>
            <a:gdLst>
              <a:gd name="csX0" fmla="*/ 0 w 7154838"/>
              <a:gd name="csY0" fmla="*/ 0 h 4154984"/>
              <a:gd name="csX1" fmla="*/ 524688 w 7154838"/>
              <a:gd name="csY1" fmla="*/ 0 h 4154984"/>
              <a:gd name="csX2" fmla="*/ 1120925 w 7154838"/>
              <a:gd name="csY2" fmla="*/ 0 h 4154984"/>
              <a:gd name="csX3" fmla="*/ 1860258 w 7154838"/>
              <a:gd name="csY3" fmla="*/ 0 h 4154984"/>
              <a:gd name="csX4" fmla="*/ 2528043 w 7154838"/>
              <a:gd name="csY4" fmla="*/ 0 h 4154984"/>
              <a:gd name="csX5" fmla="*/ 3052731 w 7154838"/>
              <a:gd name="csY5" fmla="*/ 0 h 4154984"/>
              <a:gd name="csX6" fmla="*/ 3792064 w 7154838"/>
              <a:gd name="csY6" fmla="*/ 0 h 4154984"/>
              <a:gd name="csX7" fmla="*/ 4245204 w 7154838"/>
              <a:gd name="csY7" fmla="*/ 0 h 4154984"/>
              <a:gd name="csX8" fmla="*/ 4626795 w 7154838"/>
              <a:gd name="csY8" fmla="*/ 0 h 4154984"/>
              <a:gd name="csX9" fmla="*/ 5079935 w 7154838"/>
              <a:gd name="csY9" fmla="*/ 0 h 4154984"/>
              <a:gd name="csX10" fmla="*/ 5819268 w 7154838"/>
              <a:gd name="csY10" fmla="*/ 0 h 4154984"/>
              <a:gd name="csX11" fmla="*/ 6487053 w 7154838"/>
              <a:gd name="csY11" fmla="*/ 0 h 4154984"/>
              <a:gd name="csX12" fmla="*/ 7154838 w 7154838"/>
              <a:gd name="csY12" fmla="*/ 0 h 4154984"/>
              <a:gd name="csX13" fmla="*/ 7154838 w 7154838"/>
              <a:gd name="csY13" fmla="*/ 510469 h 4154984"/>
              <a:gd name="csX14" fmla="*/ 7154838 w 7154838"/>
              <a:gd name="csY14" fmla="*/ 1145588 h 4154984"/>
              <a:gd name="csX15" fmla="*/ 7154838 w 7154838"/>
              <a:gd name="csY15" fmla="*/ 1697608 h 4154984"/>
              <a:gd name="csX16" fmla="*/ 7154838 w 7154838"/>
              <a:gd name="csY16" fmla="*/ 2291177 h 4154984"/>
              <a:gd name="csX17" fmla="*/ 7154838 w 7154838"/>
              <a:gd name="csY17" fmla="*/ 2760097 h 4154984"/>
              <a:gd name="csX18" fmla="*/ 7154838 w 7154838"/>
              <a:gd name="csY18" fmla="*/ 3395215 h 4154984"/>
              <a:gd name="csX19" fmla="*/ 7154838 w 7154838"/>
              <a:gd name="csY19" fmla="*/ 4154984 h 4154984"/>
              <a:gd name="csX20" fmla="*/ 6558602 w 7154838"/>
              <a:gd name="csY20" fmla="*/ 4154984 h 4154984"/>
              <a:gd name="csX21" fmla="*/ 6177010 w 7154838"/>
              <a:gd name="csY21" fmla="*/ 4154984 h 4154984"/>
              <a:gd name="csX22" fmla="*/ 5723870 w 7154838"/>
              <a:gd name="csY22" fmla="*/ 4154984 h 4154984"/>
              <a:gd name="csX23" fmla="*/ 5056086 w 7154838"/>
              <a:gd name="csY23" fmla="*/ 4154984 h 4154984"/>
              <a:gd name="csX24" fmla="*/ 4316752 w 7154838"/>
              <a:gd name="csY24" fmla="*/ 4154984 h 4154984"/>
              <a:gd name="csX25" fmla="*/ 3720516 w 7154838"/>
              <a:gd name="csY25" fmla="*/ 4154984 h 4154984"/>
              <a:gd name="csX26" fmla="*/ 3124279 w 7154838"/>
              <a:gd name="csY26" fmla="*/ 4154984 h 4154984"/>
              <a:gd name="csX27" fmla="*/ 2384946 w 7154838"/>
              <a:gd name="csY27" fmla="*/ 4154984 h 4154984"/>
              <a:gd name="csX28" fmla="*/ 1788709 w 7154838"/>
              <a:gd name="csY28" fmla="*/ 4154984 h 4154984"/>
              <a:gd name="csX29" fmla="*/ 1407118 w 7154838"/>
              <a:gd name="csY29" fmla="*/ 4154984 h 4154984"/>
              <a:gd name="csX30" fmla="*/ 882430 w 7154838"/>
              <a:gd name="csY30" fmla="*/ 4154984 h 4154984"/>
              <a:gd name="csX31" fmla="*/ 0 w 7154838"/>
              <a:gd name="csY31" fmla="*/ 4154984 h 4154984"/>
              <a:gd name="csX32" fmla="*/ 0 w 7154838"/>
              <a:gd name="csY32" fmla="*/ 3686064 h 4154984"/>
              <a:gd name="csX33" fmla="*/ 0 w 7154838"/>
              <a:gd name="csY33" fmla="*/ 3175595 h 4154984"/>
              <a:gd name="csX34" fmla="*/ 0 w 7154838"/>
              <a:gd name="csY34" fmla="*/ 2498926 h 4154984"/>
              <a:gd name="csX35" fmla="*/ 0 w 7154838"/>
              <a:gd name="csY35" fmla="*/ 1863807 h 4154984"/>
              <a:gd name="csX36" fmla="*/ 0 w 7154838"/>
              <a:gd name="csY36" fmla="*/ 1270238 h 4154984"/>
              <a:gd name="csX37" fmla="*/ 0 w 7154838"/>
              <a:gd name="csY37" fmla="*/ 635119 h 4154984"/>
              <a:gd name="csX38" fmla="*/ 0 w 7154838"/>
              <a:gd name="csY38" fmla="*/ 0 h 415498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Lst>
            <a:rect l="l" t="t" r="r" b="b"/>
            <a:pathLst>
              <a:path w="7154838" h="4154984" extrusionOk="0">
                <a:moveTo>
                  <a:pt x="0" y="0"/>
                </a:moveTo>
                <a:cubicBezTo>
                  <a:pt x="140914" y="-56175"/>
                  <a:pt x="349527" y="53701"/>
                  <a:pt x="524688" y="0"/>
                </a:cubicBezTo>
                <a:cubicBezTo>
                  <a:pt x="699849" y="-53701"/>
                  <a:pt x="1000226" y="22590"/>
                  <a:pt x="1120925" y="0"/>
                </a:cubicBezTo>
                <a:cubicBezTo>
                  <a:pt x="1241624" y="-22590"/>
                  <a:pt x="1694513" y="53855"/>
                  <a:pt x="1860258" y="0"/>
                </a:cubicBezTo>
                <a:cubicBezTo>
                  <a:pt x="2026003" y="-53855"/>
                  <a:pt x="2350130" y="68207"/>
                  <a:pt x="2528043" y="0"/>
                </a:cubicBezTo>
                <a:cubicBezTo>
                  <a:pt x="2705956" y="-68207"/>
                  <a:pt x="2915195" y="40834"/>
                  <a:pt x="3052731" y="0"/>
                </a:cubicBezTo>
                <a:cubicBezTo>
                  <a:pt x="3190267" y="-40834"/>
                  <a:pt x="3554424" y="50108"/>
                  <a:pt x="3792064" y="0"/>
                </a:cubicBezTo>
                <a:cubicBezTo>
                  <a:pt x="4029704" y="-50108"/>
                  <a:pt x="4150179" y="2918"/>
                  <a:pt x="4245204" y="0"/>
                </a:cubicBezTo>
                <a:cubicBezTo>
                  <a:pt x="4340229" y="-2918"/>
                  <a:pt x="4471022" y="27128"/>
                  <a:pt x="4626795" y="0"/>
                </a:cubicBezTo>
                <a:cubicBezTo>
                  <a:pt x="4782568" y="-27128"/>
                  <a:pt x="4863353" y="28687"/>
                  <a:pt x="5079935" y="0"/>
                </a:cubicBezTo>
                <a:cubicBezTo>
                  <a:pt x="5296517" y="-28687"/>
                  <a:pt x="5517067" y="56758"/>
                  <a:pt x="5819268" y="0"/>
                </a:cubicBezTo>
                <a:cubicBezTo>
                  <a:pt x="6121469" y="-56758"/>
                  <a:pt x="6291360" y="69257"/>
                  <a:pt x="6487053" y="0"/>
                </a:cubicBezTo>
                <a:cubicBezTo>
                  <a:pt x="6682747" y="-69257"/>
                  <a:pt x="6910349" y="50361"/>
                  <a:pt x="7154838" y="0"/>
                </a:cubicBezTo>
                <a:cubicBezTo>
                  <a:pt x="7164127" y="218363"/>
                  <a:pt x="7116660" y="375394"/>
                  <a:pt x="7154838" y="510469"/>
                </a:cubicBezTo>
                <a:cubicBezTo>
                  <a:pt x="7193016" y="645544"/>
                  <a:pt x="7082597" y="937328"/>
                  <a:pt x="7154838" y="1145588"/>
                </a:cubicBezTo>
                <a:cubicBezTo>
                  <a:pt x="7227079" y="1353848"/>
                  <a:pt x="7148575" y="1572997"/>
                  <a:pt x="7154838" y="1697608"/>
                </a:cubicBezTo>
                <a:cubicBezTo>
                  <a:pt x="7161101" y="1822219"/>
                  <a:pt x="7122008" y="2134557"/>
                  <a:pt x="7154838" y="2291177"/>
                </a:cubicBezTo>
                <a:cubicBezTo>
                  <a:pt x="7187668" y="2447797"/>
                  <a:pt x="7101404" y="2633518"/>
                  <a:pt x="7154838" y="2760097"/>
                </a:cubicBezTo>
                <a:cubicBezTo>
                  <a:pt x="7208272" y="2886676"/>
                  <a:pt x="7144017" y="3186446"/>
                  <a:pt x="7154838" y="3395215"/>
                </a:cubicBezTo>
                <a:cubicBezTo>
                  <a:pt x="7165659" y="3603984"/>
                  <a:pt x="7068550" y="3930237"/>
                  <a:pt x="7154838" y="4154984"/>
                </a:cubicBezTo>
                <a:cubicBezTo>
                  <a:pt x="6859282" y="4208745"/>
                  <a:pt x="6768336" y="4094438"/>
                  <a:pt x="6558602" y="4154984"/>
                </a:cubicBezTo>
                <a:cubicBezTo>
                  <a:pt x="6348868" y="4215530"/>
                  <a:pt x="6344890" y="4116238"/>
                  <a:pt x="6177010" y="4154984"/>
                </a:cubicBezTo>
                <a:cubicBezTo>
                  <a:pt x="6009130" y="4193730"/>
                  <a:pt x="5931529" y="4144911"/>
                  <a:pt x="5723870" y="4154984"/>
                </a:cubicBezTo>
                <a:cubicBezTo>
                  <a:pt x="5516211" y="4165057"/>
                  <a:pt x="5335223" y="4086969"/>
                  <a:pt x="5056086" y="4154984"/>
                </a:cubicBezTo>
                <a:cubicBezTo>
                  <a:pt x="4776949" y="4222999"/>
                  <a:pt x="4553009" y="4138165"/>
                  <a:pt x="4316752" y="4154984"/>
                </a:cubicBezTo>
                <a:cubicBezTo>
                  <a:pt x="4080495" y="4171803"/>
                  <a:pt x="3872266" y="4126174"/>
                  <a:pt x="3720516" y="4154984"/>
                </a:cubicBezTo>
                <a:cubicBezTo>
                  <a:pt x="3568766" y="4183794"/>
                  <a:pt x="3310199" y="4108893"/>
                  <a:pt x="3124279" y="4154984"/>
                </a:cubicBezTo>
                <a:cubicBezTo>
                  <a:pt x="2938359" y="4201075"/>
                  <a:pt x="2653009" y="4070631"/>
                  <a:pt x="2384946" y="4154984"/>
                </a:cubicBezTo>
                <a:cubicBezTo>
                  <a:pt x="2116883" y="4239337"/>
                  <a:pt x="1912846" y="4115408"/>
                  <a:pt x="1788709" y="4154984"/>
                </a:cubicBezTo>
                <a:cubicBezTo>
                  <a:pt x="1664572" y="4194560"/>
                  <a:pt x="1574639" y="4145007"/>
                  <a:pt x="1407118" y="4154984"/>
                </a:cubicBezTo>
                <a:cubicBezTo>
                  <a:pt x="1239597" y="4164961"/>
                  <a:pt x="1039702" y="4093908"/>
                  <a:pt x="882430" y="4154984"/>
                </a:cubicBezTo>
                <a:cubicBezTo>
                  <a:pt x="725158" y="4216060"/>
                  <a:pt x="426527" y="4135976"/>
                  <a:pt x="0" y="4154984"/>
                </a:cubicBezTo>
                <a:cubicBezTo>
                  <a:pt x="-48733" y="3996747"/>
                  <a:pt x="27461" y="3786147"/>
                  <a:pt x="0" y="3686064"/>
                </a:cubicBezTo>
                <a:cubicBezTo>
                  <a:pt x="-27461" y="3585981"/>
                  <a:pt x="52657" y="3428083"/>
                  <a:pt x="0" y="3175595"/>
                </a:cubicBezTo>
                <a:cubicBezTo>
                  <a:pt x="-52657" y="2923107"/>
                  <a:pt x="6077" y="2830182"/>
                  <a:pt x="0" y="2498926"/>
                </a:cubicBezTo>
                <a:cubicBezTo>
                  <a:pt x="-6077" y="2167670"/>
                  <a:pt x="70251" y="2026931"/>
                  <a:pt x="0" y="1863807"/>
                </a:cubicBezTo>
                <a:cubicBezTo>
                  <a:pt x="-70251" y="1700683"/>
                  <a:pt x="66701" y="1488832"/>
                  <a:pt x="0" y="1270238"/>
                </a:cubicBezTo>
                <a:cubicBezTo>
                  <a:pt x="-66701" y="1051644"/>
                  <a:pt x="32068" y="816693"/>
                  <a:pt x="0" y="635119"/>
                </a:cubicBezTo>
                <a:cubicBezTo>
                  <a:pt x="-32068" y="453545"/>
                  <a:pt x="11381" y="207782"/>
                  <a:pt x="0" y="0"/>
                </a:cubicBezTo>
                <a:close/>
              </a:path>
            </a:pathLst>
          </a:custGeom>
          <a:noFill/>
          <a:ln w="76200">
            <a:solidFill>
              <a:schemeClr val="tx1"/>
            </a:solidFill>
            <a:extLst>
              <a:ext uri="{C807C97D-BFC1-408E-A445-0C87EB9F89A2}">
                <ask:lineSketchStyleProps xmlns:ask="http://schemas.microsoft.com/office/drawing/2018/sketchyshapes" sd="4283315133">
                  <a:prstGeom prst="rect">
                    <a:avLst/>
                  </a:prstGeom>
                  <ask:type>
                    <ask:lineSketchScribble/>
                  </ask:type>
                </ask:lineSketchStyleProps>
              </a:ext>
            </a:extLst>
          </a:ln>
          <a:effectLst>
            <a:innerShdw blurRad="63500" dist="50800" dir="2700000">
              <a:prstClr val="black">
                <a:alpha val="50000"/>
              </a:prstClr>
            </a:inn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solidFill>
                  <a:srgbClr val="569CD6"/>
                </a:solidFill>
                <a:latin typeface="Menlo"/>
              </a:rPr>
              <a:t>template</a:t>
            </a:r>
            <a:r>
              <a:rPr lang="en-US" sz="2400">
                <a:solidFill>
                  <a:srgbClr val="CCCCCC"/>
                </a:solidFill>
                <a:latin typeface="Menlo"/>
              </a:rPr>
              <a:t> </a:t>
            </a:r>
            <a:r>
              <a:rPr lang="en-US" sz="2400">
                <a:solidFill>
                  <a:srgbClr val="FFC000"/>
                </a:solidFill>
                <a:latin typeface="Menlo"/>
              </a:rPr>
              <a:t>Division</a:t>
            </a:r>
            <a:r>
              <a:rPr lang="en-US" sz="2400">
                <a:solidFill>
                  <a:schemeClr val="accent6">
                    <a:lumMod val="10000"/>
                  </a:schemeClr>
                </a:solidFill>
                <a:latin typeface="Menlo"/>
              </a:rPr>
              <a:t>() {</a:t>
            </a:r>
          </a:p>
          <a:p>
            <a:r>
              <a:rPr lang="en-US" sz="2400">
                <a:solidFill>
                  <a:srgbClr val="569CD6"/>
                </a:solidFill>
                <a:latin typeface="Menlo"/>
              </a:rPr>
              <a:t>  </a:t>
            </a:r>
          </a:p>
          <a:p>
            <a:r>
              <a:rPr lang="en-US" sz="2400">
                <a:solidFill>
                  <a:srgbClr val="569CD6"/>
                </a:solidFill>
                <a:latin typeface="Menlo"/>
              </a:rPr>
              <a:t>  signal </a:t>
            </a:r>
            <a:r>
              <a:rPr lang="en-US" sz="2400">
                <a:solidFill>
                  <a:srgbClr val="EB3950"/>
                </a:solidFill>
                <a:latin typeface="Menlo"/>
              </a:rPr>
              <a:t>private</a:t>
            </a:r>
            <a:r>
              <a:rPr lang="en-US" sz="2400">
                <a:solidFill>
                  <a:srgbClr val="CCCCCC"/>
                </a:solidFill>
                <a:latin typeface="Menlo"/>
              </a:rPr>
              <a:t> </a:t>
            </a:r>
            <a:r>
              <a:rPr lang="en-US" sz="2400">
                <a:solidFill>
                  <a:srgbClr val="569CD6"/>
                </a:solidFill>
                <a:latin typeface="Menlo"/>
              </a:rPr>
              <a:t>input</a:t>
            </a:r>
            <a:r>
              <a:rPr lang="en-US" sz="2400">
                <a:solidFill>
                  <a:srgbClr val="CCCCCC"/>
                </a:solidFill>
                <a:latin typeface="Menlo"/>
              </a:rPr>
              <a:t> </a:t>
            </a:r>
            <a:r>
              <a:rPr lang="en-US" sz="2400">
                <a:solidFill>
                  <a:schemeClr val="accent6">
                    <a:lumMod val="10000"/>
                  </a:schemeClr>
                </a:solidFill>
                <a:latin typeface="Menlo"/>
              </a:rPr>
              <a:t>a;</a:t>
            </a:r>
          </a:p>
          <a:p>
            <a:r>
              <a:rPr lang="en-US" sz="2400">
                <a:solidFill>
                  <a:srgbClr val="569CD6"/>
                </a:solidFill>
                <a:latin typeface="Menlo"/>
              </a:rPr>
              <a:t>  signal input</a:t>
            </a:r>
            <a:r>
              <a:rPr lang="en-US" sz="2400">
                <a:solidFill>
                  <a:srgbClr val="CCCCCC"/>
                </a:solidFill>
                <a:latin typeface="Menlo"/>
              </a:rPr>
              <a:t> </a:t>
            </a:r>
            <a:r>
              <a:rPr lang="en-US" sz="2400">
                <a:solidFill>
                  <a:schemeClr val="accent6">
                    <a:lumMod val="10000"/>
                  </a:schemeClr>
                </a:solidFill>
                <a:latin typeface="Menlo"/>
              </a:rPr>
              <a:t>b;</a:t>
            </a:r>
            <a:endParaRPr lang="en-US" sz="2400">
              <a:solidFill>
                <a:srgbClr val="569CD6"/>
              </a:solidFill>
              <a:latin typeface="Menlo"/>
            </a:endParaRPr>
          </a:p>
          <a:p>
            <a:r>
              <a:rPr lang="en-US" sz="2400">
                <a:solidFill>
                  <a:srgbClr val="569CD6"/>
                </a:solidFill>
                <a:latin typeface="Menlo"/>
              </a:rPr>
              <a:t>  signal</a:t>
            </a:r>
            <a:r>
              <a:rPr lang="en-US" sz="2400">
                <a:solidFill>
                  <a:srgbClr val="CCCCCC"/>
                </a:solidFill>
                <a:latin typeface="Menlo"/>
              </a:rPr>
              <a:t> </a:t>
            </a:r>
            <a:r>
              <a:rPr lang="en-US" sz="2400">
                <a:solidFill>
                  <a:srgbClr val="569CD6"/>
                </a:solidFill>
                <a:latin typeface="Menlo"/>
              </a:rPr>
              <a:t>output</a:t>
            </a:r>
            <a:r>
              <a:rPr lang="en-US" sz="2400">
                <a:solidFill>
                  <a:srgbClr val="CCCCCC"/>
                </a:solidFill>
                <a:latin typeface="Menlo"/>
              </a:rPr>
              <a:t> </a:t>
            </a:r>
            <a:r>
              <a:rPr lang="en-US" sz="2400">
                <a:solidFill>
                  <a:schemeClr val="accent6">
                    <a:lumMod val="10000"/>
                  </a:schemeClr>
                </a:solidFill>
                <a:latin typeface="Menlo"/>
              </a:rPr>
              <a:t>out;</a:t>
            </a:r>
          </a:p>
          <a:p>
            <a:endParaRPr lang="en-US" sz="2400">
              <a:solidFill>
                <a:schemeClr val="accent6">
                  <a:lumMod val="10000"/>
                </a:schemeClr>
              </a:solidFill>
              <a:latin typeface="Menlo"/>
            </a:endParaRPr>
          </a:p>
          <a:p>
            <a:r>
              <a:rPr lang="en-US" sz="2400">
                <a:solidFill>
                  <a:schemeClr val="accent6">
                    <a:lumMod val="10000"/>
                  </a:schemeClr>
                </a:solidFill>
                <a:latin typeface="Menlo"/>
              </a:rPr>
              <a:t>  out </a:t>
            </a:r>
            <a:r>
              <a:rPr lang="en-US" sz="2400">
                <a:solidFill>
                  <a:srgbClr val="569CD6"/>
                </a:solidFill>
                <a:latin typeface="Menlo"/>
              </a:rPr>
              <a:t>&lt;--</a:t>
            </a:r>
            <a:r>
              <a:rPr lang="en-US" sz="2400">
                <a:solidFill>
                  <a:schemeClr val="accent6">
                    <a:lumMod val="10000"/>
                  </a:schemeClr>
                </a:solidFill>
                <a:latin typeface="Menlo"/>
              </a:rPr>
              <a:t> a / b;</a:t>
            </a:r>
          </a:p>
          <a:p>
            <a:br>
              <a:rPr lang="en-US" sz="2400">
                <a:latin typeface="Menlo"/>
              </a:rPr>
            </a:br>
            <a:r>
              <a:rPr lang="en-US" sz="2400">
                <a:latin typeface="Menlo"/>
              </a:rPr>
              <a:t>  </a:t>
            </a:r>
            <a:r>
              <a:rPr lang="en-US" sz="2400">
                <a:solidFill>
                  <a:schemeClr val="accent6">
                    <a:lumMod val="10000"/>
                  </a:schemeClr>
                </a:solidFill>
                <a:latin typeface="Menlo"/>
              </a:rPr>
              <a:t>out * b </a:t>
            </a:r>
            <a:r>
              <a:rPr lang="en-US" sz="2400">
                <a:solidFill>
                  <a:srgbClr val="569CD6"/>
                </a:solidFill>
                <a:latin typeface="Menlo"/>
              </a:rPr>
              <a:t>===</a:t>
            </a:r>
            <a:r>
              <a:rPr lang="en-US" sz="2400">
                <a:solidFill>
                  <a:schemeClr val="accent6">
                    <a:lumMod val="10000"/>
                  </a:schemeClr>
                </a:solidFill>
                <a:latin typeface="Menlo"/>
              </a:rPr>
              <a:t> a;</a:t>
            </a:r>
            <a:endParaRPr lang="en-US" sz="2400">
              <a:solidFill>
                <a:srgbClr val="569CD6"/>
              </a:solidFill>
              <a:latin typeface="Menlo"/>
            </a:endParaRPr>
          </a:p>
          <a:p>
            <a:endParaRPr lang="en-US" sz="2400">
              <a:solidFill>
                <a:srgbClr val="569CD6"/>
              </a:solidFill>
              <a:latin typeface="Menlo"/>
            </a:endParaRPr>
          </a:p>
          <a:p>
            <a:r>
              <a:rPr lang="en-US" sz="2400">
                <a:solidFill>
                  <a:schemeClr val="accent6">
                    <a:lumMod val="10000"/>
                  </a:schemeClr>
                </a:solidFill>
                <a:latin typeface="Menlo"/>
              </a:rPr>
              <a:t>}</a:t>
            </a:r>
          </a:p>
        </p:txBody>
      </p:sp>
      <p:sp>
        <p:nvSpPr>
          <p:cNvPr id="26" name="Tekstvak 25">
            <a:extLst>
              <a:ext uri="{FF2B5EF4-FFF2-40B4-BE49-F238E27FC236}">
                <a16:creationId xmlns:a16="http://schemas.microsoft.com/office/drawing/2014/main" id="{BADF2A32-1ECA-00B2-897E-BEB2FA6AB749}"/>
              </a:ext>
            </a:extLst>
          </p:cNvPr>
          <p:cNvSpPr txBox="1"/>
          <p:nvPr/>
        </p:nvSpPr>
        <p:spPr>
          <a:xfrm>
            <a:off x="23504869" y="13187659"/>
            <a:ext cx="872782" cy="646331"/>
          </a:xfrm>
          <a:prstGeom prst="rect">
            <a:avLst/>
          </a:prstGeom>
          <a:noFill/>
        </p:spPr>
        <p:txBody>
          <a:bodyPr wrap="square" rtlCol="0">
            <a:spAutoFit/>
          </a:bodyPr>
          <a:lstStyle/>
          <a:p>
            <a:r>
              <a:rPr lang="nl-BE" b="1" dirty="0">
                <a:solidFill>
                  <a:schemeClr val="bg1"/>
                </a:solidFill>
              </a:rPr>
              <a:t>21</a:t>
            </a:r>
          </a:p>
        </p:txBody>
      </p:sp>
      <p:graphicFrame>
        <p:nvGraphicFramePr>
          <p:cNvPr id="40" name="Tabel 39">
            <a:extLst>
              <a:ext uri="{FF2B5EF4-FFF2-40B4-BE49-F238E27FC236}">
                <a16:creationId xmlns:a16="http://schemas.microsoft.com/office/drawing/2014/main" id="{BD929219-EE93-1922-0DB5-28F056D69A21}"/>
              </a:ext>
            </a:extLst>
          </p:cNvPr>
          <p:cNvGraphicFramePr>
            <a:graphicFrameLocks noGrp="1"/>
          </p:cNvGraphicFramePr>
          <p:nvPr>
            <p:extLst>
              <p:ext uri="{D42A27DB-BD31-4B8C-83A1-F6EECF244321}">
                <p14:modId xmlns:p14="http://schemas.microsoft.com/office/powerpoint/2010/main" val="1090842597"/>
              </p:ext>
            </p:extLst>
          </p:nvPr>
        </p:nvGraphicFramePr>
        <p:xfrm>
          <a:off x="1486800" y="8929132"/>
          <a:ext cx="5804784" cy="3312625"/>
        </p:xfrm>
        <a:graphic>
          <a:graphicData uri="http://schemas.openxmlformats.org/drawingml/2006/table">
            <a:tbl>
              <a:tblPr firstRow="1" bandRow="1">
                <a:tableStyleId>{073A0DAA-6AF3-43AB-8588-CEC1D06C72B9}</a:tableStyleId>
              </a:tblPr>
              <a:tblGrid>
                <a:gridCol w="1934928">
                  <a:extLst>
                    <a:ext uri="{9D8B030D-6E8A-4147-A177-3AD203B41FA5}">
                      <a16:colId xmlns:a16="http://schemas.microsoft.com/office/drawing/2014/main" val="2491878127"/>
                    </a:ext>
                  </a:extLst>
                </a:gridCol>
                <a:gridCol w="1934928">
                  <a:extLst>
                    <a:ext uri="{9D8B030D-6E8A-4147-A177-3AD203B41FA5}">
                      <a16:colId xmlns:a16="http://schemas.microsoft.com/office/drawing/2014/main" val="144037617"/>
                    </a:ext>
                  </a:extLst>
                </a:gridCol>
                <a:gridCol w="1934928">
                  <a:extLst>
                    <a:ext uri="{9D8B030D-6E8A-4147-A177-3AD203B41FA5}">
                      <a16:colId xmlns:a16="http://schemas.microsoft.com/office/drawing/2014/main" val="881259394"/>
                    </a:ext>
                  </a:extLst>
                </a:gridCol>
              </a:tblGrid>
              <a:tr h="662525">
                <a:tc>
                  <a:txBody>
                    <a:bodyPr/>
                    <a:lstStyle/>
                    <a:p>
                      <a:pPr algn="ctr"/>
                      <a:r>
                        <a:rPr lang="en-US" sz="3600"/>
                        <a:t>a</a:t>
                      </a:r>
                    </a:p>
                  </a:txBody>
                  <a:tcPr/>
                </a:tc>
                <a:tc>
                  <a:txBody>
                    <a:bodyPr/>
                    <a:lstStyle/>
                    <a:p>
                      <a:pPr algn="ctr"/>
                      <a:r>
                        <a:rPr lang="en-US" sz="3600"/>
                        <a:t>b</a:t>
                      </a:r>
                    </a:p>
                  </a:txBody>
                  <a:tcPr/>
                </a:tc>
                <a:tc>
                  <a:txBody>
                    <a:bodyPr/>
                    <a:lstStyle/>
                    <a:p>
                      <a:pPr algn="ctr"/>
                      <a:r>
                        <a:rPr lang="en-US" sz="3600"/>
                        <a:t>out</a:t>
                      </a:r>
                    </a:p>
                  </a:txBody>
                  <a:tcPr/>
                </a:tc>
                <a:extLst>
                  <a:ext uri="{0D108BD9-81ED-4DB2-BD59-A6C34878D82A}">
                    <a16:rowId xmlns:a16="http://schemas.microsoft.com/office/drawing/2014/main" val="2811539538"/>
                  </a:ext>
                </a:extLst>
              </a:tr>
              <a:tr h="662525">
                <a:tc>
                  <a:txBody>
                    <a:bodyPr/>
                    <a:lstStyle/>
                    <a:p>
                      <a:pPr algn="ctr"/>
                      <a:r>
                        <a:rPr lang="en-US" sz="3600" b="1">
                          <a:solidFill>
                            <a:schemeClr val="accent5">
                              <a:lumMod val="75000"/>
                            </a:schemeClr>
                          </a:solidFill>
                        </a:rPr>
                        <a:t>4</a:t>
                      </a:r>
                    </a:p>
                  </a:txBody>
                  <a:tcPr/>
                </a:tc>
                <a:tc>
                  <a:txBody>
                    <a:bodyPr/>
                    <a:lstStyle/>
                    <a:p>
                      <a:pPr algn="ctr"/>
                      <a:r>
                        <a:rPr lang="en-US" sz="3600" b="1">
                          <a:solidFill>
                            <a:schemeClr val="accent5">
                              <a:lumMod val="75000"/>
                            </a:schemeClr>
                          </a:solidFill>
                        </a:rPr>
                        <a:t>2</a:t>
                      </a:r>
                    </a:p>
                  </a:txBody>
                  <a:tcPr/>
                </a:tc>
                <a:tc>
                  <a:txBody>
                    <a:bodyPr/>
                    <a:lstStyle/>
                    <a:p>
                      <a:pPr algn="ctr"/>
                      <a:r>
                        <a:rPr lang="en-US" sz="3600" b="1">
                          <a:solidFill>
                            <a:schemeClr val="accent5">
                              <a:lumMod val="75000"/>
                            </a:schemeClr>
                          </a:solidFill>
                        </a:rPr>
                        <a:t>2</a:t>
                      </a:r>
                    </a:p>
                  </a:txBody>
                  <a:tcPr/>
                </a:tc>
                <a:extLst>
                  <a:ext uri="{0D108BD9-81ED-4DB2-BD59-A6C34878D82A}">
                    <a16:rowId xmlns:a16="http://schemas.microsoft.com/office/drawing/2014/main" val="199035966"/>
                  </a:ext>
                </a:extLst>
              </a:tr>
              <a:tr h="662525">
                <a:tc>
                  <a:txBody>
                    <a:bodyPr/>
                    <a:lstStyle/>
                    <a:p>
                      <a:pPr algn="ctr"/>
                      <a:r>
                        <a:rPr lang="en-US" sz="3600" b="1">
                          <a:solidFill>
                            <a:schemeClr val="accent5">
                              <a:lumMod val="75000"/>
                            </a:schemeClr>
                          </a:solidFill>
                        </a:rPr>
                        <a:t>2</a:t>
                      </a:r>
                    </a:p>
                  </a:txBody>
                  <a:tcPr>
                    <a:solidFill>
                      <a:srgbClr val="CCCCCF"/>
                    </a:solidFill>
                  </a:tcPr>
                </a:tc>
                <a:tc>
                  <a:txBody>
                    <a:bodyPr/>
                    <a:lstStyle/>
                    <a:p>
                      <a:pPr algn="ctr"/>
                      <a:r>
                        <a:rPr lang="en-US" sz="3600" b="1">
                          <a:solidFill>
                            <a:schemeClr val="accent5">
                              <a:lumMod val="75000"/>
                            </a:schemeClr>
                          </a:solidFill>
                        </a:rPr>
                        <a:t>1</a:t>
                      </a:r>
                    </a:p>
                  </a:txBody>
                  <a:tcPr>
                    <a:solidFill>
                      <a:srgbClr val="CCCCCF"/>
                    </a:solidFill>
                  </a:tcPr>
                </a:tc>
                <a:tc>
                  <a:txBody>
                    <a:bodyPr/>
                    <a:lstStyle/>
                    <a:p>
                      <a:pPr algn="ctr"/>
                      <a:r>
                        <a:rPr lang="en-US" sz="3600" b="1">
                          <a:solidFill>
                            <a:schemeClr val="accent5">
                              <a:lumMod val="75000"/>
                            </a:schemeClr>
                          </a:solidFill>
                        </a:rPr>
                        <a:t>2</a:t>
                      </a:r>
                    </a:p>
                  </a:txBody>
                  <a:tcPr>
                    <a:solidFill>
                      <a:srgbClr val="CCCCCF"/>
                    </a:solidFill>
                  </a:tcPr>
                </a:tc>
                <a:extLst>
                  <a:ext uri="{0D108BD9-81ED-4DB2-BD59-A6C34878D82A}">
                    <a16:rowId xmlns:a16="http://schemas.microsoft.com/office/drawing/2014/main" val="4092831775"/>
                  </a:ext>
                </a:extLst>
              </a:tr>
              <a:tr h="662525">
                <a:tc>
                  <a:txBody>
                    <a:bodyPr/>
                    <a:lstStyle/>
                    <a:p>
                      <a:pPr algn="ctr"/>
                      <a:r>
                        <a:rPr lang="en-US" sz="3600" b="1">
                          <a:solidFill>
                            <a:srgbClr val="FF0000"/>
                          </a:solidFill>
                        </a:rPr>
                        <a:t>0</a:t>
                      </a:r>
                    </a:p>
                  </a:txBody>
                  <a:tcPr/>
                </a:tc>
                <a:tc>
                  <a:txBody>
                    <a:bodyPr/>
                    <a:lstStyle/>
                    <a:p>
                      <a:pPr algn="ctr"/>
                      <a:r>
                        <a:rPr lang="en-US" sz="3600" b="1">
                          <a:solidFill>
                            <a:srgbClr val="FF0000"/>
                          </a:solidFill>
                        </a:rPr>
                        <a:t>0</a:t>
                      </a:r>
                    </a:p>
                  </a:txBody>
                  <a:tcPr/>
                </a:tc>
                <a:tc>
                  <a:txBody>
                    <a:bodyPr/>
                    <a:lstStyle/>
                    <a:p>
                      <a:pPr algn="ctr"/>
                      <a:r>
                        <a:rPr lang="en-US" sz="3600" b="1">
                          <a:solidFill>
                            <a:srgbClr val="FF0000"/>
                          </a:solidFill>
                        </a:rPr>
                        <a:t>5</a:t>
                      </a:r>
                    </a:p>
                  </a:txBody>
                  <a:tcPr/>
                </a:tc>
                <a:extLst>
                  <a:ext uri="{0D108BD9-81ED-4DB2-BD59-A6C34878D82A}">
                    <a16:rowId xmlns:a16="http://schemas.microsoft.com/office/drawing/2014/main" val="821677641"/>
                  </a:ext>
                </a:extLst>
              </a:tr>
              <a:tr h="662525">
                <a:tc>
                  <a:txBody>
                    <a:bodyPr/>
                    <a:lstStyle/>
                    <a:p>
                      <a:pPr algn="ctr"/>
                      <a:r>
                        <a:rPr lang="en-US" sz="3600" b="1">
                          <a:solidFill>
                            <a:srgbClr val="FF0000"/>
                          </a:solidFill>
                        </a:rPr>
                        <a:t>0</a:t>
                      </a:r>
                    </a:p>
                  </a:txBody>
                  <a:tcPr>
                    <a:solidFill>
                      <a:srgbClr val="CCCCCF"/>
                    </a:solidFill>
                  </a:tcPr>
                </a:tc>
                <a:tc>
                  <a:txBody>
                    <a:bodyPr/>
                    <a:lstStyle/>
                    <a:p>
                      <a:pPr algn="ctr"/>
                      <a:r>
                        <a:rPr lang="en-US" sz="3600" b="1">
                          <a:solidFill>
                            <a:srgbClr val="FF0000"/>
                          </a:solidFill>
                        </a:rPr>
                        <a:t>0</a:t>
                      </a:r>
                    </a:p>
                  </a:txBody>
                  <a:tcPr>
                    <a:solidFill>
                      <a:srgbClr val="CCCCCF"/>
                    </a:solidFill>
                  </a:tcPr>
                </a:tc>
                <a:tc>
                  <a:txBody>
                    <a:bodyPr/>
                    <a:lstStyle/>
                    <a:p>
                      <a:pPr algn="ctr"/>
                      <a:r>
                        <a:rPr lang="en-US" sz="3600" b="1">
                          <a:solidFill>
                            <a:srgbClr val="FF0000"/>
                          </a:solidFill>
                        </a:rPr>
                        <a:t>6</a:t>
                      </a:r>
                    </a:p>
                  </a:txBody>
                  <a:tcPr>
                    <a:solidFill>
                      <a:srgbClr val="CCCCCF"/>
                    </a:solidFill>
                  </a:tcPr>
                </a:tc>
                <a:extLst>
                  <a:ext uri="{0D108BD9-81ED-4DB2-BD59-A6C34878D82A}">
                    <a16:rowId xmlns:a16="http://schemas.microsoft.com/office/drawing/2014/main" val="1060899955"/>
                  </a:ext>
                </a:extLst>
              </a:tr>
            </a:tbl>
          </a:graphicData>
        </a:graphic>
      </p:graphicFrame>
      <p:graphicFrame>
        <p:nvGraphicFramePr>
          <p:cNvPr id="41" name="Tabel 40">
            <a:extLst>
              <a:ext uri="{FF2B5EF4-FFF2-40B4-BE49-F238E27FC236}">
                <a16:creationId xmlns:a16="http://schemas.microsoft.com/office/drawing/2014/main" id="{11065AE7-54B0-0BC0-56C8-23D2F6AAA7FA}"/>
              </a:ext>
            </a:extLst>
          </p:cNvPr>
          <p:cNvGraphicFramePr>
            <a:graphicFrameLocks noGrp="1"/>
          </p:cNvGraphicFramePr>
          <p:nvPr>
            <p:extLst>
              <p:ext uri="{D42A27DB-BD31-4B8C-83A1-F6EECF244321}">
                <p14:modId xmlns:p14="http://schemas.microsoft.com/office/powerpoint/2010/main" val="4080169589"/>
              </p:ext>
            </p:extLst>
          </p:nvPr>
        </p:nvGraphicFramePr>
        <p:xfrm>
          <a:off x="16855200" y="8929132"/>
          <a:ext cx="5804784" cy="3312625"/>
        </p:xfrm>
        <a:graphic>
          <a:graphicData uri="http://schemas.openxmlformats.org/drawingml/2006/table">
            <a:tbl>
              <a:tblPr firstRow="1" bandRow="1">
                <a:tableStyleId>{073A0DAA-6AF3-43AB-8588-CEC1D06C72B9}</a:tableStyleId>
              </a:tblPr>
              <a:tblGrid>
                <a:gridCol w="1934928">
                  <a:extLst>
                    <a:ext uri="{9D8B030D-6E8A-4147-A177-3AD203B41FA5}">
                      <a16:colId xmlns:a16="http://schemas.microsoft.com/office/drawing/2014/main" val="2491878127"/>
                    </a:ext>
                  </a:extLst>
                </a:gridCol>
                <a:gridCol w="1934928">
                  <a:extLst>
                    <a:ext uri="{9D8B030D-6E8A-4147-A177-3AD203B41FA5}">
                      <a16:colId xmlns:a16="http://schemas.microsoft.com/office/drawing/2014/main" val="144037617"/>
                    </a:ext>
                  </a:extLst>
                </a:gridCol>
                <a:gridCol w="1934928">
                  <a:extLst>
                    <a:ext uri="{9D8B030D-6E8A-4147-A177-3AD203B41FA5}">
                      <a16:colId xmlns:a16="http://schemas.microsoft.com/office/drawing/2014/main" val="881259394"/>
                    </a:ext>
                  </a:extLst>
                </a:gridCol>
              </a:tblGrid>
              <a:tr h="662525">
                <a:tc>
                  <a:txBody>
                    <a:bodyPr/>
                    <a:lstStyle/>
                    <a:p>
                      <a:pPr algn="ctr"/>
                      <a:r>
                        <a:rPr lang="en-US" sz="3600"/>
                        <a:t>a</a:t>
                      </a:r>
                    </a:p>
                  </a:txBody>
                  <a:tcPr/>
                </a:tc>
                <a:tc>
                  <a:txBody>
                    <a:bodyPr/>
                    <a:lstStyle/>
                    <a:p>
                      <a:pPr algn="ctr"/>
                      <a:r>
                        <a:rPr lang="en-US" sz="3600"/>
                        <a:t>b</a:t>
                      </a:r>
                    </a:p>
                  </a:txBody>
                  <a:tcPr/>
                </a:tc>
                <a:tc>
                  <a:txBody>
                    <a:bodyPr/>
                    <a:lstStyle/>
                    <a:p>
                      <a:pPr algn="ctr"/>
                      <a:r>
                        <a:rPr lang="en-US" sz="3600"/>
                        <a:t>out</a:t>
                      </a:r>
                    </a:p>
                  </a:txBody>
                  <a:tcPr/>
                </a:tc>
                <a:extLst>
                  <a:ext uri="{0D108BD9-81ED-4DB2-BD59-A6C34878D82A}">
                    <a16:rowId xmlns:a16="http://schemas.microsoft.com/office/drawing/2014/main" val="2811539538"/>
                  </a:ext>
                </a:extLst>
              </a:tr>
              <a:tr h="662525">
                <a:tc>
                  <a:txBody>
                    <a:bodyPr/>
                    <a:lstStyle/>
                    <a:p>
                      <a:pPr algn="ctr"/>
                      <a:r>
                        <a:rPr lang="en-US" sz="3600" b="1">
                          <a:solidFill>
                            <a:schemeClr val="accent5">
                              <a:lumMod val="75000"/>
                            </a:schemeClr>
                          </a:solidFill>
                        </a:rPr>
                        <a:t>4</a:t>
                      </a:r>
                    </a:p>
                  </a:txBody>
                  <a:tcPr/>
                </a:tc>
                <a:tc>
                  <a:txBody>
                    <a:bodyPr/>
                    <a:lstStyle/>
                    <a:p>
                      <a:pPr algn="ctr"/>
                      <a:r>
                        <a:rPr lang="en-US" sz="3600" b="1">
                          <a:solidFill>
                            <a:schemeClr val="accent5">
                              <a:lumMod val="75000"/>
                            </a:schemeClr>
                          </a:solidFill>
                        </a:rPr>
                        <a:t>2</a:t>
                      </a:r>
                    </a:p>
                  </a:txBody>
                  <a:tcPr/>
                </a:tc>
                <a:tc>
                  <a:txBody>
                    <a:bodyPr/>
                    <a:lstStyle/>
                    <a:p>
                      <a:pPr algn="ctr"/>
                      <a:r>
                        <a:rPr lang="en-US" sz="3600" b="1">
                          <a:solidFill>
                            <a:schemeClr val="accent5">
                              <a:lumMod val="75000"/>
                            </a:schemeClr>
                          </a:solidFill>
                        </a:rPr>
                        <a:t>2</a:t>
                      </a:r>
                    </a:p>
                  </a:txBody>
                  <a:tcPr/>
                </a:tc>
                <a:extLst>
                  <a:ext uri="{0D108BD9-81ED-4DB2-BD59-A6C34878D82A}">
                    <a16:rowId xmlns:a16="http://schemas.microsoft.com/office/drawing/2014/main" val="199035966"/>
                  </a:ext>
                </a:extLst>
              </a:tr>
              <a:tr h="662525">
                <a:tc>
                  <a:txBody>
                    <a:bodyPr/>
                    <a:lstStyle/>
                    <a:p>
                      <a:pPr algn="ctr"/>
                      <a:r>
                        <a:rPr lang="en-US" sz="3600" b="1">
                          <a:solidFill>
                            <a:schemeClr val="accent5">
                              <a:lumMod val="75000"/>
                            </a:schemeClr>
                          </a:solidFill>
                        </a:rPr>
                        <a:t>2</a:t>
                      </a:r>
                    </a:p>
                  </a:txBody>
                  <a:tcPr>
                    <a:solidFill>
                      <a:srgbClr val="CCCCCF"/>
                    </a:solidFill>
                  </a:tcPr>
                </a:tc>
                <a:tc>
                  <a:txBody>
                    <a:bodyPr/>
                    <a:lstStyle/>
                    <a:p>
                      <a:pPr algn="ctr"/>
                      <a:r>
                        <a:rPr lang="en-US" sz="3600" b="1">
                          <a:solidFill>
                            <a:schemeClr val="accent5">
                              <a:lumMod val="75000"/>
                            </a:schemeClr>
                          </a:solidFill>
                        </a:rPr>
                        <a:t>1</a:t>
                      </a:r>
                    </a:p>
                  </a:txBody>
                  <a:tcPr>
                    <a:solidFill>
                      <a:srgbClr val="CCCCCF"/>
                    </a:solidFill>
                  </a:tcPr>
                </a:tc>
                <a:tc>
                  <a:txBody>
                    <a:bodyPr/>
                    <a:lstStyle/>
                    <a:p>
                      <a:pPr algn="ctr"/>
                      <a:r>
                        <a:rPr lang="en-US" sz="3600" b="1">
                          <a:solidFill>
                            <a:schemeClr val="accent5">
                              <a:lumMod val="75000"/>
                            </a:schemeClr>
                          </a:solidFill>
                        </a:rPr>
                        <a:t>2</a:t>
                      </a:r>
                    </a:p>
                  </a:txBody>
                  <a:tcPr>
                    <a:solidFill>
                      <a:srgbClr val="CCCCCF"/>
                    </a:solidFill>
                  </a:tcPr>
                </a:tc>
                <a:extLst>
                  <a:ext uri="{0D108BD9-81ED-4DB2-BD59-A6C34878D82A}">
                    <a16:rowId xmlns:a16="http://schemas.microsoft.com/office/drawing/2014/main" val="4092831775"/>
                  </a:ext>
                </a:extLst>
              </a:tr>
              <a:tr h="662525">
                <a:tc>
                  <a:txBody>
                    <a:bodyPr/>
                    <a:lstStyle/>
                    <a:p>
                      <a:pPr algn="ctr"/>
                      <a:r>
                        <a:rPr lang="en-US" sz="3600" b="1">
                          <a:solidFill>
                            <a:schemeClr val="accent5">
                              <a:lumMod val="75000"/>
                            </a:schemeClr>
                          </a:solidFill>
                        </a:rPr>
                        <a:t>0</a:t>
                      </a:r>
                    </a:p>
                  </a:txBody>
                  <a:tcPr/>
                </a:tc>
                <a:tc>
                  <a:txBody>
                    <a:bodyPr/>
                    <a:lstStyle/>
                    <a:p>
                      <a:pPr algn="ctr"/>
                      <a:r>
                        <a:rPr lang="en-US" sz="3600" b="1">
                          <a:solidFill>
                            <a:schemeClr val="accent5">
                              <a:lumMod val="75000"/>
                            </a:schemeClr>
                          </a:solidFill>
                        </a:rPr>
                        <a:t>0</a:t>
                      </a:r>
                    </a:p>
                  </a:txBody>
                  <a:tcPr/>
                </a:tc>
                <a:tc>
                  <a:txBody>
                    <a:bodyPr/>
                    <a:lstStyle/>
                    <a:p>
                      <a:pPr algn="ctr"/>
                      <a:r>
                        <a:rPr lang="en-US" sz="3600" b="1">
                          <a:solidFill>
                            <a:schemeClr val="accent5">
                              <a:lumMod val="75000"/>
                            </a:schemeClr>
                          </a:solidFill>
                        </a:rPr>
                        <a:t>5</a:t>
                      </a:r>
                    </a:p>
                  </a:txBody>
                  <a:tcPr/>
                </a:tc>
                <a:extLst>
                  <a:ext uri="{0D108BD9-81ED-4DB2-BD59-A6C34878D82A}">
                    <a16:rowId xmlns:a16="http://schemas.microsoft.com/office/drawing/2014/main" val="202117185"/>
                  </a:ext>
                </a:extLst>
              </a:tr>
              <a:tr h="662525">
                <a:tc>
                  <a:txBody>
                    <a:bodyPr/>
                    <a:lstStyle/>
                    <a:p>
                      <a:pPr algn="ctr"/>
                      <a:r>
                        <a:rPr lang="en-US" sz="3600" b="1">
                          <a:solidFill>
                            <a:schemeClr val="accent5">
                              <a:lumMod val="75000"/>
                            </a:schemeClr>
                          </a:solidFill>
                        </a:rPr>
                        <a:t>0</a:t>
                      </a:r>
                    </a:p>
                  </a:txBody>
                  <a:tcPr>
                    <a:solidFill>
                      <a:srgbClr val="CCCCD0"/>
                    </a:solidFill>
                  </a:tcPr>
                </a:tc>
                <a:tc>
                  <a:txBody>
                    <a:bodyPr/>
                    <a:lstStyle/>
                    <a:p>
                      <a:pPr algn="ctr"/>
                      <a:r>
                        <a:rPr lang="en-US" sz="3600" b="1">
                          <a:solidFill>
                            <a:schemeClr val="accent5">
                              <a:lumMod val="75000"/>
                            </a:schemeClr>
                          </a:solidFill>
                        </a:rPr>
                        <a:t>0</a:t>
                      </a:r>
                    </a:p>
                  </a:txBody>
                  <a:tcPr>
                    <a:solidFill>
                      <a:srgbClr val="CCCCD0"/>
                    </a:solidFill>
                  </a:tcPr>
                </a:tc>
                <a:tc>
                  <a:txBody>
                    <a:bodyPr/>
                    <a:lstStyle/>
                    <a:p>
                      <a:pPr algn="ctr"/>
                      <a:r>
                        <a:rPr lang="en-US" sz="3600" b="1">
                          <a:solidFill>
                            <a:schemeClr val="accent5">
                              <a:lumMod val="75000"/>
                            </a:schemeClr>
                          </a:solidFill>
                        </a:rPr>
                        <a:t>6</a:t>
                      </a:r>
                    </a:p>
                  </a:txBody>
                  <a:tcPr>
                    <a:solidFill>
                      <a:srgbClr val="CCCCD0"/>
                    </a:solidFill>
                  </a:tcPr>
                </a:tc>
                <a:extLst>
                  <a:ext uri="{0D108BD9-81ED-4DB2-BD59-A6C34878D82A}">
                    <a16:rowId xmlns:a16="http://schemas.microsoft.com/office/drawing/2014/main" val="3599587475"/>
                  </a:ext>
                </a:extLst>
              </a:tr>
            </a:tbl>
          </a:graphicData>
        </a:graphic>
      </p:graphicFrame>
      <p:cxnSp>
        <p:nvCxnSpPr>
          <p:cNvPr id="42" name="Rechte verbindingslijn 41">
            <a:extLst>
              <a:ext uri="{FF2B5EF4-FFF2-40B4-BE49-F238E27FC236}">
                <a16:creationId xmlns:a16="http://schemas.microsoft.com/office/drawing/2014/main" id="{7EA73D6C-F14C-516B-9198-706A63AC36D2}"/>
              </a:ext>
            </a:extLst>
          </p:cNvPr>
          <p:cNvCxnSpPr/>
          <p:nvPr/>
        </p:nvCxnSpPr>
        <p:spPr>
          <a:xfrm>
            <a:off x="7704620" y="11472335"/>
            <a:ext cx="8772172" cy="0"/>
          </a:xfrm>
          <a:prstGeom prst="line">
            <a:avLst/>
          </a:prstGeom>
          <a:ln w="76200">
            <a:solidFill>
              <a:srgbClr val="85130E"/>
            </a:solidFill>
            <a:headEnd type="arrow"/>
            <a:tailEnd type="arrow"/>
          </a:ln>
        </p:spPr>
        <p:style>
          <a:lnRef idx="1">
            <a:schemeClr val="accent1"/>
          </a:lnRef>
          <a:fillRef idx="0">
            <a:schemeClr val="accent1"/>
          </a:fillRef>
          <a:effectRef idx="0">
            <a:schemeClr val="accent1"/>
          </a:effectRef>
          <a:fontRef idx="minor">
            <a:schemeClr val="tx1"/>
          </a:fontRef>
        </p:style>
      </p:cxnSp>
      <p:pic>
        <p:nvPicPr>
          <p:cNvPr id="43" name="Picture 2">
            <a:extLst>
              <a:ext uri="{FF2B5EF4-FFF2-40B4-BE49-F238E27FC236}">
                <a16:creationId xmlns:a16="http://schemas.microsoft.com/office/drawing/2014/main" id="{041FA39F-14C2-4483-DA54-84C613C1BAC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089750" y="10144749"/>
            <a:ext cx="2019122" cy="2650097"/>
          </a:xfrm>
          <a:prstGeom prst="rect">
            <a:avLst/>
          </a:prstGeom>
          <a:noFill/>
          <a:extLst>
            <a:ext uri="{909E8E84-426E-40DD-AFC4-6F175D3DCCD1}">
              <a14:hiddenFill xmlns:a14="http://schemas.microsoft.com/office/drawing/2010/main">
                <a:solidFill>
                  <a:srgbClr val="FFFFFF"/>
                </a:solidFill>
              </a14:hiddenFill>
            </a:ext>
          </a:extLst>
        </p:spPr>
      </p:pic>
      <p:sp>
        <p:nvSpPr>
          <p:cNvPr id="44" name="Afgeronde rechthoek 43">
            <a:extLst>
              <a:ext uri="{FF2B5EF4-FFF2-40B4-BE49-F238E27FC236}">
                <a16:creationId xmlns:a16="http://schemas.microsoft.com/office/drawing/2014/main" id="{308B8900-1395-B7F9-6736-35CB9802D8AF}"/>
              </a:ext>
            </a:extLst>
          </p:cNvPr>
          <p:cNvSpPr/>
          <p:nvPr/>
        </p:nvSpPr>
        <p:spPr>
          <a:xfrm>
            <a:off x="10445024" y="9100992"/>
            <a:ext cx="3731628" cy="911536"/>
          </a:xfrm>
          <a:prstGeom prst="roundRect">
            <a:avLst/>
          </a:prstGeom>
          <a:solidFill>
            <a:srgbClr val="85130E"/>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atin typeface="+mj-lt"/>
              </a:rPr>
              <a:t>Inconsistency!!</a:t>
            </a:r>
          </a:p>
        </p:txBody>
      </p:sp>
      <p:pic>
        <p:nvPicPr>
          <p:cNvPr id="45" name="Picture 2" descr="Three dots - Free interface icons">
            <a:extLst>
              <a:ext uri="{FF2B5EF4-FFF2-40B4-BE49-F238E27FC236}">
                <a16:creationId xmlns:a16="http://schemas.microsoft.com/office/drawing/2014/main" id="{4B3A2DB0-1A12-BD1E-B611-376C15B274D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89192" y="12302777"/>
            <a:ext cx="1208044" cy="1208044"/>
          </a:xfrm>
          <a:prstGeom prst="rect">
            <a:avLst/>
          </a:prstGeom>
          <a:noFill/>
          <a:extLst>
            <a:ext uri="{909E8E84-426E-40DD-AFC4-6F175D3DCCD1}">
              <a14:hiddenFill xmlns:a14="http://schemas.microsoft.com/office/drawing/2010/main">
                <a:solidFill>
                  <a:srgbClr val="FFFFFF"/>
                </a:solidFill>
              </a14:hiddenFill>
            </a:ext>
          </a:extLst>
        </p:spPr>
      </p:pic>
      <p:pic>
        <p:nvPicPr>
          <p:cNvPr id="46" name="Picture 2" descr="Three dots - Free interface icons">
            <a:extLst>
              <a:ext uri="{FF2B5EF4-FFF2-40B4-BE49-F238E27FC236}">
                <a16:creationId xmlns:a16="http://schemas.microsoft.com/office/drawing/2014/main" id="{B1CC1731-0DC3-B475-BF80-F3395AAF99F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00072" y="12302777"/>
            <a:ext cx="1208044" cy="1208044"/>
          </a:xfrm>
          <a:prstGeom prst="rect">
            <a:avLst/>
          </a:prstGeom>
          <a:noFill/>
          <a:extLst>
            <a:ext uri="{909E8E84-426E-40DD-AFC4-6F175D3DCCD1}">
              <a14:hiddenFill xmlns:a14="http://schemas.microsoft.com/office/drawing/2010/main">
                <a:solidFill>
                  <a:srgbClr val="FFFFFF"/>
                </a:solidFill>
              </a14:hiddenFill>
            </a:ext>
          </a:extLst>
        </p:spPr>
      </p:pic>
      <p:cxnSp>
        <p:nvCxnSpPr>
          <p:cNvPr id="47" name="Rechte verbindingslijn 46">
            <a:extLst>
              <a:ext uri="{FF2B5EF4-FFF2-40B4-BE49-F238E27FC236}">
                <a16:creationId xmlns:a16="http://schemas.microsoft.com/office/drawing/2014/main" id="{13E0C952-10B2-1617-30C0-71B307AAF9AA}"/>
              </a:ext>
            </a:extLst>
          </p:cNvPr>
          <p:cNvCxnSpPr>
            <a:cxnSpLocks/>
          </p:cNvCxnSpPr>
          <p:nvPr/>
        </p:nvCxnSpPr>
        <p:spPr>
          <a:xfrm>
            <a:off x="2270841" y="11123802"/>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8" name="Rechte verbindingslijn 47">
            <a:extLst>
              <a:ext uri="{FF2B5EF4-FFF2-40B4-BE49-F238E27FC236}">
                <a16:creationId xmlns:a16="http://schemas.microsoft.com/office/drawing/2014/main" id="{CBC0CDB2-6421-88DC-B3BD-32CDD333B1CA}"/>
              </a:ext>
            </a:extLst>
          </p:cNvPr>
          <p:cNvCxnSpPr>
            <a:cxnSpLocks/>
          </p:cNvCxnSpPr>
          <p:nvPr/>
        </p:nvCxnSpPr>
        <p:spPr>
          <a:xfrm>
            <a:off x="4209638" y="11123802"/>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9" name="Rechte verbindingslijn 48">
            <a:extLst>
              <a:ext uri="{FF2B5EF4-FFF2-40B4-BE49-F238E27FC236}">
                <a16:creationId xmlns:a16="http://schemas.microsoft.com/office/drawing/2014/main" id="{E749A21E-60EC-7A27-0249-92116D7C684A}"/>
              </a:ext>
            </a:extLst>
          </p:cNvPr>
          <p:cNvCxnSpPr>
            <a:cxnSpLocks/>
          </p:cNvCxnSpPr>
          <p:nvPr/>
        </p:nvCxnSpPr>
        <p:spPr>
          <a:xfrm>
            <a:off x="6148435" y="11123802"/>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0" name="Rechte verbindingslijn 49">
            <a:extLst>
              <a:ext uri="{FF2B5EF4-FFF2-40B4-BE49-F238E27FC236}">
                <a16:creationId xmlns:a16="http://schemas.microsoft.com/office/drawing/2014/main" id="{A4E66AC4-ECC7-D916-18D8-5DEE6AD9651C}"/>
              </a:ext>
            </a:extLst>
          </p:cNvPr>
          <p:cNvCxnSpPr>
            <a:cxnSpLocks/>
          </p:cNvCxnSpPr>
          <p:nvPr/>
        </p:nvCxnSpPr>
        <p:spPr>
          <a:xfrm>
            <a:off x="2270841" y="11785362"/>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1" name="Rechte verbindingslijn 50">
            <a:extLst>
              <a:ext uri="{FF2B5EF4-FFF2-40B4-BE49-F238E27FC236}">
                <a16:creationId xmlns:a16="http://schemas.microsoft.com/office/drawing/2014/main" id="{787A7C6C-9354-3EB1-4323-44279739F890}"/>
              </a:ext>
            </a:extLst>
          </p:cNvPr>
          <p:cNvCxnSpPr>
            <a:cxnSpLocks/>
          </p:cNvCxnSpPr>
          <p:nvPr/>
        </p:nvCxnSpPr>
        <p:spPr>
          <a:xfrm>
            <a:off x="4209638" y="11785362"/>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2" name="Rechte verbindingslijn 51">
            <a:extLst>
              <a:ext uri="{FF2B5EF4-FFF2-40B4-BE49-F238E27FC236}">
                <a16:creationId xmlns:a16="http://schemas.microsoft.com/office/drawing/2014/main" id="{4C222B44-BA23-41D8-AC13-088DBFFB461A}"/>
              </a:ext>
            </a:extLst>
          </p:cNvPr>
          <p:cNvCxnSpPr>
            <a:cxnSpLocks/>
          </p:cNvCxnSpPr>
          <p:nvPr/>
        </p:nvCxnSpPr>
        <p:spPr>
          <a:xfrm>
            <a:off x="6148435" y="11785362"/>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hthoek 1">
            <a:extLst>
              <a:ext uri="{FF2B5EF4-FFF2-40B4-BE49-F238E27FC236}">
                <a16:creationId xmlns:a16="http://schemas.microsoft.com/office/drawing/2014/main" id="{C6CA1B3B-FCA1-6F7E-7EBD-86F6AFBD5CAC}"/>
              </a:ext>
            </a:extLst>
          </p:cNvPr>
          <p:cNvSpPr/>
          <p:nvPr/>
        </p:nvSpPr>
        <p:spPr>
          <a:xfrm>
            <a:off x="10200998" y="2535480"/>
            <a:ext cx="3975654" cy="882790"/>
          </a:xfrm>
          <a:prstGeom prst="rect">
            <a:avLst/>
          </a:prstGeom>
          <a:solidFill>
            <a:srgbClr val="1B9399"/>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dirty="0">
                <a:latin typeface="+mj-lt"/>
              </a:rPr>
              <a:t>ZKP PROGRAM</a:t>
            </a:r>
          </a:p>
        </p:txBody>
      </p:sp>
      <p:sp>
        <p:nvSpPr>
          <p:cNvPr id="6" name="Rechthoek 5">
            <a:extLst>
              <a:ext uri="{FF2B5EF4-FFF2-40B4-BE49-F238E27FC236}">
                <a16:creationId xmlns:a16="http://schemas.microsoft.com/office/drawing/2014/main" id="{D1A44BE9-7FDD-B3FA-09B4-E83D67EAC83D}"/>
              </a:ext>
            </a:extLst>
          </p:cNvPr>
          <p:cNvSpPr/>
          <p:nvPr/>
        </p:nvSpPr>
        <p:spPr>
          <a:xfrm>
            <a:off x="18131154" y="5094025"/>
            <a:ext cx="3975654" cy="882790"/>
          </a:xfrm>
          <a:prstGeom prst="rect">
            <a:avLst/>
          </a:prstGeom>
          <a:solidFill>
            <a:srgbClr val="1B9399"/>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dirty="0">
                <a:latin typeface="+mj-lt"/>
              </a:rPr>
              <a:t>CONSTRAINTS</a:t>
            </a:r>
          </a:p>
        </p:txBody>
      </p:sp>
      <p:sp>
        <p:nvSpPr>
          <p:cNvPr id="7" name="Rechthoek 6">
            <a:extLst>
              <a:ext uri="{FF2B5EF4-FFF2-40B4-BE49-F238E27FC236}">
                <a16:creationId xmlns:a16="http://schemas.microsoft.com/office/drawing/2014/main" id="{E7FA6DCC-965B-5A3A-FACC-3BEA71324C92}"/>
              </a:ext>
            </a:extLst>
          </p:cNvPr>
          <p:cNvSpPr/>
          <p:nvPr/>
        </p:nvSpPr>
        <p:spPr>
          <a:xfrm>
            <a:off x="2176570" y="5094025"/>
            <a:ext cx="4164199" cy="882790"/>
          </a:xfrm>
          <a:prstGeom prst="rect">
            <a:avLst/>
          </a:prstGeom>
          <a:solidFill>
            <a:srgbClr val="1B9399"/>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dirty="0">
                <a:latin typeface="+mj-lt"/>
              </a:rPr>
              <a:t>COMPUTATIONS</a:t>
            </a:r>
          </a:p>
        </p:txBody>
      </p:sp>
    </p:spTree>
    <p:extLst>
      <p:ext uri="{BB962C8B-B14F-4D97-AF65-F5344CB8AC3E}">
        <p14:creationId xmlns:p14="http://schemas.microsoft.com/office/powerpoint/2010/main" val="35900964"/>
      </p:ext>
    </p:extLst>
  </p:cSld>
  <p:clrMapOvr>
    <a:masterClrMapping/>
  </p:clrMapOvr>
  <p:transition spd="med"/>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668B1C-5256-FDBD-A3B6-789FB46B27D3}"/>
            </a:ext>
          </a:extLst>
        </p:cNvPr>
        <p:cNvGrpSpPr/>
        <p:nvPr/>
      </p:nvGrpSpPr>
      <p:grpSpPr>
        <a:xfrm>
          <a:off x="0" y="0"/>
          <a:ext cx="0" cy="0"/>
          <a:chOff x="0" y="0"/>
          <a:chExt cx="0" cy="0"/>
        </a:xfrm>
      </p:grpSpPr>
      <p:sp>
        <p:nvSpPr>
          <p:cNvPr id="3" name="Tekstvak 2">
            <a:extLst>
              <a:ext uri="{FF2B5EF4-FFF2-40B4-BE49-F238E27FC236}">
                <a16:creationId xmlns:a16="http://schemas.microsoft.com/office/drawing/2014/main" id="{D7BA652D-2031-EBA8-060F-09DE277FD40A}"/>
              </a:ext>
            </a:extLst>
          </p:cNvPr>
          <p:cNvSpPr txBox="1"/>
          <p:nvPr/>
        </p:nvSpPr>
        <p:spPr>
          <a:xfrm>
            <a:off x="1132206" y="921160"/>
            <a:ext cx="17547681" cy="1323439"/>
          </a:xfrm>
          <a:prstGeom prst="rect">
            <a:avLst/>
          </a:prstGeom>
          <a:noFill/>
        </p:spPr>
        <p:txBody>
          <a:bodyPr wrap="square">
            <a:spAutoFit/>
          </a:bodyPr>
          <a:lstStyle/>
          <a:p>
            <a:pPr>
              <a:spcBef>
                <a:spcPts val="0"/>
              </a:spcBef>
              <a:spcAft>
                <a:spcPts val="0"/>
              </a:spcAft>
            </a:pPr>
            <a:r>
              <a:rPr lang="nl-BE" sz="8000" b="1">
                <a:latin typeface="Nunito" pitchFamily="2" charset="77"/>
              </a:rPr>
              <a:t>DCM Example</a:t>
            </a:r>
            <a:endParaRPr lang="nl-BE" sz="11500"/>
          </a:p>
        </p:txBody>
      </p:sp>
      <p:cxnSp>
        <p:nvCxnSpPr>
          <p:cNvPr id="4" name="Rechte verbindingslijn met pijl 3">
            <a:extLst>
              <a:ext uri="{FF2B5EF4-FFF2-40B4-BE49-F238E27FC236}">
                <a16:creationId xmlns:a16="http://schemas.microsoft.com/office/drawing/2014/main" id="{66BBF00D-718D-067F-B6A0-0E4972921EE5}"/>
              </a:ext>
            </a:extLst>
          </p:cNvPr>
          <p:cNvCxnSpPr>
            <a:cxnSpLocks/>
          </p:cNvCxnSpPr>
          <p:nvPr/>
        </p:nvCxnSpPr>
        <p:spPr>
          <a:xfrm flipH="1">
            <a:off x="6435040" y="7189145"/>
            <a:ext cx="2176369" cy="0"/>
          </a:xfrm>
          <a:prstGeom prst="straightConnector1">
            <a:avLst/>
          </a:prstGeom>
          <a:ln w="57150">
            <a:solidFill>
              <a:schemeClr val="accent6">
                <a:lumMod val="1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0" name="Rechte verbindingslijn met pijl 9">
            <a:extLst>
              <a:ext uri="{FF2B5EF4-FFF2-40B4-BE49-F238E27FC236}">
                <a16:creationId xmlns:a16="http://schemas.microsoft.com/office/drawing/2014/main" id="{1E455E61-A2C9-87A8-760A-EB6078137EC4}"/>
              </a:ext>
            </a:extLst>
          </p:cNvPr>
          <p:cNvCxnSpPr>
            <a:cxnSpLocks/>
          </p:cNvCxnSpPr>
          <p:nvPr/>
        </p:nvCxnSpPr>
        <p:spPr>
          <a:xfrm flipH="1">
            <a:off x="15766246" y="7189200"/>
            <a:ext cx="2176369" cy="0"/>
          </a:xfrm>
          <a:prstGeom prst="straightConnector1">
            <a:avLst/>
          </a:prstGeom>
          <a:ln w="57150">
            <a:solidFill>
              <a:schemeClr val="accent6">
                <a:lumMod val="10000"/>
              </a:schemeClr>
            </a:solidFill>
            <a:headEnd type="triangle"/>
            <a:tailEnd type="none"/>
          </a:ln>
        </p:spPr>
        <p:style>
          <a:lnRef idx="1">
            <a:schemeClr val="accent1"/>
          </a:lnRef>
          <a:fillRef idx="0">
            <a:schemeClr val="accent1"/>
          </a:fillRef>
          <a:effectRef idx="0">
            <a:schemeClr val="accent1"/>
          </a:effectRef>
          <a:fontRef idx="minor">
            <a:schemeClr val="tx1"/>
          </a:fontRef>
        </p:style>
      </p:cxnSp>
      <p:sp>
        <p:nvSpPr>
          <p:cNvPr id="15" name="Tekstvak 14">
            <a:extLst>
              <a:ext uri="{FF2B5EF4-FFF2-40B4-BE49-F238E27FC236}">
                <a16:creationId xmlns:a16="http://schemas.microsoft.com/office/drawing/2014/main" id="{8D7AEFD4-D3F8-738F-F95D-7254DE07B50C}"/>
              </a:ext>
            </a:extLst>
          </p:cNvPr>
          <p:cNvSpPr txBox="1"/>
          <p:nvPr/>
        </p:nvSpPr>
        <p:spPr>
          <a:xfrm>
            <a:off x="18400920" y="6858002"/>
            <a:ext cx="3436129" cy="584775"/>
          </a:xfrm>
          <a:custGeom>
            <a:avLst/>
            <a:gdLst>
              <a:gd name="csX0" fmla="*/ 0 w 3436129"/>
              <a:gd name="csY0" fmla="*/ 0 h 584775"/>
              <a:gd name="csX1" fmla="*/ 538327 w 3436129"/>
              <a:gd name="csY1" fmla="*/ 0 h 584775"/>
              <a:gd name="csX2" fmla="*/ 1007931 w 3436129"/>
              <a:gd name="csY2" fmla="*/ 0 h 584775"/>
              <a:gd name="csX3" fmla="*/ 1649342 w 3436129"/>
              <a:gd name="csY3" fmla="*/ 0 h 584775"/>
              <a:gd name="csX4" fmla="*/ 2187669 w 3436129"/>
              <a:gd name="csY4" fmla="*/ 0 h 584775"/>
              <a:gd name="csX5" fmla="*/ 2725996 w 3436129"/>
              <a:gd name="csY5" fmla="*/ 0 h 584775"/>
              <a:gd name="csX6" fmla="*/ 3436129 w 3436129"/>
              <a:gd name="csY6" fmla="*/ 0 h 584775"/>
              <a:gd name="csX7" fmla="*/ 3436129 w 3436129"/>
              <a:gd name="csY7" fmla="*/ 584775 h 584775"/>
              <a:gd name="csX8" fmla="*/ 2863441 w 3436129"/>
              <a:gd name="csY8" fmla="*/ 584775 h 584775"/>
              <a:gd name="csX9" fmla="*/ 2393837 w 3436129"/>
              <a:gd name="csY9" fmla="*/ 584775 h 584775"/>
              <a:gd name="csX10" fmla="*/ 1821148 w 3436129"/>
              <a:gd name="csY10" fmla="*/ 584775 h 584775"/>
              <a:gd name="csX11" fmla="*/ 1248460 w 3436129"/>
              <a:gd name="csY11" fmla="*/ 584775 h 584775"/>
              <a:gd name="csX12" fmla="*/ 710133 w 3436129"/>
              <a:gd name="csY12" fmla="*/ 584775 h 584775"/>
              <a:gd name="csX13" fmla="*/ 0 w 3436129"/>
              <a:gd name="csY13" fmla="*/ 584775 h 584775"/>
              <a:gd name="csX14" fmla="*/ 0 w 3436129"/>
              <a:gd name="csY14" fmla="*/ 0 h 584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3436129" h="584775" extrusionOk="0">
                <a:moveTo>
                  <a:pt x="0" y="0"/>
                </a:moveTo>
                <a:cubicBezTo>
                  <a:pt x="114264" y="-1214"/>
                  <a:pt x="394194" y="23082"/>
                  <a:pt x="538327" y="0"/>
                </a:cubicBezTo>
                <a:cubicBezTo>
                  <a:pt x="682460" y="-23082"/>
                  <a:pt x="793088" y="24008"/>
                  <a:pt x="1007931" y="0"/>
                </a:cubicBezTo>
                <a:cubicBezTo>
                  <a:pt x="1222774" y="-24008"/>
                  <a:pt x="1501154" y="74624"/>
                  <a:pt x="1649342" y="0"/>
                </a:cubicBezTo>
                <a:cubicBezTo>
                  <a:pt x="1797530" y="-74624"/>
                  <a:pt x="2036007" y="30938"/>
                  <a:pt x="2187669" y="0"/>
                </a:cubicBezTo>
                <a:cubicBezTo>
                  <a:pt x="2339331" y="-30938"/>
                  <a:pt x="2514044" y="33172"/>
                  <a:pt x="2725996" y="0"/>
                </a:cubicBezTo>
                <a:cubicBezTo>
                  <a:pt x="2937948" y="-33172"/>
                  <a:pt x="3265565" y="46101"/>
                  <a:pt x="3436129" y="0"/>
                </a:cubicBezTo>
                <a:cubicBezTo>
                  <a:pt x="3485998" y="282673"/>
                  <a:pt x="3418203" y="341227"/>
                  <a:pt x="3436129" y="584775"/>
                </a:cubicBezTo>
                <a:cubicBezTo>
                  <a:pt x="3320260" y="595196"/>
                  <a:pt x="3132633" y="576834"/>
                  <a:pt x="2863441" y="584775"/>
                </a:cubicBezTo>
                <a:cubicBezTo>
                  <a:pt x="2594249" y="592716"/>
                  <a:pt x="2498965" y="535622"/>
                  <a:pt x="2393837" y="584775"/>
                </a:cubicBezTo>
                <a:cubicBezTo>
                  <a:pt x="2288709" y="633928"/>
                  <a:pt x="2073844" y="528092"/>
                  <a:pt x="1821148" y="584775"/>
                </a:cubicBezTo>
                <a:cubicBezTo>
                  <a:pt x="1568452" y="641458"/>
                  <a:pt x="1382122" y="539313"/>
                  <a:pt x="1248460" y="584775"/>
                </a:cubicBezTo>
                <a:cubicBezTo>
                  <a:pt x="1114798" y="630237"/>
                  <a:pt x="961950" y="541872"/>
                  <a:pt x="710133" y="584775"/>
                </a:cubicBezTo>
                <a:cubicBezTo>
                  <a:pt x="458316" y="627678"/>
                  <a:pt x="352145" y="554807"/>
                  <a:pt x="0" y="584775"/>
                </a:cubicBezTo>
                <a:cubicBezTo>
                  <a:pt x="-55378" y="456293"/>
                  <a:pt x="11508" y="250004"/>
                  <a:pt x="0" y="0"/>
                </a:cubicBezTo>
                <a:close/>
              </a:path>
            </a:pathLst>
          </a:custGeom>
          <a:noFill/>
          <a:ln w="57150">
            <a:solidFill>
              <a:schemeClr val="accent6">
                <a:lumMod val="10000"/>
              </a:schemeClr>
            </a:solidFill>
            <a:extLst>
              <a:ext uri="{C807C97D-BFC1-408E-A445-0C87EB9F89A2}">
                <ask:lineSketchStyleProps xmlns:ask="http://schemas.microsoft.com/office/drawing/2018/sketchyshapes" sd="1219033472">
                  <a:prstGeom prst="rect">
                    <a:avLst/>
                  </a:prstGeom>
                  <ask:type>
                    <ask:lineSketchScribble/>
                  </ask:type>
                </ask:lineSketchStyleProps>
              </a:ext>
            </a:extLst>
          </a:ln>
          <a:effectLst>
            <a:outerShdw blurRad="225425" dist="50800" dir="5220000" algn="ctr">
              <a:srgbClr val="000000">
                <a:alpha val="33000"/>
              </a:srgbClr>
            </a:outerShdw>
          </a:effectLst>
        </p:spPr>
        <p:txBody>
          <a:bodyPr wrap="square" rtlCol="0">
            <a:spAutoFit/>
          </a:bodyPr>
          <a:lstStyle/>
          <a:p>
            <a:r>
              <a:rPr lang="en-US" sz="3200">
                <a:latin typeface="Menlo" panose="020B0609030804020204" pitchFamily="49" charset="0"/>
                <a:ea typeface="Menlo" panose="020B0609030804020204" pitchFamily="49" charset="0"/>
                <a:cs typeface="Menlo" panose="020B0609030804020204" pitchFamily="49" charset="0"/>
              </a:rPr>
              <a:t>out * b === a</a:t>
            </a:r>
          </a:p>
        </p:txBody>
      </p:sp>
      <p:sp>
        <p:nvSpPr>
          <p:cNvPr id="16" name="Tekstvak 15">
            <a:extLst>
              <a:ext uri="{FF2B5EF4-FFF2-40B4-BE49-F238E27FC236}">
                <a16:creationId xmlns:a16="http://schemas.microsoft.com/office/drawing/2014/main" id="{00043912-B1F2-B5D3-41F3-0E37DB10CC48}"/>
              </a:ext>
            </a:extLst>
          </p:cNvPr>
          <p:cNvSpPr txBox="1"/>
          <p:nvPr/>
        </p:nvSpPr>
        <p:spPr>
          <a:xfrm>
            <a:off x="2540605" y="6896760"/>
            <a:ext cx="3436128" cy="584775"/>
          </a:xfrm>
          <a:custGeom>
            <a:avLst/>
            <a:gdLst>
              <a:gd name="csX0" fmla="*/ 0 w 3436128"/>
              <a:gd name="csY0" fmla="*/ 0 h 584775"/>
              <a:gd name="csX1" fmla="*/ 538327 w 3436128"/>
              <a:gd name="csY1" fmla="*/ 0 h 584775"/>
              <a:gd name="csX2" fmla="*/ 1007931 w 3436128"/>
              <a:gd name="csY2" fmla="*/ 0 h 584775"/>
              <a:gd name="csX3" fmla="*/ 1649341 w 3436128"/>
              <a:gd name="csY3" fmla="*/ 0 h 584775"/>
              <a:gd name="csX4" fmla="*/ 2187668 w 3436128"/>
              <a:gd name="csY4" fmla="*/ 0 h 584775"/>
              <a:gd name="csX5" fmla="*/ 2725995 w 3436128"/>
              <a:gd name="csY5" fmla="*/ 0 h 584775"/>
              <a:gd name="csX6" fmla="*/ 3436128 w 3436128"/>
              <a:gd name="csY6" fmla="*/ 0 h 584775"/>
              <a:gd name="csX7" fmla="*/ 3436128 w 3436128"/>
              <a:gd name="csY7" fmla="*/ 584775 h 584775"/>
              <a:gd name="csX8" fmla="*/ 2863440 w 3436128"/>
              <a:gd name="csY8" fmla="*/ 584775 h 584775"/>
              <a:gd name="csX9" fmla="*/ 2393836 w 3436128"/>
              <a:gd name="csY9" fmla="*/ 584775 h 584775"/>
              <a:gd name="csX10" fmla="*/ 1821148 w 3436128"/>
              <a:gd name="csY10" fmla="*/ 584775 h 584775"/>
              <a:gd name="csX11" fmla="*/ 1248460 w 3436128"/>
              <a:gd name="csY11" fmla="*/ 584775 h 584775"/>
              <a:gd name="csX12" fmla="*/ 710133 w 3436128"/>
              <a:gd name="csY12" fmla="*/ 584775 h 584775"/>
              <a:gd name="csX13" fmla="*/ 0 w 3436128"/>
              <a:gd name="csY13" fmla="*/ 584775 h 584775"/>
              <a:gd name="csX14" fmla="*/ 0 w 3436128"/>
              <a:gd name="csY14" fmla="*/ 0 h 584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3436128" h="584775" extrusionOk="0">
                <a:moveTo>
                  <a:pt x="0" y="0"/>
                </a:moveTo>
                <a:cubicBezTo>
                  <a:pt x="114264" y="-1214"/>
                  <a:pt x="394194" y="23082"/>
                  <a:pt x="538327" y="0"/>
                </a:cubicBezTo>
                <a:cubicBezTo>
                  <a:pt x="682460" y="-23082"/>
                  <a:pt x="793088" y="24008"/>
                  <a:pt x="1007931" y="0"/>
                </a:cubicBezTo>
                <a:cubicBezTo>
                  <a:pt x="1222774" y="-24008"/>
                  <a:pt x="1503540" y="2947"/>
                  <a:pt x="1649341" y="0"/>
                </a:cubicBezTo>
                <a:cubicBezTo>
                  <a:pt x="1795142" y="-2947"/>
                  <a:pt x="2036006" y="30938"/>
                  <a:pt x="2187668" y="0"/>
                </a:cubicBezTo>
                <a:cubicBezTo>
                  <a:pt x="2339330" y="-30938"/>
                  <a:pt x="2514043" y="33172"/>
                  <a:pt x="2725995" y="0"/>
                </a:cubicBezTo>
                <a:cubicBezTo>
                  <a:pt x="2937947" y="-33172"/>
                  <a:pt x="3265564" y="46101"/>
                  <a:pt x="3436128" y="0"/>
                </a:cubicBezTo>
                <a:cubicBezTo>
                  <a:pt x="3485997" y="282673"/>
                  <a:pt x="3418202" y="341227"/>
                  <a:pt x="3436128" y="584775"/>
                </a:cubicBezTo>
                <a:cubicBezTo>
                  <a:pt x="3320259" y="595196"/>
                  <a:pt x="3132632" y="576834"/>
                  <a:pt x="2863440" y="584775"/>
                </a:cubicBezTo>
                <a:cubicBezTo>
                  <a:pt x="2594248" y="592716"/>
                  <a:pt x="2498964" y="535622"/>
                  <a:pt x="2393836" y="584775"/>
                </a:cubicBezTo>
                <a:cubicBezTo>
                  <a:pt x="2288708" y="633928"/>
                  <a:pt x="2072313" y="522925"/>
                  <a:pt x="1821148" y="584775"/>
                </a:cubicBezTo>
                <a:cubicBezTo>
                  <a:pt x="1569983" y="646625"/>
                  <a:pt x="1382122" y="539313"/>
                  <a:pt x="1248460" y="584775"/>
                </a:cubicBezTo>
                <a:cubicBezTo>
                  <a:pt x="1114798" y="630237"/>
                  <a:pt x="961950" y="541872"/>
                  <a:pt x="710133" y="584775"/>
                </a:cubicBezTo>
                <a:cubicBezTo>
                  <a:pt x="458316" y="627678"/>
                  <a:pt x="352145" y="554807"/>
                  <a:pt x="0" y="584775"/>
                </a:cubicBezTo>
                <a:cubicBezTo>
                  <a:pt x="-55378" y="456293"/>
                  <a:pt x="11508" y="250004"/>
                  <a:pt x="0" y="0"/>
                </a:cubicBezTo>
                <a:close/>
              </a:path>
            </a:pathLst>
          </a:custGeom>
          <a:noFill/>
          <a:ln w="57150">
            <a:solidFill>
              <a:schemeClr val="accent6">
                <a:lumMod val="10000"/>
              </a:schemeClr>
            </a:solidFill>
            <a:extLst>
              <a:ext uri="{C807C97D-BFC1-408E-A445-0C87EB9F89A2}">
                <ask:lineSketchStyleProps xmlns:ask="http://schemas.microsoft.com/office/drawing/2018/sketchyshapes" sd="1219033472">
                  <a:prstGeom prst="rect">
                    <a:avLst/>
                  </a:prstGeom>
                  <ask:type>
                    <ask:lineSketchScribble/>
                  </ask:type>
                </ask:lineSketchStyleProps>
              </a:ext>
            </a:extLst>
          </a:ln>
          <a:effectLst>
            <a:outerShdw blurRad="225425" dist="50800" dir="5220000" algn="ctr">
              <a:srgbClr val="000000">
                <a:alpha val="33000"/>
              </a:srgbClr>
            </a:outerShdw>
          </a:effectLst>
        </p:spPr>
        <p:txBody>
          <a:bodyPr wrap="square" rtlCol="0">
            <a:spAutoFit/>
          </a:bodyPr>
          <a:lstStyle/>
          <a:p>
            <a:r>
              <a:rPr lang="en-US" sz="3200">
                <a:latin typeface="Menlo" panose="020B0609030804020204" pitchFamily="49" charset="0"/>
                <a:ea typeface="Menlo" panose="020B0609030804020204" pitchFamily="49" charset="0"/>
                <a:cs typeface="Menlo" panose="020B0609030804020204" pitchFamily="49" charset="0"/>
              </a:rPr>
              <a:t>out &lt;-- a / b</a:t>
            </a:r>
          </a:p>
        </p:txBody>
      </p:sp>
      <p:pic>
        <p:nvPicPr>
          <p:cNvPr id="18" name="Picture 2" descr="Cool boy emoji | AI Emoji Generator">
            <a:extLst>
              <a:ext uri="{FF2B5EF4-FFF2-40B4-BE49-F238E27FC236}">
                <a16:creationId xmlns:a16="http://schemas.microsoft.com/office/drawing/2014/main" id="{7E07F5C1-E072-1483-E0E6-A840CB0D8D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7167" y="6488668"/>
            <a:ext cx="1323439" cy="1323439"/>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4" descr="Girl, cute , big eyes , black hair, white skin emoji | AI Emoji Generator">
            <a:extLst>
              <a:ext uri="{FF2B5EF4-FFF2-40B4-BE49-F238E27FC236}">
                <a16:creationId xmlns:a16="http://schemas.microsoft.com/office/drawing/2014/main" id="{A3B4FE06-2E5B-2179-7CDF-63F6EEA9925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773122" y="6424743"/>
            <a:ext cx="1387365" cy="138736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Tabel 5">
            <a:extLst>
              <a:ext uri="{FF2B5EF4-FFF2-40B4-BE49-F238E27FC236}">
                <a16:creationId xmlns:a16="http://schemas.microsoft.com/office/drawing/2014/main" id="{1DF61784-F3FA-0D0D-204C-A0B3D7706392}"/>
              </a:ext>
            </a:extLst>
          </p:cNvPr>
          <p:cNvGraphicFramePr>
            <a:graphicFrameLocks noGrp="1"/>
          </p:cNvGraphicFramePr>
          <p:nvPr>
            <p:extLst>
              <p:ext uri="{D42A27DB-BD31-4B8C-83A1-F6EECF244321}">
                <p14:modId xmlns:p14="http://schemas.microsoft.com/office/powerpoint/2010/main" val="2671417208"/>
              </p:ext>
            </p:extLst>
          </p:nvPr>
        </p:nvGraphicFramePr>
        <p:xfrm>
          <a:off x="1486800" y="8929132"/>
          <a:ext cx="5804784" cy="3312625"/>
        </p:xfrm>
        <a:graphic>
          <a:graphicData uri="http://schemas.openxmlformats.org/drawingml/2006/table">
            <a:tbl>
              <a:tblPr firstRow="1" bandRow="1">
                <a:tableStyleId>{073A0DAA-6AF3-43AB-8588-CEC1D06C72B9}</a:tableStyleId>
              </a:tblPr>
              <a:tblGrid>
                <a:gridCol w="1934928">
                  <a:extLst>
                    <a:ext uri="{9D8B030D-6E8A-4147-A177-3AD203B41FA5}">
                      <a16:colId xmlns:a16="http://schemas.microsoft.com/office/drawing/2014/main" val="2491878127"/>
                    </a:ext>
                  </a:extLst>
                </a:gridCol>
                <a:gridCol w="1934928">
                  <a:extLst>
                    <a:ext uri="{9D8B030D-6E8A-4147-A177-3AD203B41FA5}">
                      <a16:colId xmlns:a16="http://schemas.microsoft.com/office/drawing/2014/main" val="144037617"/>
                    </a:ext>
                  </a:extLst>
                </a:gridCol>
                <a:gridCol w="1934928">
                  <a:extLst>
                    <a:ext uri="{9D8B030D-6E8A-4147-A177-3AD203B41FA5}">
                      <a16:colId xmlns:a16="http://schemas.microsoft.com/office/drawing/2014/main" val="881259394"/>
                    </a:ext>
                  </a:extLst>
                </a:gridCol>
              </a:tblGrid>
              <a:tr h="662525">
                <a:tc>
                  <a:txBody>
                    <a:bodyPr/>
                    <a:lstStyle/>
                    <a:p>
                      <a:pPr algn="ctr"/>
                      <a:r>
                        <a:rPr lang="en-US" sz="3600"/>
                        <a:t>a</a:t>
                      </a:r>
                    </a:p>
                  </a:txBody>
                  <a:tcPr/>
                </a:tc>
                <a:tc>
                  <a:txBody>
                    <a:bodyPr/>
                    <a:lstStyle/>
                    <a:p>
                      <a:pPr algn="ctr"/>
                      <a:r>
                        <a:rPr lang="en-US" sz="3600"/>
                        <a:t>b</a:t>
                      </a:r>
                    </a:p>
                  </a:txBody>
                  <a:tcPr/>
                </a:tc>
                <a:tc>
                  <a:txBody>
                    <a:bodyPr/>
                    <a:lstStyle/>
                    <a:p>
                      <a:pPr algn="ctr"/>
                      <a:r>
                        <a:rPr lang="en-US" sz="3600"/>
                        <a:t>out</a:t>
                      </a:r>
                    </a:p>
                  </a:txBody>
                  <a:tcPr/>
                </a:tc>
                <a:extLst>
                  <a:ext uri="{0D108BD9-81ED-4DB2-BD59-A6C34878D82A}">
                    <a16:rowId xmlns:a16="http://schemas.microsoft.com/office/drawing/2014/main" val="2811539538"/>
                  </a:ext>
                </a:extLst>
              </a:tr>
              <a:tr h="662525">
                <a:tc>
                  <a:txBody>
                    <a:bodyPr/>
                    <a:lstStyle/>
                    <a:p>
                      <a:pPr algn="ctr"/>
                      <a:r>
                        <a:rPr lang="en-US" sz="3600" b="1">
                          <a:solidFill>
                            <a:schemeClr val="accent5">
                              <a:lumMod val="75000"/>
                            </a:schemeClr>
                          </a:solidFill>
                        </a:rPr>
                        <a:t>4</a:t>
                      </a:r>
                    </a:p>
                  </a:txBody>
                  <a:tcPr/>
                </a:tc>
                <a:tc>
                  <a:txBody>
                    <a:bodyPr/>
                    <a:lstStyle/>
                    <a:p>
                      <a:pPr algn="ctr"/>
                      <a:r>
                        <a:rPr lang="en-US" sz="3600" b="1">
                          <a:solidFill>
                            <a:schemeClr val="accent5">
                              <a:lumMod val="75000"/>
                            </a:schemeClr>
                          </a:solidFill>
                        </a:rPr>
                        <a:t>2</a:t>
                      </a:r>
                    </a:p>
                  </a:txBody>
                  <a:tcPr/>
                </a:tc>
                <a:tc>
                  <a:txBody>
                    <a:bodyPr/>
                    <a:lstStyle/>
                    <a:p>
                      <a:pPr algn="ctr"/>
                      <a:r>
                        <a:rPr lang="en-US" sz="3600" b="1">
                          <a:solidFill>
                            <a:schemeClr val="accent5">
                              <a:lumMod val="75000"/>
                            </a:schemeClr>
                          </a:solidFill>
                        </a:rPr>
                        <a:t>2</a:t>
                      </a:r>
                    </a:p>
                  </a:txBody>
                  <a:tcPr/>
                </a:tc>
                <a:extLst>
                  <a:ext uri="{0D108BD9-81ED-4DB2-BD59-A6C34878D82A}">
                    <a16:rowId xmlns:a16="http://schemas.microsoft.com/office/drawing/2014/main" val="199035966"/>
                  </a:ext>
                </a:extLst>
              </a:tr>
              <a:tr h="662525">
                <a:tc>
                  <a:txBody>
                    <a:bodyPr/>
                    <a:lstStyle/>
                    <a:p>
                      <a:pPr algn="ctr"/>
                      <a:r>
                        <a:rPr lang="en-US" sz="3600" b="1">
                          <a:solidFill>
                            <a:schemeClr val="accent5">
                              <a:lumMod val="75000"/>
                            </a:schemeClr>
                          </a:solidFill>
                        </a:rPr>
                        <a:t>2</a:t>
                      </a:r>
                    </a:p>
                  </a:txBody>
                  <a:tcPr>
                    <a:solidFill>
                      <a:srgbClr val="CCCCCF"/>
                    </a:solidFill>
                  </a:tcPr>
                </a:tc>
                <a:tc>
                  <a:txBody>
                    <a:bodyPr/>
                    <a:lstStyle/>
                    <a:p>
                      <a:pPr algn="ctr"/>
                      <a:r>
                        <a:rPr lang="en-US" sz="3600" b="1">
                          <a:solidFill>
                            <a:schemeClr val="accent5">
                              <a:lumMod val="75000"/>
                            </a:schemeClr>
                          </a:solidFill>
                        </a:rPr>
                        <a:t>1</a:t>
                      </a:r>
                    </a:p>
                  </a:txBody>
                  <a:tcPr>
                    <a:solidFill>
                      <a:srgbClr val="CCCCCF"/>
                    </a:solidFill>
                  </a:tcPr>
                </a:tc>
                <a:tc>
                  <a:txBody>
                    <a:bodyPr/>
                    <a:lstStyle/>
                    <a:p>
                      <a:pPr algn="ctr"/>
                      <a:r>
                        <a:rPr lang="en-US" sz="3600" b="1">
                          <a:solidFill>
                            <a:schemeClr val="accent5">
                              <a:lumMod val="75000"/>
                            </a:schemeClr>
                          </a:solidFill>
                        </a:rPr>
                        <a:t>2</a:t>
                      </a:r>
                    </a:p>
                  </a:txBody>
                  <a:tcPr>
                    <a:solidFill>
                      <a:srgbClr val="CCCCCF"/>
                    </a:solidFill>
                  </a:tcPr>
                </a:tc>
                <a:extLst>
                  <a:ext uri="{0D108BD9-81ED-4DB2-BD59-A6C34878D82A}">
                    <a16:rowId xmlns:a16="http://schemas.microsoft.com/office/drawing/2014/main" val="4092831775"/>
                  </a:ext>
                </a:extLst>
              </a:tr>
              <a:tr h="662525">
                <a:tc>
                  <a:txBody>
                    <a:bodyPr/>
                    <a:lstStyle/>
                    <a:p>
                      <a:pPr algn="ctr"/>
                      <a:r>
                        <a:rPr lang="en-US" sz="3600" b="1">
                          <a:solidFill>
                            <a:srgbClr val="FF0000"/>
                          </a:solidFill>
                        </a:rPr>
                        <a:t>0</a:t>
                      </a:r>
                    </a:p>
                  </a:txBody>
                  <a:tcPr/>
                </a:tc>
                <a:tc>
                  <a:txBody>
                    <a:bodyPr/>
                    <a:lstStyle/>
                    <a:p>
                      <a:pPr algn="ctr"/>
                      <a:r>
                        <a:rPr lang="en-US" sz="3600" b="1">
                          <a:solidFill>
                            <a:srgbClr val="FF0000"/>
                          </a:solidFill>
                        </a:rPr>
                        <a:t>0</a:t>
                      </a:r>
                    </a:p>
                  </a:txBody>
                  <a:tcPr/>
                </a:tc>
                <a:tc>
                  <a:txBody>
                    <a:bodyPr/>
                    <a:lstStyle/>
                    <a:p>
                      <a:pPr algn="ctr"/>
                      <a:r>
                        <a:rPr lang="en-US" sz="3600" b="1">
                          <a:solidFill>
                            <a:srgbClr val="FF0000"/>
                          </a:solidFill>
                        </a:rPr>
                        <a:t>5</a:t>
                      </a:r>
                    </a:p>
                  </a:txBody>
                  <a:tcPr/>
                </a:tc>
                <a:extLst>
                  <a:ext uri="{0D108BD9-81ED-4DB2-BD59-A6C34878D82A}">
                    <a16:rowId xmlns:a16="http://schemas.microsoft.com/office/drawing/2014/main" val="821677641"/>
                  </a:ext>
                </a:extLst>
              </a:tr>
              <a:tr h="662525">
                <a:tc>
                  <a:txBody>
                    <a:bodyPr/>
                    <a:lstStyle/>
                    <a:p>
                      <a:pPr algn="ctr"/>
                      <a:r>
                        <a:rPr lang="en-US" sz="3600" b="1">
                          <a:solidFill>
                            <a:srgbClr val="FF0000"/>
                          </a:solidFill>
                        </a:rPr>
                        <a:t>0</a:t>
                      </a:r>
                    </a:p>
                  </a:txBody>
                  <a:tcPr>
                    <a:solidFill>
                      <a:srgbClr val="CCCCCF"/>
                    </a:solidFill>
                  </a:tcPr>
                </a:tc>
                <a:tc>
                  <a:txBody>
                    <a:bodyPr/>
                    <a:lstStyle/>
                    <a:p>
                      <a:pPr algn="ctr"/>
                      <a:r>
                        <a:rPr lang="en-US" sz="3600" b="1">
                          <a:solidFill>
                            <a:srgbClr val="FF0000"/>
                          </a:solidFill>
                        </a:rPr>
                        <a:t>0</a:t>
                      </a:r>
                    </a:p>
                  </a:txBody>
                  <a:tcPr>
                    <a:solidFill>
                      <a:srgbClr val="CCCCCF"/>
                    </a:solidFill>
                  </a:tcPr>
                </a:tc>
                <a:tc>
                  <a:txBody>
                    <a:bodyPr/>
                    <a:lstStyle/>
                    <a:p>
                      <a:pPr algn="ctr"/>
                      <a:r>
                        <a:rPr lang="en-US" sz="3600" b="1">
                          <a:solidFill>
                            <a:srgbClr val="FF0000"/>
                          </a:solidFill>
                        </a:rPr>
                        <a:t>6</a:t>
                      </a:r>
                    </a:p>
                  </a:txBody>
                  <a:tcPr>
                    <a:solidFill>
                      <a:srgbClr val="CCCCCF"/>
                    </a:solidFill>
                  </a:tcPr>
                </a:tc>
                <a:extLst>
                  <a:ext uri="{0D108BD9-81ED-4DB2-BD59-A6C34878D82A}">
                    <a16:rowId xmlns:a16="http://schemas.microsoft.com/office/drawing/2014/main" val="1060899955"/>
                  </a:ext>
                </a:extLst>
              </a:tr>
            </a:tbl>
          </a:graphicData>
        </a:graphic>
      </p:graphicFrame>
      <p:graphicFrame>
        <p:nvGraphicFramePr>
          <p:cNvPr id="7" name="Tabel 6">
            <a:extLst>
              <a:ext uri="{FF2B5EF4-FFF2-40B4-BE49-F238E27FC236}">
                <a16:creationId xmlns:a16="http://schemas.microsoft.com/office/drawing/2014/main" id="{0486218E-0B0B-F9C9-060E-2030A30BD90F}"/>
              </a:ext>
            </a:extLst>
          </p:cNvPr>
          <p:cNvGraphicFramePr>
            <a:graphicFrameLocks noGrp="1"/>
          </p:cNvGraphicFramePr>
          <p:nvPr>
            <p:extLst>
              <p:ext uri="{D42A27DB-BD31-4B8C-83A1-F6EECF244321}">
                <p14:modId xmlns:p14="http://schemas.microsoft.com/office/powerpoint/2010/main" val="2550148232"/>
              </p:ext>
            </p:extLst>
          </p:nvPr>
        </p:nvGraphicFramePr>
        <p:xfrm>
          <a:off x="16855200" y="8929132"/>
          <a:ext cx="5804784" cy="3312625"/>
        </p:xfrm>
        <a:graphic>
          <a:graphicData uri="http://schemas.openxmlformats.org/drawingml/2006/table">
            <a:tbl>
              <a:tblPr firstRow="1" bandRow="1">
                <a:tableStyleId>{073A0DAA-6AF3-43AB-8588-CEC1D06C72B9}</a:tableStyleId>
              </a:tblPr>
              <a:tblGrid>
                <a:gridCol w="1934928">
                  <a:extLst>
                    <a:ext uri="{9D8B030D-6E8A-4147-A177-3AD203B41FA5}">
                      <a16:colId xmlns:a16="http://schemas.microsoft.com/office/drawing/2014/main" val="2491878127"/>
                    </a:ext>
                  </a:extLst>
                </a:gridCol>
                <a:gridCol w="1934928">
                  <a:extLst>
                    <a:ext uri="{9D8B030D-6E8A-4147-A177-3AD203B41FA5}">
                      <a16:colId xmlns:a16="http://schemas.microsoft.com/office/drawing/2014/main" val="144037617"/>
                    </a:ext>
                  </a:extLst>
                </a:gridCol>
                <a:gridCol w="1934928">
                  <a:extLst>
                    <a:ext uri="{9D8B030D-6E8A-4147-A177-3AD203B41FA5}">
                      <a16:colId xmlns:a16="http://schemas.microsoft.com/office/drawing/2014/main" val="881259394"/>
                    </a:ext>
                  </a:extLst>
                </a:gridCol>
              </a:tblGrid>
              <a:tr h="662525">
                <a:tc>
                  <a:txBody>
                    <a:bodyPr/>
                    <a:lstStyle/>
                    <a:p>
                      <a:pPr algn="ctr"/>
                      <a:r>
                        <a:rPr lang="en-US" sz="3600"/>
                        <a:t>a</a:t>
                      </a:r>
                    </a:p>
                  </a:txBody>
                  <a:tcPr/>
                </a:tc>
                <a:tc>
                  <a:txBody>
                    <a:bodyPr/>
                    <a:lstStyle/>
                    <a:p>
                      <a:pPr algn="ctr"/>
                      <a:r>
                        <a:rPr lang="en-US" sz="3600"/>
                        <a:t>b</a:t>
                      </a:r>
                    </a:p>
                  </a:txBody>
                  <a:tcPr/>
                </a:tc>
                <a:tc>
                  <a:txBody>
                    <a:bodyPr/>
                    <a:lstStyle/>
                    <a:p>
                      <a:pPr algn="ctr"/>
                      <a:r>
                        <a:rPr lang="en-US" sz="3600"/>
                        <a:t>out</a:t>
                      </a:r>
                    </a:p>
                  </a:txBody>
                  <a:tcPr/>
                </a:tc>
                <a:extLst>
                  <a:ext uri="{0D108BD9-81ED-4DB2-BD59-A6C34878D82A}">
                    <a16:rowId xmlns:a16="http://schemas.microsoft.com/office/drawing/2014/main" val="2811539538"/>
                  </a:ext>
                </a:extLst>
              </a:tr>
              <a:tr h="662525">
                <a:tc>
                  <a:txBody>
                    <a:bodyPr/>
                    <a:lstStyle/>
                    <a:p>
                      <a:pPr algn="ctr"/>
                      <a:r>
                        <a:rPr lang="en-US" sz="3600" b="1">
                          <a:solidFill>
                            <a:schemeClr val="accent5">
                              <a:lumMod val="75000"/>
                            </a:schemeClr>
                          </a:solidFill>
                        </a:rPr>
                        <a:t>4</a:t>
                      </a:r>
                    </a:p>
                  </a:txBody>
                  <a:tcPr/>
                </a:tc>
                <a:tc>
                  <a:txBody>
                    <a:bodyPr/>
                    <a:lstStyle/>
                    <a:p>
                      <a:pPr algn="ctr"/>
                      <a:r>
                        <a:rPr lang="en-US" sz="3600" b="1">
                          <a:solidFill>
                            <a:schemeClr val="accent5">
                              <a:lumMod val="75000"/>
                            </a:schemeClr>
                          </a:solidFill>
                        </a:rPr>
                        <a:t>2</a:t>
                      </a:r>
                    </a:p>
                  </a:txBody>
                  <a:tcPr/>
                </a:tc>
                <a:tc>
                  <a:txBody>
                    <a:bodyPr/>
                    <a:lstStyle/>
                    <a:p>
                      <a:pPr algn="ctr"/>
                      <a:r>
                        <a:rPr lang="en-US" sz="3600" b="1">
                          <a:solidFill>
                            <a:schemeClr val="accent5">
                              <a:lumMod val="75000"/>
                            </a:schemeClr>
                          </a:solidFill>
                        </a:rPr>
                        <a:t>2</a:t>
                      </a:r>
                    </a:p>
                  </a:txBody>
                  <a:tcPr/>
                </a:tc>
                <a:extLst>
                  <a:ext uri="{0D108BD9-81ED-4DB2-BD59-A6C34878D82A}">
                    <a16:rowId xmlns:a16="http://schemas.microsoft.com/office/drawing/2014/main" val="199035966"/>
                  </a:ext>
                </a:extLst>
              </a:tr>
              <a:tr h="662525">
                <a:tc>
                  <a:txBody>
                    <a:bodyPr/>
                    <a:lstStyle/>
                    <a:p>
                      <a:pPr algn="ctr"/>
                      <a:r>
                        <a:rPr lang="en-US" sz="3600" b="1">
                          <a:solidFill>
                            <a:schemeClr val="accent5">
                              <a:lumMod val="75000"/>
                            </a:schemeClr>
                          </a:solidFill>
                        </a:rPr>
                        <a:t>2</a:t>
                      </a:r>
                    </a:p>
                  </a:txBody>
                  <a:tcPr>
                    <a:solidFill>
                      <a:srgbClr val="CCCCCF"/>
                    </a:solidFill>
                  </a:tcPr>
                </a:tc>
                <a:tc>
                  <a:txBody>
                    <a:bodyPr/>
                    <a:lstStyle/>
                    <a:p>
                      <a:pPr algn="ctr"/>
                      <a:r>
                        <a:rPr lang="en-US" sz="3600" b="1">
                          <a:solidFill>
                            <a:schemeClr val="accent5">
                              <a:lumMod val="75000"/>
                            </a:schemeClr>
                          </a:solidFill>
                        </a:rPr>
                        <a:t>1</a:t>
                      </a:r>
                    </a:p>
                  </a:txBody>
                  <a:tcPr>
                    <a:solidFill>
                      <a:srgbClr val="CCCCCF"/>
                    </a:solidFill>
                  </a:tcPr>
                </a:tc>
                <a:tc>
                  <a:txBody>
                    <a:bodyPr/>
                    <a:lstStyle/>
                    <a:p>
                      <a:pPr algn="ctr"/>
                      <a:r>
                        <a:rPr lang="en-US" sz="3600" b="1">
                          <a:solidFill>
                            <a:schemeClr val="accent5">
                              <a:lumMod val="75000"/>
                            </a:schemeClr>
                          </a:solidFill>
                        </a:rPr>
                        <a:t>2</a:t>
                      </a:r>
                    </a:p>
                  </a:txBody>
                  <a:tcPr>
                    <a:solidFill>
                      <a:srgbClr val="CCCCCF"/>
                    </a:solidFill>
                  </a:tcPr>
                </a:tc>
                <a:extLst>
                  <a:ext uri="{0D108BD9-81ED-4DB2-BD59-A6C34878D82A}">
                    <a16:rowId xmlns:a16="http://schemas.microsoft.com/office/drawing/2014/main" val="4092831775"/>
                  </a:ext>
                </a:extLst>
              </a:tr>
              <a:tr h="662525">
                <a:tc>
                  <a:txBody>
                    <a:bodyPr/>
                    <a:lstStyle/>
                    <a:p>
                      <a:pPr algn="ctr"/>
                      <a:r>
                        <a:rPr lang="en-US" sz="3600" b="1">
                          <a:solidFill>
                            <a:srgbClr val="FF0000"/>
                          </a:solidFill>
                        </a:rPr>
                        <a:t>0</a:t>
                      </a:r>
                    </a:p>
                  </a:txBody>
                  <a:tcPr/>
                </a:tc>
                <a:tc>
                  <a:txBody>
                    <a:bodyPr/>
                    <a:lstStyle/>
                    <a:p>
                      <a:pPr algn="ctr"/>
                      <a:r>
                        <a:rPr lang="en-US" sz="3600" b="1">
                          <a:solidFill>
                            <a:srgbClr val="FF0000"/>
                          </a:solidFill>
                        </a:rPr>
                        <a:t>0</a:t>
                      </a:r>
                    </a:p>
                  </a:txBody>
                  <a:tcPr/>
                </a:tc>
                <a:tc>
                  <a:txBody>
                    <a:bodyPr/>
                    <a:lstStyle/>
                    <a:p>
                      <a:pPr algn="ctr"/>
                      <a:r>
                        <a:rPr lang="en-US" sz="3600" b="1">
                          <a:solidFill>
                            <a:srgbClr val="FF0000"/>
                          </a:solidFill>
                        </a:rPr>
                        <a:t>5</a:t>
                      </a:r>
                    </a:p>
                  </a:txBody>
                  <a:tcPr/>
                </a:tc>
                <a:extLst>
                  <a:ext uri="{0D108BD9-81ED-4DB2-BD59-A6C34878D82A}">
                    <a16:rowId xmlns:a16="http://schemas.microsoft.com/office/drawing/2014/main" val="202117185"/>
                  </a:ext>
                </a:extLst>
              </a:tr>
              <a:tr h="662525">
                <a:tc>
                  <a:txBody>
                    <a:bodyPr/>
                    <a:lstStyle/>
                    <a:p>
                      <a:pPr algn="ctr"/>
                      <a:r>
                        <a:rPr lang="en-US" sz="3600" b="1">
                          <a:solidFill>
                            <a:srgbClr val="FF0000"/>
                          </a:solidFill>
                        </a:rPr>
                        <a:t>0</a:t>
                      </a:r>
                    </a:p>
                  </a:txBody>
                  <a:tcPr>
                    <a:solidFill>
                      <a:srgbClr val="CCCCD0"/>
                    </a:solidFill>
                  </a:tcPr>
                </a:tc>
                <a:tc>
                  <a:txBody>
                    <a:bodyPr/>
                    <a:lstStyle/>
                    <a:p>
                      <a:pPr algn="ctr"/>
                      <a:r>
                        <a:rPr lang="en-US" sz="3600" b="1">
                          <a:solidFill>
                            <a:srgbClr val="FF0000"/>
                          </a:solidFill>
                        </a:rPr>
                        <a:t>0</a:t>
                      </a:r>
                    </a:p>
                  </a:txBody>
                  <a:tcPr>
                    <a:solidFill>
                      <a:srgbClr val="CCCCD0"/>
                    </a:solidFill>
                  </a:tcPr>
                </a:tc>
                <a:tc>
                  <a:txBody>
                    <a:bodyPr/>
                    <a:lstStyle/>
                    <a:p>
                      <a:pPr algn="ctr"/>
                      <a:r>
                        <a:rPr lang="en-US" sz="3600" b="1">
                          <a:solidFill>
                            <a:srgbClr val="FF0000"/>
                          </a:solidFill>
                        </a:rPr>
                        <a:t>6</a:t>
                      </a:r>
                    </a:p>
                  </a:txBody>
                  <a:tcPr>
                    <a:solidFill>
                      <a:srgbClr val="CCCCD0"/>
                    </a:solidFill>
                  </a:tcPr>
                </a:tc>
                <a:extLst>
                  <a:ext uri="{0D108BD9-81ED-4DB2-BD59-A6C34878D82A}">
                    <a16:rowId xmlns:a16="http://schemas.microsoft.com/office/drawing/2014/main" val="3599587475"/>
                  </a:ext>
                </a:extLst>
              </a:tr>
            </a:tbl>
          </a:graphicData>
        </a:graphic>
      </p:graphicFrame>
      <p:sp>
        <p:nvSpPr>
          <p:cNvPr id="14" name="Tekstvak 13">
            <a:extLst>
              <a:ext uri="{FF2B5EF4-FFF2-40B4-BE49-F238E27FC236}">
                <a16:creationId xmlns:a16="http://schemas.microsoft.com/office/drawing/2014/main" id="{593C6F31-0DD3-4C0B-D732-D04E4448B701}"/>
              </a:ext>
            </a:extLst>
          </p:cNvPr>
          <p:cNvSpPr txBox="1"/>
          <p:nvPr/>
        </p:nvSpPr>
        <p:spPr>
          <a:xfrm>
            <a:off x="8611406" y="4152498"/>
            <a:ext cx="7154838" cy="4154984"/>
          </a:xfrm>
          <a:custGeom>
            <a:avLst/>
            <a:gdLst>
              <a:gd name="csX0" fmla="*/ 0 w 7154838"/>
              <a:gd name="csY0" fmla="*/ 0 h 4154984"/>
              <a:gd name="csX1" fmla="*/ 524688 w 7154838"/>
              <a:gd name="csY1" fmla="*/ 0 h 4154984"/>
              <a:gd name="csX2" fmla="*/ 1120925 w 7154838"/>
              <a:gd name="csY2" fmla="*/ 0 h 4154984"/>
              <a:gd name="csX3" fmla="*/ 1860258 w 7154838"/>
              <a:gd name="csY3" fmla="*/ 0 h 4154984"/>
              <a:gd name="csX4" fmla="*/ 2528043 w 7154838"/>
              <a:gd name="csY4" fmla="*/ 0 h 4154984"/>
              <a:gd name="csX5" fmla="*/ 3052731 w 7154838"/>
              <a:gd name="csY5" fmla="*/ 0 h 4154984"/>
              <a:gd name="csX6" fmla="*/ 3792064 w 7154838"/>
              <a:gd name="csY6" fmla="*/ 0 h 4154984"/>
              <a:gd name="csX7" fmla="*/ 4245204 w 7154838"/>
              <a:gd name="csY7" fmla="*/ 0 h 4154984"/>
              <a:gd name="csX8" fmla="*/ 4626795 w 7154838"/>
              <a:gd name="csY8" fmla="*/ 0 h 4154984"/>
              <a:gd name="csX9" fmla="*/ 5079935 w 7154838"/>
              <a:gd name="csY9" fmla="*/ 0 h 4154984"/>
              <a:gd name="csX10" fmla="*/ 5819268 w 7154838"/>
              <a:gd name="csY10" fmla="*/ 0 h 4154984"/>
              <a:gd name="csX11" fmla="*/ 6487053 w 7154838"/>
              <a:gd name="csY11" fmla="*/ 0 h 4154984"/>
              <a:gd name="csX12" fmla="*/ 7154838 w 7154838"/>
              <a:gd name="csY12" fmla="*/ 0 h 4154984"/>
              <a:gd name="csX13" fmla="*/ 7154838 w 7154838"/>
              <a:gd name="csY13" fmla="*/ 510469 h 4154984"/>
              <a:gd name="csX14" fmla="*/ 7154838 w 7154838"/>
              <a:gd name="csY14" fmla="*/ 1145588 h 4154984"/>
              <a:gd name="csX15" fmla="*/ 7154838 w 7154838"/>
              <a:gd name="csY15" fmla="*/ 1697608 h 4154984"/>
              <a:gd name="csX16" fmla="*/ 7154838 w 7154838"/>
              <a:gd name="csY16" fmla="*/ 2291177 h 4154984"/>
              <a:gd name="csX17" fmla="*/ 7154838 w 7154838"/>
              <a:gd name="csY17" fmla="*/ 2760097 h 4154984"/>
              <a:gd name="csX18" fmla="*/ 7154838 w 7154838"/>
              <a:gd name="csY18" fmla="*/ 3395215 h 4154984"/>
              <a:gd name="csX19" fmla="*/ 7154838 w 7154838"/>
              <a:gd name="csY19" fmla="*/ 4154984 h 4154984"/>
              <a:gd name="csX20" fmla="*/ 6558602 w 7154838"/>
              <a:gd name="csY20" fmla="*/ 4154984 h 4154984"/>
              <a:gd name="csX21" fmla="*/ 6177010 w 7154838"/>
              <a:gd name="csY21" fmla="*/ 4154984 h 4154984"/>
              <a:gd name="csX22" fmla="*/ 5723870 w 7154838"/>
              <a:gd name="csY22" fmla="*/ 4154984 h 4154984"/>
              <a:gd name="csX23" fmla="*/ 5056086 w 7154838"/>
              <a:gd name="csY23" fmla="*/ 4154984 h 4154984"/>
              <a:gd name="csX24" fmla="*/ 4316752 w 7154838"/>
              <a:gd name="csY24" fmla="*/ 4154984 h 4154984"/>
              <a:gd name="csX25" fmla="*/ 3720516 w 7154838"/>
              <a:gd name="csY25" fmla="*/ 4154984 h 4154984"/>
              <a:gd name="csX26" fmla="*/ 3124279 w 7154838"/>
              <a:gd name="csY26" fmla="*/ 4154984 h 4154984"/>
              <a:gd name="csX27" fmla="*/ 2384946 w 7154838"/>
              <a:gd name="csY27" fmla="*/ 4154984 h 4154984"/>
              <a:gd name="csX28" fmla="*/ 1788709 w 7154838"/>
              <a:gd name="csY28" fmla="*/ 4154984 h 4154984"/>
              <a:gd name="csX29" fmla="*/ 1407118 w 7154838"/>
              <a:gd name="csY29" fmla="*/ 4154984 h 4154984"/>
              <a:gd name="csX30" fmla="*/ 882430 w 7154838"/>
              <a:gd name="csY30" fmla="*/ 4154984 h 4154984"/>
              <a:gd name="csX31" fmla="*/ 0 w 7154838"/>
              <a:gd name="csY31" fmla="*/ 4154984 h 4154984"/>
              <a:gd name="csX32" fmla="*/ 0 w 7154838"/>
              <a:gd name="csY32" fmla="*/ 3686064 h 4154984"/>
              <a:gd name="csX33" fmla="*/ 0 w 7154838"/>
              <a:gd name="csY33" fmla="*/ 3175595 h 4154984"/>
              <a:gd name="csX34" fmla="*/ 0 w 7154838"/>
              <a:gd name="csY34" fmla="*/ 2498926 h 4154984"/>
              <a:gd name="csX35" fmla="*/ 0 w 7154838"/>
              <a:gd name="csY35" fmla="*/ 1863807 h 4154984"/>
              <a:gd name="csX36" fmla="*/ 0 w 7154838"/>
              <a:gd name="csY36" fmla="*/ 1270238 h 4154984"/>
              <a:gd name="csX37" fmla="*/ 0 w 7154838"/>
              <a:gd name="csY37" fmla="*/ 635119 h 4154984"/>
              <a:gd name="csX38" fmla="*/ 0 w 7154838"/>
              <a:gd name="csY38" fmla="*/ 0 h 415498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Lst>
            <a:rect l="l" t="t" r="r" b="b"/>
            <a:pathLst>
              <a:path w="7154838" h="4154984" extrusionOk="0">
                <a:moveTo>
                  <a:pt x="0" y="0"/>
                </a:moveTo>
                <a:cubicBezTo>
                  <a:pt x="140914" y="-56175"/>
                  <a:pt x="349527" y="53701"/>
                  <a:pt x="524688" y="0"/>
                </a:cubicBezTo>
                <a:cubicBezTo>
                  <a:pt x="699849" y="-53701"/>
                  <a:pt x="1000226" y="22590"/>
                  <a:pt x="1120925" y="0"/>
                </a:cubicBezTo>
                <a:cubicBezTo>
                  <a:pt x="1241624" y="-22590"/>
                  <a:pt x="1694513" y="53855"/>
                  <a:pt x="1860258" y="0"/>
                </a:cubicBezTo>
                <a:cubicBezTo>
                  <a:pt x="2026003" y="-53855"/>
                  <a:pt x="2350130" y="68207"/>
                  <a:pt x="2528043" y="0"/>
                </a:cubicBezTo>
                <a:cubicBezTo>
                  <a:pt x="2705956" y="-68207"/>
                  <a:pt x="2915195" y="40834"/>
                  <a:pt x="3052731" y="0"/>
                </a:cubicBezTo>
                <a:cubicBezTo>
                  <a:pt x="3190267" y="-40834"/>
                  <a:pt x="3554424" y="50108"/>
                  <a:pt x="3792064" y="0"/>
                </a:cubicBezTo>
                <a:cubicBezTo>
                  <a:pt x="4029704" y="-50108"/>
                  <a:pt x="4150179" y="2918"/>
                  <a:pt x="4245204" y="0"/>
                </a:cubicBezTo>
                <a:cubicBezTo>
                  <a:pt x="4340229" y="-2918"/>
                  <a:pt x="4471022" y="27128"/>
                  <a:pt x="4626795" y="0"/>
                </a:cubicBezTo>
                <a:cubicBezTo>
                  <a:pt x="4782568" y="-27128"/>
                  <a:pt x="4863353" y="28687"/>
                  <a:pt x="5079935" y="0"/>
                </a:cubicBezTo>
                <a:cubicBezTo>
                  <a:pt x="5296517" y="-28687"/>
                  <a:pt x="5517067" y="56758"/>
                  <a:pt x="5819268" y="0"/>
                </a:cubicBezTo>
                <a:cubicBezTo>
                  <a:pt x="6121469" y="-56758"/>
                  <a:pt x="6291360" y="69257"/>
                  <a:pt x="6487053" y="0"/>
                </a:cubicBezTo>
                <a:cubicBezTo>
                  <a:pt x="6682747" y="-69257"/>
                  <a:pt x="6910349" y="50361"/>
                  <a:pt x="7154838" y="0"/>
                </a:cubicBezTo>
                <a:cubicBezTo>
                  <a:pt x="7164127" y="218363"/>
                  <a:pt x="7116660" y="375394"/>
                  <a:pt x="7154838" y="510469"/>
                </a:cubicBezTo>
                <a:cubicBezTo>
                  <a:pt x="7193016" y="645544"/>
                  <a:pt x="7082597" y="937328"/>
                  <a:pt x="7154838" y="1145588"/>
                </a:cubicBezTo>
                <a:cubicBezTo>
                  <a:pt x="7227079" y="1353848"/>
                  <a:pt x="7148575" y="1572997"/>
                  <a:pt x="7154838" y="1697608"/>
                </a:cubicBezTo>
                <a:cubicBezTo>
                  <a:pt x="7161101" y="1822219"/>
                  <a:pt x="7122008" y="2134557"/>
                  <a:pt x="7154838" y="2291177"/>
                </a:cubicBezTo>
                <a:cubicBezTo>
                  <a:pt x="7187668" y="2447797"/>
                  <a:pt x="7101404" y="2633518"/>
                  <a:pt x="7154838" y="2760097"/>
                </a:cubicBezTo>
                <a:cubicBezTo>
                  <a:pt x="7208272" y="2886676"/>
                  <a:pt x="7144017" y="3186446"/>
                  <a:pt x="7154838" y="3395215"/>
                </a:cubicBezTo>
                <a:cubicBezTo>
                  <a:pt x="7165659" y="3603984"/>
                  <a:pt x="7068550" y="3930237"/>
                  <a:pt x="7154838" y="4154984"/>
                </a:cubicBezTo>
                <a:cubicBezTo>
                  <a:pt x="6859282" y="4208745"/>
                  <a:pt x="6768336" y="4094438"/>
                  <a:pt x="6558602" y="4154984"/>
                </a:cubicBezTo>
                <a:cubicBezTo>
                  <a:pt x="6348868" y="4215530"/>
                  <a:pt x="6344890" y="4116238"/>
                  <a:pt x="6177010" y="4154984"/>
                </a:cubicBezTo>
                <a:cubicBezTo>
                  <a:pt x="6009130" y="4193730"/>
                  <a:pt x="5931529" y="4144911"/>
                  <a:pt x="5723870" y="4154984"/>
                </a:cubicBezTo>
                <a:cubicBezTo>
                  <a:pt x="5516211" y="4165057"/>
                  <a:pt x="5335223" y="4086969"/>
                  <a:pt x="5056086" y="4154984"/>
                </a:cubicBezTo>
                <a:cubicBezTo>
                  <a:pt x="4776949" y="4222999"/>
                  <a:pt x="4553009" y="4138165"/>
                  <a:pt x="4316752" y="4154984"/>
                </a:cubicBezTo>
                <a:cubicBezTo>
                  <a:pt x="4080495" y="4171803"/>
                  <a:pt x="3872266" y="4126174"/>
                  <a:pt x="3720516" y="4154984"/>
                </a:cubicBezTo>
                <a:cubicBezTo>
                  <a:pt x="3568766" y="4183794"/>
                  <a:pt x="3310199" y="4108893"/>
                  <a:pt x="3124279" y="4154984"/>
                </a:cubicBezTo>
                <a:cubicBezTo>
                  <a:pt x="2938359" y="4201075"/>
                  <a:pt x="2653009" y="4070631"/>
                  <a:pt x="2384946" y="4154984"/>
                </a:cubicBezTo>
                <a:cubicBezTo>
                  <a:pt x="2116883" y="4239337"/>
                  <a:pt x="1912846" y="4115408"/>
                  <a:pt x="1788709" y="4154984"/>
                </a:cubicBezTo>
                <a:cubicBezTo>
                  <a:pt x="1664572" y="4194560"/>
                  <a:pt x="1574639" y="4145007"/>
                  <a:pt x="1407118" y="4154984"/>
                </a:cubicBezTo>
                <a:cubicBezTo>
                  <a:pt x="1239597" y="4164961"/>
                  <a:pt x="1039702" y="4093908"/>
                  <a:pt x="882430" y="4154984"/>
                </a:cubicBezTo>
                <a:cubicBezTo>
                  <a:pt x="725158" y="4216060"/>
                  <a:pt x="426527" y="4135976"/>
                  <a:pt x="0" y="4154984"/>
                </a:cubicBezTo>
                <a:cubicBezTo>
                  <a:pt x="-48733" y="3996747"/>
                  <a:pt x="27461" y="3786147"/>
                  <a:pt x="0" y="3686064"/>
                </a:cubicBezTo>
                <a:cubicBezTo>
                  <a:pt x="-27461" y="3585981"/>
                  <a:pt x="52657" y="3428083"/>
                  <a:pt x="0" y="3175595"/>
                </a:cubicBezTo>
                <a:cubicBezTo>
                  <a:pt x="-52657" y="2923107"/>
                  <a:pt x="6077" y="2830182"/>
                  <a:pt x="0" y="2498926"/>
                </a:cubicBezTo>
                <a:cubicBezTo>
                  <a:pt x="-6077" y="2167670"/>
                  <a:pt x="70251" y="2026931"/>
                  <a:pt x="0" y="1863807"/>
                </a:cubicBezTo>
                <a:cubicBezTo>
                  <a:pt x="-70251" y="1700683"/>
                  <a:pt x="66701" y="1488832"/>
                  <a:pt x="0" y="1270238"/>
                </a:cubicBezTo>
                <a:cubicBezTo>
                  <a:pt x="-66701" y="1051644"/>
                  <a:pt x="32068" y="816693"/>
                  <a:pt x="0" y="635119"/>
                </a:cubicBezTo>
                <a:cubicBezTo>
                  <a:pt x="-32068" y="453545"/>
                  <a:pt x="11381" y="207782"/>
                  <a:pt x="0" y="0"/>
                </a:cubicBezTo>
                <a:close/>
              </a:path>
            </a:pathLst>
          </a:custGeom>
          <a:noFill/>
          <a:ln w="76200">
            <a:solidFill>
              <a:schemeClr val="tx1"/>
            </a:solidFill>
            <a:extLst>
              <a:ext uri="{C807C97D-BFC1-408E-A445-0C87EB9F89A2}">
                <ask:lineSketchStyleProps xmlns:ask="http://schemas.microsoft.com/office/drawing/2018/sketchyshapes" sd="4283315133">
                  <a:prstGeom prst="rect">
                    <a:avLst/>
                  </a:prstGeom>
                  <ask:type>
                    <ask:lineSketchScribble/>
                  </ask:type>
                </ask:lineSketchStyleProps>
              </a:ext>
            </a:extLst>
          </a:ln>
          <a:effectLst>
            <a:innerShdw blurRad="63500" dist="50800" dir="2700000">
              <a:prstClr val="black">
                <a:alpha val="50000"/>
              </a:prstClr>
            </a:inn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solidFill>
                  <a:srgbClr val="569CD6"/>
                </a:solidFill>
                <a:latin typeface="Menlo"/>
              </a:rPr>
              <a:t>template</a:t>
            </a:r>
            <a:r>
              <a:rPr lang="en-US" sz="2400">
                <a:solidFill>
                  <a:srgbClr val="CCCCCC"/>
                </a:solidFill>
                <a:latin typeface="Menlo"/>
              </a:rPr>
              <a:t> </a:t>
            </a:r>
            <a:r>
              <a:rPr lang="en-US" sz="2400">
                <a:solidFill>
                  <a:srgbClr val="FFC000"/>
                </a:solidFill>
                <a:latin typeface="Menlo"/>
              </a:rPr>
              <a:t>Division</a:t>
            </a:r>
            <a:r>
              <a:rPr lang="en-US" sz="2400">
                <a:solidFill>
                  <a:schemeClr val="accent6">
                    <a:lumMod val="10000"/>
                  </a:schemeClr>
                </a:solidFill>
                <a:latin typeface="Menlo"/>
              </a:rPr>
              <a:t>() {</a:t>
            </a:r>
          </a:p>
          <a:p>
            <a:r>
              <a:rPr lang="en-US" sz="2400">
                <a:solidFill>
                  <a:srgbClr val="569CD6"/>
                </a:solidFill>
                <a:latin typeface="Menlo"/>
              </a:rPr>
              <a:t>  </a:t>
            </a:r>
          </a:p>
          <a:p>
            <a:r>
              <a:rPr lang="en-US" sz="2400">
                <a:solidFill>
                  <a:srgbClr val="569CD6"/>
                </a:solidFill>
                <a:latin typeface="Menlo"/>
              </a:rPr>
              <a:t>  signal </a:t>
            </a:r>
            <a:r>
              <a:rPr lang="en-US" sz="2400">
                <a:solidFill>
                  <a:srgbClr val="EB3950"/>
                </a:solidFill>
                <a:latin typeface="Menlo"/>
              </a:rPr>
              <a:t>private</a:t>
            </a:r>
            <a:r>
              <a:rPr lang="en-US" sz="2400">
                <a:solidFill>
                  <a:srgbClr val="CCCCCC"/>
                </a:solidFill>
                <a:latin typeface="Menlo"/>
              </a:rPr>
              <a:t> </a:t>
            </a:r>
            <a:r>
              <a:rPr lang="en-US" sz="2400">
                <a:solidFill>
                  <a:srgbClr val="569CD6"/>
                </a:solidFill>
                <a:latin typeface="Menlo"/>
              </a:rPr>
              <a:t>input</a:t>
            </a:r>
            <a:r>
              <a:rPr lang="en-US" sz="2400">
                <a:solidFill>
                  <a:srgbClr val="CCCCCC"/>
                </a:solidFill>
                <a:latin typeface="Menlo"/>
              </a:rPr>
              <a:t> </a:t>
            </a:r>
            <a:r>
              <a:rPr lang="en-US" sz="2400">
                <a:solidFill>
                  <a:schemeClr val="accent6">
                    <a:lumMod val="10000"/>
                  </a:schemeClr>
                </a:solidFill>
                <a:latin typeface="Menlo"/>
              </a:rPr>
              <a:t>a;</a:t>
            </a:r>
          </a:p>
          <a:p>
            <a:r>
              <a:rPr lang="en-US" sz="2400">
                <a:solidFill>
                  <a:srgbClr val="569CD6"/>
                </a:solidFill>
                <a:latin typeface="Menlo"/>
              </a:rPr>
              <a:t>  signal input</a:t>
            </a:r>
            <a:r>
              <a:rPr lang="en-US" sz="2400">
                <a:solidFill>
                  <a:srgbClr val="CCCCCC"/>
                </a:solidFill>
                <a:latin typeface="Menlo"/>
              </a:rPr>
              <a:t> </a:t>
            </a:r>
            <a:r>
              <a:rPr lang="nl-BE" sz="2400">
                <a:solidFill>
                  <a:schemeClr val="accent6">
                    <a:lumMod val="10000"/>
                  </a:schemeClr>
                </a:solidFill>
                <a:highlight>
                  <a:srgbClr val="FFFF00"/>
                </a:highlight>
                <a:latin typeface="Menlo" panose="020B0609030804020204" pitchFamily="49" charset="0"/>
                <a:ea typeface="Menlo" panose="020B0609030804020204" pitchFamily="49" charset="0"/>
                <a:cs typeface="Menlo" panose="020B0609030804020204" pitchFamily="49" charset="0"/>
              </a:rPr>
              <a:t>{nonZero}</a:t>
            </a:r>
            <a:r>
              <a:rPr lang="en-US" sz="2400">
                <a:solidFill>
                  <a:srgbClr val="CCCCCC"/>
                </a:solidFill>
                <a:latin typeface="Menlo"/>
              </a:rPr>
              <a:t> </a:t>
            </a:r>
            <a:r>
              <a:rPr lang="en-US" sz="2400">
                <a:solidFill>
                  <a:schemeClr val="accent6">
                    <a:lumMod val="10000"/>
                  </a:schemeClr>
                </a:solidFill>
                <a:latin typeface="Menlo"/>
              </a:rPr>
              <a:t>b;</a:t>
            </a:r>
            <a:endParaRPr lang="en-US" sz="2400">
              <a:solidFill>
                <a:srgbClr val="569CD6"/>
              </a:solidFill>
              <a:latin typeface="Menlo"/>
            </a:endParaRPr>
          </a:p>
          <a:p>
            <a:r>
              <a:rPr lang="en-US" sz="2400">
                <a:solidFill>
                  <a:srgbClr val="569CD6"/>
                </a:solidFill>
                <a:latin typeface="Menlo"/>
              </a:rPr>
              <a:t>  signal</a:t>
            </a:r>
            <a:r>
              <a:rPr lang="en-US" sz="2400">
                <a:solidFill>
                  <a:srgbClr val="CCCCCC"/>
                </a:solidFill>
                <a:latin typeface="Menlo"/>
              </a:rPr>
              <a:t> </a:t>
            </a:r>
            <a:r>
              <a:rPr lang="en-US" sz="2400">
                <a:solidFill>
                  <a:srgbClr val="569CD6"/>
                </a:solidFill>
                <a:latin typeface="Menlo"/>
              </a:rPr>
              <a:t>output</a:t>
            </a:r>
            <a:r>
              <a:rPr lang="en-US" sz="2400">
                <a:solidFill>
                  <a:srgbClr val="CCCCCC"/>
                </a:solidFill>
                <a:latin typeface="Menlo"/>
              </a:rPr>
              <a:t> </a:t>
            </a:r>
            <a:r>
              <a:rPr lang="en-US" sz="2400">
                <a:solidFill>
                  <a:schemeClr val="accent6">
                    <a:lumMod val="10000"/>
                  </a:schemeClr>
                </a:solidFill>
                <a:latin typeface="Menlo"/>
              </a:rPr>
              <a:t>out;</a:t>
            </a:r>
          </a:p>
          <a:p>
            <a:endParaRPr lang="en-US" sz="2400">
              <a:solidFill>
                <a:schemeClr val="accent6">
                  <a:lumMod val="10000"/>
                </a:schemeClr>
              </a:solidFill>
              <a:latin typeface="Menlo"/>
            </a:endParaRPr>
          </a:p>
          <a:p>
            <a:r>
              <a:rPr lang="en-US" sz="2400">
                <a:solidFill>
                  <a:schemeClr val="accent6">
                    <a:lumMod val="10000"/>
                  </a:schemeClr>
                </a:solidFill>
                <a:latin typeface="Menlo"/>
              </a:rPr>
              <a:t>  out </a:t>
            </a:r>
            <a:r>
              <a:rPr lang="en-US" sz="2400">
                <a:solidFill>
                  <a:srgbClr val="569CD6"/>
                </a:solidFill>
                <a:latin typeface="Menlo"/>
              </a:rPr>
              <a:t>&lt;--</a:t>
            </a:r>
            <a:r>
              <a:rPr lang="en-US" sz="2400">
                <a:solidFill>
                  <a:schemeClr val="accent6">
                    <a:lumMod val="10000"/>
                  </a:schemeClr>
                </a:solidFill>
                <a:latin typeface="Menlo"/>
              </a:rPr>
              <a:t> a / b;</a:t>
            </a:r>
          </a:p>
          <a:p>
            <a:br>
              <a:rPr lang="en-US" sz="2400">
                <a:latin typeface="Menlo"/>
              </a:rPr>
            </a:br>
            <a:r>
              <a:rPr lang="en-US" sz="2400">
                <a:latin typeface="Menlo"/>
              </a:rPr>
              <a:t>  </a:t>
            </a:r>
            <a:r>
              <a:rPr lang="en-US" sz="2400">
                <a:solidFill>
                  <a:schemeClr val="accent6">
                    <a:lumMod val="10000"/>
                  </a:schemeClr>
                </a:solidFill>
                <a:latin typeface="Menlo"/>
              </a:rPr>
              <a:t>out * b </a:t>
            </a:r>
            <a:r>
              <a:rPr lang="en-US" sz="2400">
                <a:solidFill>
                  <a:srgbClr val="569CD6"/>
                </a:solidFill>
                <a:latin typeface="Menlo"/>
              </a:rPr>
              <a:t>===</a:t>
            </a:r>
            <a:r>
              <a:rPr lang="en-US" sz="2400">
                <a:solidFill>
                  <a:schemeClr val="accent6">
                    <a:lumMod val="10000"/>
                  </a:schemeClr>
                </a:solidFill>
                <a:latin typeface="Menlo"/>
              </a:rPr>
              <a:t> a;</a:t>
            </a:r>
            <a:endParaRPr lang="en-US" sz="2400">
              <a:solidFill>
                <a:srgbClr val="569CD6"/>
              </a:solidFill>
              <a:latin typeface="Menlo"/>
            </a:endParaRPr>
          </a:p>
          <a:p>
            <a:endParaRPr lang="en-US" sz="2400">
              <a:solidFill>
                <a:srgbClr val="569CD6"/>
              </a:solidFill>
              <a:latin typeface="Menlo"/>
            </a:endParaRPr>
          </a:p>
          <a:p>
            <a:r>
              <a:rPr lang="en-US" sz="2400">
                <a:solidFill>
                  <a:schemeClr val="accent6">
                    <a:lumMod val="10000"/>
                  </a:schemeClr>
                </a:solidFill>
                <a:latin typeface="Menlo"/>
              </a:rPr>
              <a:t>}</a:t>
            </a:r>
          </a:p>
        </p:txBody>
      </p:sp>
      <p:sp>
        <p:nvSpPr>
          <p:cNvPr id="5" name="Afgeronde rechthoek 4">
            <a:extLst>
              <a:ext uri="{FF2B5EF4-FFF2-40B4-BE49-F238E27FC236}">
                <a16:creationId xmlns:a16="http://schemas.microsoft.com/office/drawing/2014/main" id="{E99684D6-C277-EB87-BC59-CAD7914B1E9A}"/>
              </a:ext>
            </a:extLst>
          </p:cNvPr>
          <p:cNvSpPr/>
          <p:nvPr/>
        </p:nvSpPr>
        <p:spPr>
          <a:xfrm>
            <a:off x="10892921" y="9100992"/>
            <a:ext cx="2591811" cy="911536"/>
          </a:xfrm>
          <a:prstGeom prst="roundRect">
            <a:avLst/>
          </a:prstGeom>
          <a:solidFill>
            <a:schemeClr val="accent5">
              <a:lumMod val="7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atin typeface="+mj-lt"/>
              </a:rPr>
              <a:t>Consistent</a:t>
            </a:r>
          </a:p>
        </p:txBody>
      </p:sp>
      <p:cxnSp>
        <p:nvCxnSpPr>
          <p:cNvPr id="23" name="Rechte verbindingslijn 22">
            <a:extLst>
              <a:ext uri="{FF2B5EF4-FFF2-40B4-BE49-F238E27FC236}">
                <a16:creationId xmlns:a16="http://schemas.microsoft.com/office/drawing/2014/main" id="{FBF5FE58-D959-54E1-33F8-0ED9FB4C1E30}"/>
              </a:ext>
            </a:extLst>
          </p:cNvPr>
          <p:cNvCxnSpPr/>
          <p:nvPr/>
        </p:nvCxnSpPr>
        <p:spPr>
          <a:xfrm>
            <a:off x="7704620" y="11472335"/>
            <a:ext cx="8772172" cy="0"/>
          </a:xfrm>
          <a:prstGeom prst="line">
            <a:avLst/>
          </a:prstGeom>
          <a:ln w="76200">
            <a:solidFill>
              <a:schemeClr val="accent5">
                <a:lumMod val="75000"/>
              </a:schemeClr>
            </a:solidFill>
            <a:headEnd type="arrow"/>
            <a:tailEnd type="arrow"/>
          </a:ln>
        </p:spPr>
        <p:style>
          <a:lnRef idx="1">
            <a:schemeClr val="accent1"/>
          </a:lnRef>
          <a:fillRef idx="0">
            <a:schemeClr val="accent1"/>
          </a:fillRef>
          <a:effectRef idx="0">
            <a:schemeClr val="accent1"/>
          </a:effectRef>
          <a:fontRef idx="minor">
            <a:schemeClr val="tx1"/>
          </a:fontRef>
        </p:style>
      </p:cxnSp>
      <p:pic>
        <p:nvPicPr>
          <p:cNvPr id="3076" name="Picture 4" descr="Green Check Mark PNGs for Free Download">
            <a:extLst>
              <a:ext uri="{FF2B5EF4-FFF2-40B4-BE49-F238E27FC236}">
                <a16:creationId xmlns:a16="http://schemas.microsoft.com/office/drawing/2014/main" id="{6B832D09-23F7-0DD3-4C24-EDECE0D93A5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963594" y="9982915"/>
            <a:ext cx="4468268" cy="2978845"/>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 descr="Three dots - Free interface icons">
            <a:extLst>
              <a:ext uri="{FF2B5EF4-FFF2-40B4-BE49-F238E27FC236}">
                <a16:creationId xmlns:a16="http://schemas.microsoft.com/office/drawing/2014/main" id="{6CE4122C-D640-8E5E-0697-D524FEBF7CC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89192" y="12302777"/>
            <a:ext cx="1208044" cy="1208044"/>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 descr="Three dots - Free interface icons">
            <a:extLst>
              <a:ext uri="{FF2B5EF4-FFF2-40B4-BE49-F238E27FC236}">
                <a16:creationId xmlns:a16="http://schemas.microsoft.com/office/drawing/2014/main" id="{CA8A1E39-26D6-C41F-2D73-254CAD42686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00072" y="12302777"/>
            <a:ext cx="1208044" cy="1208044"/>
          </a:xfrm>
          <a:prstGeom prst="rect">
            <a:avLst/>
          </a:prstGeom>
          <a:noFill/>
          <a:extLst>
            <a:ext uri="{909E8E84-426E-40DD-AFC4-6F175D3DCCD1}">
              <a14:hiddenFill xmlns:a14="http://schemas.microsoft.com/office/drawing/2010/main">
                <a:solidFill>
                  <a:srgbClr val="FFFFFF"/>
                </a:solidFill>
              </a14:hiddenFill>
            </a:ext>
          </a:extLst>
        </p:spPr>
      </p:pic>
      <p:cxnSp>
        <p:nvCxnSpPr>
          <p:cNvPr id="2" name="Rechte verbindingslijn 1">
            <a:extLst>
              <a:ext uri="{FF2B5EF4-FFF2-40B4-BE49-F238E27FC236}">
                <a16:creationId xmlns:a16="http://schemas.microsoft.com/office/drawing/2014/main" id="{EEDDB811-867F-D116-AF11-549B632199A3}"/>
              </a:ext>
            </a:extLst>
          </p:cNvPr>
          <p:cNvCxnSpPr>
            <a:cxnSpLocks/>
          </p:cNvCxnSpPr>
          <p:nvPr/>
        </p:nvCxnSpPr>
        <p:spPr>
          <a:xfrm>
            <a:off x="2270841" y="11123802"/>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 name="Rechte verbindingslijn 7">
            <a:extLst>
              <a:ext uri="{FF2B5EF4-FFF2-40B4-BE49-F238E27FC236}">
                <a16:creationId xmlns:a16="http://schemas.microsoft.com/office/drawing/2014/main" id="{DD9C62DF-52DC-8133-7549-5A4D72C02A79}"/>
              </a:ext>
            </a:extLst>
          </p:cNvPr>
          <p:cNvCxnSpPr>
            <a:cxnSpLocks/>
          </p:cNvCxnSpPr>
          <p:nvPr/>
        </p:nvCxnSpPr>
        <p:spPr>
          <a:xfrm>
            <a:off x="4209638" y="11123802"/>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Rechte verbindingslijn 8">
            <a:extLst>
              <a:ext uri="{FF2B5EF4-FFF2-40B4-BE49-F238E27FC236}">
                <a16:creationId xmlns:a16="http://schemas.microsoft.com/office/drawing/2014/main" id="{616A1074-D108-4FA8-E588-32577B061263}"/>
              </a:ext>
            </a:extLst>
          </p:cNvPr>
          <p:cNvCxnSpPr>
            <a:cxnSpLocks/>
          </p:cNvCxnSpPr>
          <p:nvPr/>
        </p:nvCxnSpPr>
        <p:spPr>
          <a:xfrm>
            <a:off x="6148435" y="11123802"/>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Rechte verbindingslijn 10">
            <a:extLst>
              <a:ext uri="{FF2B5EF4-FFF2-40B4-BE49-F238E27FC236}">
                <a16:creationId xmlns:a16="http://schemas.microsoft.com/office/drawing/2014/main" id="{6C454F55-AE87-9607-39DE-225AF40B181D}"/>
              </a:ext>
            </a:extLst>
          </p:cNvPr>
          <p:cNvCxnSpPr>
            <a:cxnSpLocks/>
          </p:cNvCxnSpPr>
          <p:nvPr/>
        </p:nvCxnSpPr>
        <p:spPr>
          <a:xfrm>
            <a:off x="2270841" y="11785362"/>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Rechte verbindingslijn 11">
            <a:extLst>
              <a:ext uri="{FF2B5EF4-FFF2-40B4-BE49-F238E27FC236}">
                <a16:creationId xmlns:a16="http://schemas.microsoft.com/office/drawing/2014/main" id="{71804A95-1B9B-2B22-2AC9-00AE16CEAF28}"/>
              </a:ext>
            </a:extLst>
          </p:cNvPr>
          <p:cNvCxnSpPr>
            <a:cxnSpLocks/>
          </p:cNvCxnSpPr>
          <p:nvPr/>
        </p:nvCxnSpPr>
        <p:spPr>
          <a:xfrm>
            <a:off x="4209638" y="11785362"/>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Rechte verbindingslijn 12">
            <a:extLst>
              <a:ext uri="{FF2B5EF4-FFF2-40B4-BE49-F238E27FC236}">
                <a16:creationId xmlns:a16="http://schemas.microsoft.com/office/drawing/2014/main" id="{DFC62EEF-A457-EFB3-DC36-B2F57358EB01}"/>
              </a:ext>
            </a:extLst>
          </p:cNvPr>
          <p:cNvCxnSpPr>
            <a:cxnSpLocks/>
          </p:cNvCxnSpPr>
          <p:nvPr/>
        </p:nvCxnSpPr>
        <p:spPr>
          <a:xfrm>
            <a:off x="6148435" y="11785362"/>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2" name="Rechte verbindingslijn 21">
            <a:extLst>
              <a:ext uri="{FF2B5EF4-FFF2-40B4-BE49-F238E27FC236}">
                <a16:creationId xmlns:a16="http://schemas.microsoft.com/office/drawing/2014/main" id="{2C66FCBE-6422-0C17-94EF-B9F4CEC2D977}"/>
              </a:ext>
            </a:extLst>
          </p:cNvPr>
          <p:cNvCxnSpPr>
            <a:cxnSpLocks/>
          </p:cNvCxnSpPr>
          <p:nvPr/>
        </p:nvCxnSpPr>
        <p:spPr>
          <a:xfrm>
            <a:off x="17645621" y="11128401"/>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6" name="Rechte verbindingslijn 25">
            <a:extLst>
              <a:ext uri="{FF2B5EF4-FFF2-40B4-BE49-F238E27FC236}">
                <a16:creationId xmlns:a16="http://schemas.microsoft.com/office/drawing/2014/main" id="{9A9BF66D-FF53-0D10-7A3B-C3794F0920C5}"/>
              </a:ext>
            </a:extLst>
          </p:cNvPr>
          <p:cNvCxnSpPr>
            <a:cxnSpLocks/>
          </p:cNvCxnSpPr>
          <p:nvPr/>
        </p:nvCxnSpPr>
        <p:spPr>
          <a:xfrm>
            <a:off x="19584418" y="11128401"/>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7" name="Rechte verbindingslijn 26">
            <a:extLst>
              <a:ext uri="{FF2B5EF4-FFF2-40B4-BE49-F238E27FC236}">
                <a16:creationId xmlns:a16="http://schemas.microsoft.com/office/drawing/2014/main" id="{E29632B4-1D8E-0396-805A-86B49B010A58}"/>
              </a:ext>
            </a:extLst>
          </p:cNvPr>
          <p:cNvCxnSpPr>
            <a:cxnSpLocks/>
          </p:cNvCxnSpPr>
          <p:nvPr/>
        </p:nvCxnSpPr>
        <p:spPr>
          <a:xfrm>
            <a:off x="21523215" y="11128401"/>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8" name="Rechte verbindingslijn 27">
            <a:extLst>
              <a:ext uri="{FF2B5EF4-FFF2-40B4-BE49-F238E27FC236}">
                <a16:creationId xmlns:a16="http://schemas.microsoft.com/office/drawing/2014/main" id="{80962B30-CF65-DA44-3ACE-89EBEA1CC074}"/>
              </a:ext>
            </a:extLst>
          </p:cNvPr>
          <p:cNvCxnSpPr>
            <a:cxnSpLocks/>
          </p:cNvCxnSpPr>
          <p:nvPr/>
        </p:nvCxnSpPr>
        <p:spPr>
          <a:xfrm>
            <a:off x="17645621" y="11789961"/>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9" name="Rechte verbindingslijn 28">
            <a:extLst>
              <a:ext uri="{FF2B5EF4-FFF2-40B4-BE49-F238E27FC236}">
                <a16:creationId xmlns:a16="http://schemas.microsoft.com/office/drawing/2014/main" id="{F41690D5-CD83-0AFC-2AA9-93C85B5325DD}"/>
              </a:ext>
            </a:extLst>
          </p:cNvPr>
          <p:cNvCxnSpPr>
            <a:cxnSpLocks/>
          </p:cNvCxnSpPr>
          <p:nvPr/>
        </p:nvCxnSpPr>
        <p:spPr>
          <a:xfrm>
            <a:off x="19584418" y="11789961"/>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0" name="Rechte verbindingslijn 29">
            <a:extLst>
              <a:ext uri="{FF2B5EF4-FFF2-40B4-BE49-F238E27FC236}">
                <a16:creationId xmlns:a16="http://schemas.microsoft.com/office/drawing/2014/main" id="{AD97AD23-1B6F-9429-09D3-28B93901B1C2}"/>
              </a:ext>
            </a:extLst>
          </p:cNvPr>
          <p:cNvCxnSpPr>
            <a:cxnSpLocks/>
          </p:cNvCxnSpPr>
          <p:nvPr/>
        </p:nvCxnSpPr>
        <p:spPr>
          <a:xfrm>
            <a:off x="21523215" y="11789961"/>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31" name="Tekstvak 30">
            <a:extLst>
              <a:ext uri="{FF2B5EF4-FFF2-40B4-BE49-F238E27FC236}">
                <a16:creationId xmlns:a16="http://schemas.microsoft.com/office/drawing/2014/main" id="{49D5E38A-E59B-0FA3-8F2F-703834BCED07}"/>
              </a:ext>
            </a:extLst>
          </p:cNvPr>
          <p:cNvSpPr txBox="1"/>
          <p:nvPr/>
        </p:nvSpPr>
        <p:spPr>
          <a:xfrm>
            <a:off x="23504869" y="13187659"/>
            <a:ext cx="872782" cy="646331"/>
          </a:xfrm>
          <a:prstGeom prst="rect">
            <a:avLst/>
          </a:prstGeom>
          <a:noFill/>
        </p:spPr>
        <p:txBody>
          <a:bodyPr wrap="square" rtlCol="0">
            <a:spAutoFit/>
          </a:bodyPr>
          <a:lstStyle/>
          <a:p>
            <a:r>
              <a:rPr lang="nl-BE" b="1" dirty="0">
                <a:solidFill>
                  <a:schemeClr val="bg1"/>
                </a:solidFill>
              </a:rPr>
              <a:t>22</a:t>
            </a:r>
          </a:p>
        </p:txBody>
      </p:sp>
      <p:sp>
        <p:nvSpPr>
          <p:cNvPr id="32" name="Rechthoek 31">
            <a:extLst>
              <a:ext uri="{FF2B5EF4-FFF2-40B4-BE49-F238E27FC236}">
                <a16:creationId xmlns:a16="http://schemas.microsoft.com/office/drawing/2014/main" id="{824ED7AE-047A-3691-3F4D-A10BB32B75C6}"/>
              </a:ext>
            </a:extLst>
          </p:cNvPr>
          <p:cNvSpPr/>
          <p:nvPr/>
        </p:nvSpPr>
        <p:spPr>
          <a:xfrm>
            <a:off x="10200998" y="2535480"/>
            <a:ext cx="3975654" cy="882790"/>
          </a:xfrm>
          <a:prstGeom prst="rect">
            <a:avLst/>
          </a:prstGeom>
          <a:solidFill>
            <a:srgbClr val="1B9399"/>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dirty="0">
                <a:latin typeface="+mj-lt"/>
              </a:rPr>
              <a:t>ZKP PROGRAM</a:t>
            </a:r>
          </a:p>
        </p:txBody>
      </p:sp>
      <p:sp>
        <p:nvSpPr>
          <p:cNvPr id="34" name="Rechthoek 33">
            <a:extLst>
              <a:ext uri="{FF2B5EF4-FFF2-40B4-BE49-F238E27FC236}">
                <a16:creationId xmlns:a16="http://schemas.microsoft.com/office/drawing/2014/main" id="{A707CBDF-4A0F-DD91-C521-5E5FEE12EE7C}"/>
              </a:ext>
            </a:extLst>
          </p:cNvPr>
          <p:cNvSpPr/>
          <p:nvPr/>
        </p:nvSpPr>
        <p:spPr>
          <a:xfrm>
            <a:off x="18131154" y="5094025"/>
            <a:ext cx="3975654" cy="882790"/>
          </a:xfrm>
          <a:prstGeom prst="rect">
            <a:avLst/>
          </a:prstGeom>
          <a:solidFill>
            <a:srgbClr val="1B9399"/>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dirty="0">
                <a:latin typeface="+mj-lt"/>
              </a:rPr>
              <a:t>CONSTRAINTS</a:t>
            </a:r>
          </a:p>
        </p:txBody>
      </p:sp>
      <p:sp>
        <p:nvSpPr>
          <p:cNvPr id="17" name="Rechthoek 16">
            <a:extLst>
              <a:ext uri="{FF2B5EF4-FFF2-40B4-BE49-F238E27FC236}">
                <a16:creationId xmlns:a16="http://schemas.microsoft.com/office/drawing/2014/main" id="{00A70F69-F7B4-31B3-5AC2-A0932AB60488}"/>
              </a:ext>
            </a:extLst>
          </p:cNvPr>
          <p:cNvSpPr/>
          <p:nvPr/>
        </p:nvSpPr>
        <p:spPr>
          <a:xfrm>
            <a:off x="2176570" y="5094025"/>
            <a:ext cx="4164199" cy="882790"/>
          </a:xfrm>
          <a:prstGeom prst="rect">
            <a:avLst/>
          </a:prstGeom>
          <a:solidFill>
            <a:srgbClr val="1B9399"/>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dirty="0">
                <a:latin typeface="+mj-lt"/>
              </a:rPr>
              <a:t>COMPUTATIONS</a:t>
            </a:r>
          </a:p>
        </p:txBody>
      </p:sp>
    </p:spTree>
    <p:extLst>
      <p:ext uri="{BB962C8B-B14F-4D97-AF65-F5344CB8AC3E}">
        <p14:creationId xmlns:p14="http://schemas.microsoft.com/office/powerpoint/2010/main" val="106349029"/>
      </p:ext>
    </p:extLst>
  </p:cSld>
  <p:clrMapOvr>
    <a:masterClrMapping/>
  </p:clrMapOvr>
  <p:transition spd="med"/>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8BF33F-B4FD-84FF-CC58-2CDDE52DB3BA}"/>
            </a:ext>
          </a:extLst>
        </p:cNvPr>
        <p:cNvGrpSpPr/>
        <p:nvPr/>
      </p:nvGrpSpPr>
      <p:grpSpPr>
        <a:xfrm>
          <a:off x="0" y="0"/>
          <a:ext cx="0" cy="0"/>
          <a:chOff x="0" y="0"/>
          <a:chExt cx="0" cy="0"/>
        </a:xfrm>
      </p:grpSpPr>
      <p:sp>
        <p:nvSpPr>
          <p:cNvPr id="3" name="Tekstvak 2">
            <a:extLst>
              <a:ext uri="{FF2B5EF4-FFF2-40B4-BE49-F238E27FC236}">
                <a16:creationId xmlns:a16="http://schemas.microsoft.com/office/drawing/2014/main" id="{1A9C4714-341B-DF2E-F860-80085B4553F1}"/>
              </a:ext>
            </a:extLst>
          </p:cNvPr>
          <p:cNvSpPr txBox="1"/>
          <p:nvPr/>
        </p:nvSpPr>
        <p:spPr>
          <a:xfrm>
            <a:off x="1132206" y="921160"/>
            <a:ext cx="17547681" cy="1323439"/>
          </a:xfrm>
          <a:prstGeom prst="rect">
            <a:avLst/>
          </a:prstGeom>
          <a:noFill/>
        </p:spPr>
        <p:txBody>
          <a:bodyPr wrap="square">
            <a:spAutoFit/>
          </a:bodyPr>
          <a:lstStyle/>
          <a:p>
            <a:pPr>
              <a:spcBef>
                <a:spcPts val="0"/>
              </a:spcBef>
              <a:spcAft>
                <a:spcPts val="0"/>
              </a:spcAft>
            </a:pPr>
            <a:r>
              <a:rPr lang="nl-BE" sz="8000" b="1">
                <a:latin typeface="Nunito" pitchFamily="2" charset="77"/>
              </a:rPr>
              <a:t>DCM Example</a:t>
            </a:r>
            <a:endParaRPr lang="nl-BE" sz="11500"/>
          </a:p>
        </p:txBody>
      </p:sp>
      <p:cxnSp>
        <p:nvCxnSpPr>
          <p:cNvPr id="4" name="Rechte verbindingslijn met pijl 3">
            <a:extLst>
              <a:ext uri="{FF2B5EF4-FFF2-40B4-BE49-F238E27FC236}">
                <a16:creationId xmlns:a16="http://schemas.microsoft.com/office/drawing/2014/main" id="{55FBCD72-C37F-A894-A053-D6C64FE58533}"/>
              </a:ext>
            </a:extLst>
          </p:cNvPr>
          <p:cNvCxnSpPr>
            <a:cxnSpLocks/>
          </p:cNvCxnSpPr>
          <p:nvPr/>
        </p:nvCxnSpPr>
        <p:spPr>
          <a:xfrm flipH="1">
            <a:off x="6435040" y="7189145"/>
            <a:ext cx="2176369" cy="0"/>
          </a:xfrm>
          <a:prstGeom prst="straightConnector1">
            <a:avLst/>
          </a:prstGeom>
          <a:ln w="57150">
            <a:solidFill>
              <a:schemeClr val="accent6">
                <a:lumMod val="1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0" name="Rechte verbindingslijn met pijl 9">
            <a:extLst>
              <a:ext uri="{FF2B5EF4-FFF2-40B4-BE49-F238E27FC236}">
                <a16:creationId xmlns:a16="http://schemas.microsoft.com/office/drawing/2014/main" id="{A8F1A190-4D68-71A6-5FA2-2E5537AD5A49}"/>
              </a:ext>
            </a:extLst>
          </p:cNvPr>
          <p:cNvCxnSpPr>
            <a:cxnSpLocks/>
          </p:cNvCxnSpPr>
          <p:nvPr/>
        </p:nvCxnSpPr>
        <p:spPr>
          <a:xfrm flipH="1">
            <a:off x="15766246" y="7189200"/>
            <a:ext cx="2176369" cy="0"/>
          </a:xfrm>
          <a:prstGeom prst="straightConnector1">
            <a:avLst/>
          </a:prstGeom>
          <a:ln w="57150">
            <a:solidFill>
              <a:schemeClr val="accent6">
                <a:lumMod val="10000"/>
              </a:schemeClr>
            </a:solidFill>
            <a:headEnd type="triangle"/>
            <a:tailEnd type="none"/>
          </a:ln>
        </p:spPr>
        <p:style>
          <a:lnRef idx="1">
            <a:schemeClr val="accent1"/>
          </a:lnRef>
          <a:fillRef idx="0">
            <a:schemeClr val="accent1"/>
          </a:fillRef>
          <a:effectRef idx="0">
            <a:schemeClr val="accent1"/>
          </a:effectRef>
          <a:fontRef idx="minor">
            <a:schemeClr val="tx1"/>
          </a:fontRef>
        </p:style>
      </p:cxnSp>
      <p:sp>
        <p:nvSpPr>
          <p:cNvPr id="15" name="Tekstvak 14">
            <a:extLst>
              <a:ext uri="{FF2B5EF4-FFF2-40B4-BE49-F238E27FC236}">
                <a16:creationId xmlns:a16="http://schemas.microsoft.com/office/drawing/2014/main" id="{B58653BC-0BEE-62A5-D2B0-BE1717ED2C95}"/>
              </a:ext>
            </a:extLst>
          </p:cNvPr>
          <p:cNvSpPr txBox="1"/>
          <p:nvPr/>
        </p:nvSpPr>
        <p:spPr>
          <a:xfrm>
            <a:off x="18400920" y="6858002"/>
            <a:ext cx="3436129" cy="584775"/>
          </a:xfrm>
          <a:custGeom>
            <a:avLst/>
            <a:gdLst>
              <a:gd name="csX0" fmla="*/ 0 w 3436129"/>
              <a:gd name="csY0" fmla="*/ 0 h 584775"/>
              <a:gd name="csX1" fmla="*/ 538327 w 3436129"/>
              <a:gd name="csY1" fmla="*/ 0 h 584775"/>
              <a:gd name="csX2" fmla="*/ 1007931 w 3436129"/>
              <a:gd name="csY2" fmla="*/ 0 h 584775"/>
              <a:gd name="csX3" fmla="*/ 1649342 w 3436129"/>
              <a:gd name="csY3" fmla="*/ 0 h 584775"/>
              <a:gd name="csX4" fmla="*/ 2187669 w 3436129"/>
              <a:gd name="csY4" fmla="*/ 0 h 584775"/>
              <a:gd name="csX5" fmla="*/ 2725996 w 3436129"/>
              <a:gd name="csY5" fmla="*/ 0 h 584775"/>
              <a:gd name="csX6" fmla="*/ 3436129 w 3436129"/>
              <a:gd name="csY6" fmla="*/ 0 h 584775"/>
              <a:gd name="csX7" fmla="*/ 3436129 w 3436129"/>
              <a:gd name="csY7" fmla="*/ 584775 h 584775"/>
              <a:gd name="csX8" fmla="*/ 2863441 w 3436129"/>
              <a:gd name="csY8" fmla="*/ 584775 h 584775"/>
              <a:gd name="csX9" fmla="*/ 2393837 w 3436129"/>
              <a:gd name="csY9" fmla="*/ 584775 h 584775"/>
              <a:gd name="csX10" fmla="*/ 1821148 w 3436129"/>
              <a:gd name="csY10" fmla="*/ 584775 h 584775"/>
              <a:gd name="csX11" fmla="*/ 1248460 w 3436129"/>
              <a:gd name="csY11" fmla="*/ 584775 h 584775"/>
              <a:gd name="csX12" fmla="*/ 710133 w 3436129"/>
              <a:gd name="csY12" fmla="*/ 584775 h 584775"/>
              <a:gd name="csX13" fmla="*/ 0 w 3436129"/>
              <a:gd name="csY13" fmla="*/ 584775 h 584775"/>
              <a:gd name="csX14" fmla="*/ 0 w 3436129"/>
              <a:gd name="csY14" fmla="*/ 0 h 584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3436129" h="584775" extrusionOk="0">
                <a:moveTo>
                  <a:pt x="0" y="0"/>
                </a:moveTo>
                <a:cubicBezTo>
                  <a:pt x="114264" y="-1214"/>
                  <a:pt x="394194" y="23082"/>
                  <a:pt x="538327" y="0"/>
                </a:cubicBezTo>
                <a:cubicBezTo>
                  <a:pt x="682460" y="-23082"/>
                  <a:pt x="793088" y="24008"/>
                  <a:pt x="1007931" y="0"/>
                </a:cubicBezTo>
                <a:cubicBezTo>
                  <a:pt x="1222774" y="-24008"/>
                  <a:pt x="1501154" y="74624"/>
                  <a:pt x="1649342" y="0"/>
                </a:cubicBezTo>
                <a:cubicBezTo>
                  <a:pt x="1797530" y="-74624"/>
                  <a:pt x="2036007" y="30938"/>
                  <a:pt x="2187669" y="0"/>
                </a:cubicBezTo>
                <a:cubicBezTo>
                  <a:pt x="2339331" y="-30938"/>
                  <a:pt x="2514044" y="33172"/>
                  <a:pt x="2725996" y="0"/>
                </a:cubicBezTo>
                <a:cubicBezTo>
                  <a:pt x="2937948" y="-33172"/>
                  <a:pt x="3265565" y="46101"/>
                  <a:pt x="3436129" y="0"/>
                </a:cubicBezTo>
                <a:cubicBezTo>
                  <a:pt x="3485998" y="282673"/>
                  <a:pt x="3418203" y="341227"/>
                  <a:pt x="3436129" y="584775"/>
                </a:cubicBezTo>
                <a:cubicBezTo>
                  <a:pt x="3320260" y="595196"/>
                  <a:pt x="3132633" y="576834"/>
                  <a:pt x="2863441" y="584775"/>
                </a:cubicBezTo>
                <a:cubicBezTo>
                  <a:pt x="2594249" y="592716"/>
                  <a:pt x="2498965" y="535622"/>
                  <a:pt x="2393837" y="584775"/>
                </a:cubicBezTo>
                <a:cubicBezTo>
                  <a:pt x="2288709" y="633928"/>
                  <a:pt x="2073844" y="528092"/>
                  <a:pt x="1821148" y="584775"/>
                </a:cubicBezTo>
                <a:cubicBezTo>
                  <a:pt x="1568452" y="641458"/>
                  <a:pt x="1382122" y="539313"/>
                  <a:pt x="1248460" y="584775"/>
                </a:cubicBezTo>
                <a:cubicBezTo>
                  <a:pt x="1114798" y="630237"/>
                  <a:pt x="961950" y="541872"/>
                  <a:pt x="710133" y="584775"/>
                </a:cubicBezTo>
                <a:cubicBezTo>
                  <a:pt x="458316" y="627678"/>
                  <a:pt x="352145" y="554807"/>
                  <a:pt x="0" y="584775"/>
                </a:cubicBezTo>
                <a:cubicBezTo>
                  <a:pt x="-55378" y="456293"/>
                  <a:pt x="11508" y="250004"/>
                  <a:pt x="0" y="0"/>
                </a:cubicBezTo>
                <a:close/>
              </a:path>
            </a:pathLst>
          </a:custGeom>
          <a:noFill/>
          <a:ln w="57150">
            <a:solidFill>
              <a:schemeClr val="accent6">
                <a:lumMod val="10000"/>
              </a:schemeClr>
            </a:solidFill>
            <a:extLst>
              <a:ext uri="{C807C97D-BFC1-408E-A445-0C87EB9F89A2}">
                <ask:lineSketchStyleProps xmlns:ask="http://schemas.microsoft.com/office/drawing/2018/sketchyshapes" sd="1219033472">
                  <a:prstGeom prst="rect">
                    <a:avLst/>
                  </a:prstGeom>
                  <ask:type>
                    <ask:lineSketchScribble/>
                  </ask:type>
                </ask:lineSketchStyleProps>
              </a:ext>
            </a:extLst>
          </a:ln>
          <a:effectLst>
            <a:outerShdw blurRad="225425" dist="50800" dir="5220000" algn="ctr">
              <a:srgbClr val="000000">
                <a:alpha val="33000"/>
              </a:srgbClr>
            </a:outerShdw>
          </a:effectLst>
        </p:spPr>
        <p:txBody>
          <a:bodyPr wrap="square" rtlCol="0">
            <a:spAutoFit/>
          </a:bodyPr>
          <a:lstStyle/>
          <a:p>
            <a:r>
              <a:rPr lang="en-US" sz="3200">
                <a:latin typeface="Menlo" panose="020B0609030804020204" pitchFamily="49" charset="0"/>
                <a:ea typeface="Menlo" panose="020B0609030804020204" pitchFamily="49" charset="0"/>
                <a:cs typeface="Menlo" panose="020B0609030804020204" pitchFamily="49" charset="0"/>
              </a:rPr>
              <a:t>out * b === a</a:t>
            </a:r>
          </a:p>
        </p:txBody>
      </p:sp>
      <p:sp>
        <p:nvSpPr>
          <p:cNvPr id="16" name="Tekstvak 15">
            <a:extLst>
              <a:ext uri="{FF2B5EF4-FFF2-40B4-BE49-F238E27FC236}">
                <a16:creationId xmlns:a16="http://schemas.microsoft.com/office/drawing/2014/main" id="{B06CA2AC-BCB7-0DE2-EC47-7594843A38D4}"/>
              </a:ext>
            </a:extLst>
          </p:cNvPr>
          <p:cNvSpPr txBox="1"/>
          <p:nvPr/>
        </p:nvSpPr>
        <p:spPr>
          <a:xfrm>
            <a:off x="2540605" y="6896760"/>
            <a:ext cx="3436128" cy="584775"/>
          </a:xfrm>
          <a:custGeom>
            <a:avLst/>
            <a:gdLst>
              <a:gd name="csX0" fmla="*/ 0 w 3436128"/>
              <a:gd name="csY0" fmla="*/ 0 h 584775"/>
              <a:gd name="csX1" fmla="*/ 538327 w 3436128"/>
              <a:gd name="csY1" fmla="*/ 0 h 584775"/>
              <a:gd name="csX2" fmla="*/ 1007931 w 3436128"/>
              <a:gd name="csY2" fmla="*/ 0 h 584775"/>
              <a:gd name="csX3" fmla="*/ 1649341 w 3436128"/>
              <a:gd name="csY3" fmla="*/ 0 h 584775"/>
              <a:gd name="csX4" fmla="*/ 2187668 w 3436128"/>
              <a:gd name="csY4" fmla="*/ 0 h 584775"/>
              <a:gd name="csX5" fmla="*/ 2725995 w 3436128"/>
              <a:gd name="csY5" fmla="*/ 0 h 584775"/>
              <a:gd name="csX6" fmla="*/ 3436128 w 3436128"/>
              <a:gd name="csY6" fmla="*/ 0 h 584775"/>
              <a:gd name="csX7" fmla="*/ 3436128 w 3436128"/>
              <a:gd name="csY7" fmla="*/ 584775 h 584775"/>
              <a:gd name="csX8" fmla="*/ 2863440 w 3436128"/>
              <a:gd name="csY8" fmla="*/ 584775 h 584775"/>
              <a:gd name="csX9" fmla="*/ 2393836 w 3436128"/>
              <a:gd name="csY9" fmla="*/ 584775 h 584775"/>
              <a:gd name="csX10" fmla="*/ 1821148 w 3436128"/>
              <a:gd name="csY10" fmla="*/ 584775 h 584775"/>
              <a:gd name="csX11" fmla="*/ 1248460 w 3436128"/>
              <a:gd name="csY11" fmla="*/ 584775 h 584775"/>
              <a:gd name="csX12" fmla="*/ 710133 w 3436128"/>
              <a:gd name="csY12" fmla="*/ 584775 h 584775"/>
              <a:gd name="csX13" fmla="*/ 0 w 3436128"/>
              <a:gd name="csY13" fmla="*/ 584775 h 584775"/>
              <a:gd name="csX14" fmla="*/ 0 w 3436128"/>
              <a:gd name="csY14" fmla="*/ 0 h 584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3436128" h="584775" extrusionOk="0">
                <a:moveTo>
                  <a:pt x="0" y="0"/>
                </a:moveTo>
                <a:cubicBezTo>
                  <a:pt x="114264" y="-1214"/>
                  <a:pt x="394194" y="23082"/>
                  <a:pt x="538327" y="0"/>
                </a:cubicBezTo>
                <a:cubicBezTo>
                  <a:pt x="682460" y="-23082"/>
                  <a:pt x="793088" y="24008"/>
                  <a:pt x="1007931" y="0"/>
                </a:cubicBezTo>
                <a:cubicBezTo>
                  <a:pt x="1222774" y="-24008"/>
                  <a:pt x="1503540" y="2947"/>
                  <a:pt x="1649341" y="0"/>
                </a:cubicBezTo>
                <a:cubicBezTo>
                  <a:pt x="1795142" y="-2947"/>
                  <a:pt x="2036006" y="30938"/>
                  <a:pt x="2187668" y="0"/>
                </a:cubicBezTo>
                <a:cubicBezTo>
                  <a:pt x="2339330" y="-30938"/>
                  <a:pt x="2514043" y="33172"/>
                  <a:pt x="2725995" y="0"/>
                </a:cubicBezTo>
                <a:cubicBezTo>
                  <a:pt x="2937947" y="-33172"/>
                  <a:pt x="3265564" y="46101"/>
                  <a:pt x="3436128" y="0"/>
                </a:cubicBezTo>
                <a:cubicBezTo>
                  <a:pt x="3485997" y="282673"/>
                  <a:pt x="3418202" y="341227"/>
                  <a:pt x="3436128" y="584775"/>
                </a:cubicBezTo>
                <a:cubicBezTo>
                  <a:pt x="3320259" y="595196"/>
                  <a:pt x="3132632" y="576834"/>
                  <a:pt x="2863440" y="584775"/>
                </a:cubicBezTo>
                <a:cubicBezTo>
                  <a:pt x="2594248" y="592716"/>
                  <a:pt x="2498964" y="535622"/>
                  <a:pt x="2393836" y="584775"/>
                </a:cubicBezTo>
                <a:cubicBezTo>
                  <a:pt x="2288708" y="633928"/>
                  <a:pt x="2072313" y="522925"/>
                  <a:pt x="1821148" y="584775"/>
                </a:cubicBezTo>
                <a:cubicBezTo>
                  <a:pt x="1569983" y="646625"/>
                  <a:pt x="1382122" y="539313"/>
                  <a:pt x="1248460" y="584775"/>
                </a:cubicBezTo>
                <a:cubicBezTo>
                  <a:pt x="1114798" y="630237"/>
                  <a:pt x="961950" y="541872"/>
                  <a:pt x="710133" y="584775"/>
                </a:cubicBezTo>
                <a:cubicBezTo>
                  <a:pt x="458316" y="627678"/>
                  <a:pt x="352145" y="554807"/>
                  <a:pt x="0" y="584775"/>
                </a:cubicBezTo>
                <a:cubicBezTo>
                  <a:pt x="-55378" y="456293"/>
                  <a:pt x="11508" y="250004"/>
                  <a:pt x="0" y="0"/>
                </a:cubicBezTo>
                <a:close/>
              </a:path>
            </a:pathLst>
          </a:custGeom>
          <a:noFill/>
          <a:ln w="57150">
            <a:solidFill>
              <a:schemeClr val="accent6">
                <a:lumMod val="10000"/>
              </a:schemeClr>
            </a:solidFill>
            <a:extLst>
              <a:ext uri="{C807C97D-BFC1-408E-A445-0C87EB9F89A2}">
                <ask:lineSketchStyleProps xmlns:ask="http://schemas.microsoft.com/office/drawing/2018/sketchyshapes" sd="1219033472">
                  <a:prstGeom prst="rect">
                    <a:avLst/>
                  </a:prstGeom>
                  <ask:type>
                    <ask:lineSketchScribble/>
                  </ask:type>
                </ask:lineSketchStyleProps>
              </a:ext>
            </a:extLst>
          </a:ln>
          <a:effectLst>
            <a:outerShdw blurRad="225425" dist="50800" dir="5220000" algn="ctr">
              <a:srgbClr val="000000">
                <a:alpha val="33000"/>
              </a:srgbClr>
            </a:outerShdw>
          </a:effectLst>
        </p:spPr>
        <p:txBody>
          <a:bodyPr wrap="square" rtlCol="0">
            <a:spAutoFit/>
          </a:bodyPr>
          <a:lstStyle/>
          <a:p>
            <a:r>
              <a:rPr lang="en-US" sz="3200" dirty="0">
                <a:latin typeface="Menlo" panose="020B0609030804020204" pitchFamily="49" charset="0"/>
                <a:ea typeface="Menlo" panose="020B0609030804020204" pitchFamily="49" charset="0"/>
                <a:cs typeface="Menlo" panose="020B0609030804020204" pitchFamily="49" charset="0"/>
              </a:rPr>
              <a:t>out &lt;-- a / b</a:t>
            </a:r>
          </a:p>
        </p:txBody>
      </p:sp>
      <p:pic>
        <p:nvPicPr>
          <p:cNvPr id="18" name="Picture 2" descr="Cool boy emoji | AI Emoji Generator">
            <a:extLst>
              <a:ext uri="{FF2B5EF4-FFF2-40B4-BE49-F238E27FC236}">
                <a16:creationId xmlns:a16="http://schemas.microsoft.com/office/drawing/2014/main" id="{CD68E964-05C1-763E-53D0-D12D114688E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7167" y="6488668"/>
            <a:ext cx="1323439" cy="1323439"/>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4" descr="Girl, cute , big eyes , black hair, white skin emoji | AI Emoji Generator">
            <a:extLst>
              <a:ext uri="{FF2B5EF4-FFF2-40B4-BE49-F238E27FC236}">
                <a16:creationId xmlns:a16="http://schemas.microsoft.com/office/drawing/2014/main" id="{7D682DE9-0F2B-83BC-E540-CB564AB86A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773122" y="6424743"/>
            <a:ext cx="1387365" cy="138736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Tabel 5">
            <a:extLst>
              <a:ext uri="{FF2B5EF4-FFF2-40B4-BE49-F238E27FC236}">
                <a16:creationId xmlns:a16="http://schemas.microsoft.com/office/drawing/2014/main" id="{AE697A92-0C7C-FB3F-7188-5315F9FBE88A}"/>
              </a:ext>
            </a:extLst>
          </p:cNvPr>
          <p:cNvGraphicFramePr>
            <a:graphicFrameLocks noGrp="1"/>
          </p:cNvGraphicFramePr>
          <p:nvPr>
            <p:extLst>
              <p:ext uri="{D42A27DB-BD31-4B8C-83A1-F6EECF244321}">
                <p14:modId xmlns:p14="http://schemas.microsoft.com/office/powerpoint/2010/main" val="2878609609"/>
              </p:ext>
            </p:extLst>
          </p:nvPr>
        </p:nvGraphicFramePr>
        <p:xfrm>
          <a:off x="1486800" y="8929132"/>
          <a:ext cx="5804784" cy="3312625"/>
        </p:xfrm>
        <a:graphic>
          <a:graphicData uri="http://schemas.openxmlformats.org/drawingml/2006/table">
            <a:tbl>
              <a:tblPr firstRow="1" bandRow="1">
                <a:tableStyleId>{073A0DAA-6AF3-43AB-8588-CEC1D06C72B9}</a:tableStyleId>
              </a:tblPr>
              <a:tblGrid>
                <a:gridCol w="1934928">
                  <a:extLst>
                    <a:ext uri="{9D8B030D-6E8A-4147-A177-3AD203B41FA5}">
                      <a16:colId xmlns:a16="http://schemas.microsoft.com/office/drawing/2014/main" val="2491878127"/>
                    </a:ext>
                  </a:extLst>
                </a:gridCol>
                <a:gridCol w="1934928">
                  <a:extLst>
                    <a:ext uri="{9D8B030D-6E8A-4147-A177-3AD203B41FA5}">
                      <a16:colId xmlns:a16="http://schemas.microsoft.com/office/drawing/2014/main" val="144037617"/>
                    </a:ext>
                  </a:extLst>
                </a:gridCol>
                <a:gridCol w="1934928">
                  <a:extLst>
                    <a:ext uri="{9D8B030D-6E8A-4147-A177-3AD203B41FA5}">
                      <a16:colId xmlns:a16="http://schemas.microsoft.com/office/drawing/2014/main" val="881259394"/>
                    </a:ext>
                  </a:extLst>
                </a:gridCol>
              </a:tblGrid>
              <a:tr h="662525">
                <a:tc>
                  <a:txBody>
                    <a:bodyPr/>
                    <a:lstStyle/>
                    <a:p>
                      <a:pPr algn="ctr"/>
                      <a:r>
                        <a:rPr lang="en-US" sz="3600"/>
                        <a:t>a</a:t>
                      </a:r>
                    </a:p>
                  </a:txBody>
                  <a:tcPr/>
                </a:tc>
                <a:tc>
                  <a:txBody>
                    <a:bodyPr/>
                    <a:lstStyle/>
                    <a:p>
                      <a:pPr algn="ctr"/>
                      <a:r>
                        <a:rPr lang="en-US" sz="3600"/>
                        <a:t>b</a:t>
                      </a:r>
                    </a:p>
                  </a:txBody>
                  <a:tcPr/>
                </a:tc>
                <a:tc>
                  <a:txBody>
                    <a:bodyPr/>
                    <a:lstStyle/>
                    <a:p>
                      <a:pPr algn="ctr"/>
                      <a:r>
                        <a:rPr lang="en-US" sz="3600"/>
                        <a:t>out</a:t>
                      </a:r>
                    </a:p>
                  </a:txBody>
                  <a:tcPr/>
                </a:tc>
                <a:extLst>
                  <a:ext uri="{0D108BD9-81ED-4DB2-BD59-A6C34878D82A}">
                    <a16:rowId xmlns:a16="http://schemas.microsoft.com/office/drawing/2014/main" val="2811539538"/>
                  </a:ext>
                </a:extLst>
              </a:tr>
              <a:tr h="662525">
                <a:tc>
                  <a:txBody>
                    <a:bodyPr/>
                    <a:lstStyle/>
                    <a:p>
                      <a:pPr algn="ctr"/>
                      <a:r>
                        <a:rPr lang="en-US" sz="3600" b="1">
                          <a:solidFill>
                            <a:schemeClr val="accent5">
                              <a:lumMod val="75000"/>
                            </a:schemeClr>
                          </a:solidFill>
                        </a:rPr>
                        <a:t>4</a:t>
                      </a:r>
                    </a:p>
                  </a:txBody>
                  <a:tcPr/>
                </a:tc>
                <a:tc>
                  <a:txBody>
                    <a:bodyPr/>
                    <a:lstStyle/>
                    <a:p>
                      <a:pPr algn="ctr"/>
                      <a:r>
                        <a:rPr lang="en-US" sz="3600" b="1">
                          <a:solidFill>
                            <a:schemeClr val="accent5">
                              <a:lumMod val="75000"/>
                            </a:schemeClr>
                          </a:solidFill>
                        </a:rPr>
                        <a:t>2</a:t>
                      </a:r>
                    </a:p>
                  </a:txBody>
                  <a:tcPr/>
                </a:tc>
                <a:tc>
                  <a:txBody>
                    <a:bodyPr/>
                    <a:lstStyle/>
                    <a:p>
                      <a:pPr algn="ctr"/>
                      <a:r>
                        <a:rPr lang="en-US" sz="3600" b="1">
                          <a:solidFill>
                            <a:schemeClr val="accent5">
                              <a:lumMod val="75000"/>
                            </a:schemeClr>
                          </a:solidFill>
                        </a:rPr>
                        <a:t>2</a:t>
                      </a:r>
                    </a:p>
                  </a:txBody>
                  <a:tcPr/>
                </a:tc>
                <a:extLst>
                  <a:ext uri="{0D108BD9-81ED-4DB2-BD59-A6C34878D82A}">
                    <a16:rowId xmlns:a16="http://schemas.microsoft.com/office/drawing/2014/main" val="199035966"/>
                  </a:ext>
                </a:extLst>
              </a:tr>
              <a:tr h="662525">
                <a:tc>
                  <a:txBody>
                    <a:bodyPr/>
                    <a:lstStyle/>
                    <a:p>
                      <a:pPr algn="ctr"/>
                      <a:r>
                        <a:rPr lang="en-US" sz="3600" b="1">
                          <a:solidFill>
                            <a:schemeClr val="accent5">
                              <a:lumMod val="75000"/>
                            </a:schemeClr>
                          </a:solidFill>
                        </a:rPr>
                        <a:t>2</a:t>
                      </a:r>
                    </a:p>
                  </a:txBody>
                  <a:tcPr>
                    <a:solidFill>
                      <a:srgbClr val="CCCCCF"/>
                    </a:solidFill>
                  </a:tcPr>
                </a:tc>
                <a:tc>
                  <a:txBody>
                    <a:bodyPr/>
                    <a:lstStyle/>
                    <a:p>
                      <a:pPr algn="ctr"/>
                      <a:r>
                        <a:rPr lang="en-US" sz="3600" b="1">
                          <a:solidFill>
                            <a:schemeClr val="accent5">
                              <a:lumMod val="75000"/>
                            </a:schemeClr>
                          </a:solidFill>
                        </a:rPr>
                        <a:t>1</a:t>
                      </a:r>
                    </a:p>
                  </a:txBody>
                  <a:tcPr>
                    <a:solidFill>
                      <a:srgbClr val="CCCCCF"/>
                    </a:solidFill>
                  </a:tcPr>
                </a:tc>
                <a:tc>
                  <a:txBody>
                    <a:bodyPr/>
                    <a:lstStyle/>
                    <a:p>
                      <a:pPr algn="ctr"/>
                      <a:r>
                        <a:rPr lang="en-US" sz="3600" b="1">
                          <a:solidFill>
                            <a:schemeClr val="accent5">
                              <a:lumMod val="75000"/>
                            </a:schemeClr>
                          </a:solidFill>
                        </a:rPr>
                        <a:t>2</a:t>
                      </a:r>
                    </a:p>
                  </a:txBody>
                  <a:tcPr>
                    <a:solidFill>
                      <a:srgbClr val="CCCCCF"/>
                    </a:solidFill>
                  </a:tcPr>
                </a:tc>
                <a:extLst>
                  <a:ext uri="{0D108BD9-81ED-4DB2-BD59-A6C34878D82A}">
                    <a16:rowId xmlns:a16="http://schemas.microsoft.com/office/drawing/2014/main" val="4092831775"/>
                  </a:ext>
                </a:extLst>
              </a:tr>
              <a:tr h="662525">
                <a:tc>
                  <a:txBody>
                    <a:bodyPr/>
                    <a:lstStyle/>
                    <a:p>
                      <a:pPr algn="ctr"/>
                      <a:r>
                        <a:rPr lang="en-US" sz="3600" b="1">
                          <a:solidFill>
                            <a:srgbClr val="FF0000"/>
                          </a:solidFill>
                        </a:rPr>
                        <a:t>0</a:t>
                      </a:r>
                    </a:p>
                  </a:txBody>
                  <a:tcPr/>
                </a:tc>
                <a:tc>
                  <a:txBody>
                    <a:bodyPr/>
                    <a:lstStyle/>
                    <a:p>
                      <a:pPr algn="ctr"/>
                      <a:r>
                        <a:rPr lang="en-US" sz="3600" b="1">
                          <a:solidFill>
                            <a:srgbClr val="FF0000"/>
                          </a:solidFill>
                        </a:rPr>
                        <a:t>0</a:t>
                      </a:r>
                    </a:p>
                  </a:txBody>
                  <a:tcPr/>
                </a:tc>
                <a:tc>
                  <a:txBody>
                    <a:bodyPr/>
                    <a:lstStyle/>
                    <a:p>
                      <a:pPr algn="ctr"/>
                      <a:r>
                        <a:rPr lang="en-US" sz="3600" b="1">
                          <a:solidFill>
                            <a:srgbClr val="FF0000"/>
                          </a:solidFill>
                        </a:rPr>
                        <a:t>5</a:t>
                      </a:r>
                    </a:p>
                  </a:txBody>
                  <a:tcPr/>
                </a:tc>
                <a:extLst>
                  <a:ext uri="{0D108BD9-81ED-4DB2-BD59-A6C34878D82A}">
                    <a16:rowId xmlns:a16="http://schemas.microsoft.com/office/drawing/2014/main" val="821677641"/>
                  </a:ext>
                </a:extLst>
              </a:tr>
              <a:tr h="662525">
                <a:tc>
                  <a:txBody>
                    <a:bodyPr/>
                    <a:lstStyle/>
                    <a:p>
                      <a:pPr algn="ctr"/>
                      <a:r>
                        <a:rPr lang="en-US" sz="3600" b="1">
                          <a:solidFill>
                            <a:srgbClr val="FF0000"/>
                          </a:solidFill>
                        </a:rPr>
                        <a:t>0</a:t>
                      </a:r>
                    </a:p>
                  </a:txBody>
                  <a:tcPr>
                    <a:solidFill>
                      <a:srgbClr val="CCCCCF"/>
                    </a:solidFill>
                  </a:tcPr>
                </a:tc>
                <a:tc>
                  <a:txBody>
                    <a:bodyPr/>
                    <a:lstStyle/>
                    <a:p>
                      <a:pPr algn="ctr"/>
                      <a:r>
                        <a:rPr lang="en-US" sz="3600" b="1">
                          <a:solidFill>
                            <a:srgbClr val="FF0000"/>
                          </a:solidFill>
                        </a:rPr>
                        <a:t>0</a:t>
                      </a:r>
                    </a:p>
                  </a:txBody>
                  <a:tcPr>
                    <a:solidFill>
                      <a:srgbClr val="CCCCCF"/>
                    </a:solidFill>
                  </a:tcPr>
                </a:tc>
                <a:tc>
                  <a:txBody>
                    <a:bodyPr/>
                    <a:lstStyle/>
                    <a:p>
                      <a:pPr algn="ctr"/>
                      <a:r>
                        <a:rPr lang="en-US" sz="3600" b="1">
                          <a:solidFill>
                            <a:srgbClr val="FF0000"/>
                          </a:solidFill>
                        </a:rPr>
                        <a:t>6</a:t>
                      </a:r>
                    </a:p>
                  </a:txBody>
                  <a:tcPr>
                    <a:solidFill>
                      <a:srgbClr val="CCCCCF"/>
                    </a:solidFill>
                  </a:tcPr>
                </a:tc>
                <a:extLst>
                  <a:ext uri="{0D108BD9-81ED-4DB2-BD59-A6C34878D82A}">
                    <a16:rowId xmlns:a16="http://schemas.microsoft.com/office/drawing/2014/main" val="1060899955"/>
                  </a:ext>
                </a:extLst>
              </a:tr>
            </a:tbl>
          </a:graphicData>
        </a:graphic>
      </p:graphicFrame>
      <p:graphicFrame>
        <p:nvGraphicFramePr>
          <p:cNvPr id="7" name="Tabel 6">
            <a:extLst>
              <a:ext uri="{FF2B5EF4-FFF2-40B4-BE49-F238E27FC236}">
                <a16:creationId xmlns:a16="http://schemas.microsoft.com/office/drawing/2014/main" id="{8125637F-9946-F0AC-A548-E6AEAD6A9C4D}"/>
              </a:ext>
            </a:extLst>
          </p:cNvPr>
          <p:cNvGraphicFramePr>
            <a:graphicFrameLocks noGrp="1"/>
          </p:cNvGraphicFramePr>
          <p:nvPr>
            <p:extLst>
              <p:ext uri="{D42A27DB-BD31-4B8C-83A1-F6EECF244321}">
                <p14:modId xmlns:p14="http://schemas.microsoft.com/office/powerpoint/2010/main" val="3504090992"/>
              </p:ext>
            </p:extLst>
          </p:nvPr>
        </p:nvGraphicFramePr>
        <p:xfrm>
          <a:off x="16855200" y="8929132"/>
          <a:ext cx="5804784" cy="3312625"/>
        </p:xfrm>
        <a:graphic>
          <a:graphicData uri="http://schemas.openxmlformats.org/drawingml/2006/table">
            <a:tbl>
              <a:tblPr firstRow="1" bandRow="1">
                <a:tableStyleId>{073A0DAA-6AF3-43AB-8588-CEC1D06C72B9}</a:tableStyleId>
              </a:tblPr>
              <a:tblGrid>
                <a:gridCol w="1934928">
                  <a:extLst>
                    <a:ext uri="{9D8B030D-6E8A-4147-A177-3AD203B41FA5}">
                      <a16:colId xmlns:a16="http://schemas.microsoft.com/office/drawing/2014/main" val="2491878127"/>
                    </a:ext>
                  </a:extLst>
                </a:gridCol>
                <a:gridCol w="1934928">
                  <a:extLst>
                    <a:ext uri="{9D8B030D-6E8A-4147-A177-3AD203B41FA5}">
                      <a16:colId xmlns:a16="http://schemas.microsoft.com/office/drawing/2014/main" val="144037617"/>
                    </a:ext>
                  </a:extLst>
                </a:gridCol>
                <a:gridCol w="1934928">
                  <a:extLst>
                    <a:ext uri="{9D8B030D-6E8A-4147-A177-3AD203B41FA5}">
                      <a16:colId xmlns:a16="http://schemas.microsoft.com/office/drawing/2014/main" val="881259394"/>
                    </a:ext>
                  </a:extLst>
                </a:gridCol>
              </a:tblGrid>
              <a:tr h="662525">
                <a:tc>
                  <a:txBody>
                    <a:bodyPr/>
                    <a:lstStyle/>
                    <a:p>
                      <a:pPr algn="ctr"/>
                      <a:r>
                        <a:rPr lang="en-US" sz="3600"/>
                        <a:t>a</a:t>
                      </a:r>
                    </a:p>
                  </a:txBody>
                  <a:tcPr/>
                </a:tc>
                <a:tc>
                  <a:txBody>
                    <a:bodyPr/>
                    <a:lstStyle/>
                    <a:p>
                      <a:pPr algn="ctr"/>
                      <a:r>
                        <a:rPr lang="en-US" sz="3600"/>
                        <a:t>b</a:t>
                      </a:r>
                    </a:p>
                  </a:txBody>
                  <a:tcPr/>
                </a:tc>
                <a:tc>
                  <a:txBody>
                    <a:bodyPr/>
                    <a:lstStyle/>
                    <a:p>
                      <a:pPr algn="ctr"/>
                      <a:r>
                        <a:rPr lang="en-US" sz="3600"/>
                        <a:t>out</a:t>
                      </a:r>
                    </a:p>
                  </a:txBody>
                  <a:tcPr/>
                </a:tc>
                <a:extLst>
                  <a:ext uri="{0D108BD9-81ED-4DB2-BD59-A6C34878D82A}">
                    <a16:rowId xmlns:a16="http://schemas.microsoft.com/office/drawing/2014/main" val="2811539538"/>
                  </a:ext>
                </a:extLst>
              </a:tr>
              <a:tr h="662525">
                <a:tc>
                  <a:txBody>
                    <a:bodyPr/>
                    <a:lstStyle/>
                    <a:p>
                      <a:pPr algn="ctr"/>
                      <a:r>
                        <a:rPr lang="en-US" sz="3600" b="1">
                          <a:solidFill>
                            <a:schemeClr val="accent5">
                              <a:lumMod val="75000"/>
                            </a:schemeClr>
                          </a:solidFill>
                        </a:rPr>
                        <a:t>4</a:t>
                      </a:r>
                    </a:p>
                  </a:txBody>
                  <a:tcPr/>
                </a:tc>
                <a:tc>
                  <a:txBody>
                    <a:bodyPr/>
                    <a:lstStyle/>
                    <a:p>
                      <a:pPr algn="ctr"/>
                      <a:r>
                        <a:rPr lang="en-US" sz="3600" b="1">
                          <a:solidFill>
                            <a:schemeClr val="accent5">
                              <a:lumMod val="75000"/>
                            </a:schemeClr>
                          </a:solidFill>
                        </a:rPr>
                        <a:t>2</a:t>
                      </a:r>
                    </a:p>
                  </a:txBody>
                  <a:tcPr/>
                </a:tc>
                <a:tc>
                  <a:txBody>
                    <a:bodyPr/>
                    <a:lstStyle/>
                    <a:p>
                      <a:pPr algn="ctr"/>
                      <a:r>
                        <a:rPr lang="en-US" sz="3600" b="1">
                          <a:solidFill>
                            <a:schemeClr val="accent5">
                              <a:lumMod val="75000"/>
                            </a:schemeClr>
                          </a:solidFill>
                        </a:rPr>
                        <a:t>2</a:t>
                      </a:r>
                    </a:p>
                  </a:txBody>
                  <a:tcPr/>
                </a:tc>
                <a:extLst>
                  <a:ext uri="{0D108BD9-81ED-4DB2-BD59-A6C34878D82A}">
                    <a16:rowId xmlns:a16="http://schemas.microsoft.com/office/drawing/2014/main" val="199035966"/>
                  </a:ext>
                </a:extLst>
              </a:tr>
              <a:tr h="662525">
                <a:tc>
                  <a:txBody>
                    <a:bodyPr/>
                    <a:lstStyle/>
                    <a:p>
                      <a:pPr algn="ctr"/>
                      <a:r>
                        <a:rPr lang="en-US" sz="3600" b="1">
                          <a:solidFill>
                            <a:schemeClr val="accent5">
                              <a:lumMod val="75000"/>
                            </a:schemeClr>
                          </a:solidFill>
                        </a:rPr>
                        <a:t>2</a:t>
                      </a:r>
                    </a:p>
                  </a:txBody>
                  <a:tcPr>
                    <a:solidFill>
                      <a:srgbClr val="CCCCCF"/>
                    </a:solidFill>
                  </a:tcPr>
                </a:tc>
                <a:tc>
                  <a:txBody>
                    <a:bodyPr/>
                    <a:lstStyle/>
                    <a:p>
                      <a:pPr algn="ctr"/>
                      <a:r>
                        <a:rPr lang="en-US" sz="3600" b="1">
                          <a:solidFill>
                            <a:schemeClr val="accent5">
                              <a:lumMod val="75000"/>
                            </a:schemeClr>
                          </a:solidFill>
                        </a:rPr>
                        <a:t>1</a:t>
                      </a:r>
                    </a:p>
                  </a:txBody>
                  <a:tcPr>
                    <a:solidFill>
                      <a:srgbClr val="CCCCCF"/>
                    </a:solidFill>
                  </a:tcPr>
                </a:tc>
                <a:tc>
                  <a:txBody>
                    <a:bodyPr/>
                    <a:lstStyle/>
                    <a:p>
                      <a:pPr algn="ctr"/>
                      <a:r>
                        <a:rPr lang="en-US" sz="3600" b="1">
                          <a:solidFill>
                            <a:schemeClr val="accent5">
                              <a:lumMod val="75000"/>
                            </a:schemeClr>
                          </a:solidFill>
                        </a:rPr>
                        <a:t>2</a:t>
                      </a:r>
                    </a:p>
                  </a:txBody>
                  <a:tcPr>
                    <a:solidFill>
                      <a:srgbClr val="CCCCCF"/>
                    </a:solidFill>
                  </a:tcPr>
                </a:tc>
                <a:extLst>
                  <a:ext uri="{0D108BD9-81ED-4DB2-BD59-A6C34878D82A}">
                    <a16:rowId xmlns:a16="http://schemas.microsoft.com/office/drawing/2014/main" val="4092831775"/>
                  </a:ext>
                </a:extLst>
              </a:tr>
              <a:tr h="662525">
                <a:tc>
                  <a:txBody>
                    <a:bodyPr/>
                    <a:lstStyle/>
                    <a:p>
                      <a:pPr algn="ctr"/>
                      <a:r>
                        <a:rPr lang="en-US" sz="3600" b="1">
                          <a:solidFill>
                            <a:srgbClr val="FF0000"/>
                          </a:solidFill>
                        </a:rPr>
                        <a:t>0</a:t>
                      </a:r>
                    </a:p>
                  </a:txBody>
                  <a:tcPr/>
                </a:tc>
                <a:tc>
                  <a:txBody>
                    <a:bodyPr/>
                    <a:lstStyle/>
                    <a:p>
                      <a:pPr algn="ctr"/>
                      <a:r>
                        <a:rPr lang="en-US" sz="3600" b="1">
                          <a:solidFill>
                            <a:srgbClr val="FF0000"/>
                          </a:solidFill>
                        </a:rPr>
                        <a:t>0</a:t>
                      </a:r>
                    </a:p>
                  </a:txBody>
                  <a:tcPr/>
                </a:tc>
                <a:tc>
                  <a:txBody>
                    <a:bodyPr/>
                    <a:lstStyle/>
                    <a:p>
                      <a:pPr algn="ctr"/>
                      <a:r>
                        <a:rPr lang="en-US" sz="3600" b="1">
                          <a:solidFill>
                            <a:srgbClr val="FF0000"/>
                          </a:solidFill>
                        </a:rPr>
                        <a:t>5</a:t>
                      </a:r>
                    </a:p>
                  </a:txBody>
                  <a:tcPr/>
                </a:tc>
                <a:extLst>
                  <a:ext uri="{0D108BD9-81ED-4DB2-BD59-A6C34878D82A}">
                    <a16:rowId xmlns:a16="http://schemas.microsoft.com/office/drawing/2014/main" val="202117185"/>
                  </a:ext>
                </a:extLst>
              </a:tr>
              <a:tr h="662525">
                <a:tc>
                  <a:txBody>
                    <a:bodyPr/>
                    <a:lstStyle/>
                    <a:p>
                      <a:pPr algn="ctr"/>
                      <a:r>
                        <a:rPr lang="en-US" sz="3600" b="1">
                          <a:solidFill>
                            <a:srgbClr val="FF0000"/>
                          </a:solidFill>
                        </a:rPr>
                        <a:t>0</a:t>
                      </a:r>
                    </a:p>
                  </a:txBody>
                  <a:tcPr>
                    <a:solidFill>
                      <a:srgbClr val="CCCCD0"/>
                    </a:solidFill>
                  </a:tcPr>
                </a:tc>
                <a:tc>
                  <a:txBody>
                    <a:bodyPr/>
                    <a:lstStyle/>
                    <a:p>
                      <a:pPr algn="ctr"/>
                      <a:r>
                        <a:rPr lang="en-US" sz="3600" b="1">
                          <a:solidFill>
                            <a:srgbClr val="FF0000"/>
                          </a:solidFill>
                        </a:rPr>
                        <a:t>0</a:t>
                      </a:r>
                    </a:p>
                  </a:txBody>
                  <a:tcPr>
                    <a:solidFill>
                      <a:srgbClr val="CCCCD0"/>
                    </a:solidFill>
                  </a:tcPr>
                </a:tc>
                <a:tc>
                  <a:txBody>
                    <a:bodyPr/>
                    <a:lstStyle/>
                    <a:p>
                      <a:pPr algn="ctr"/>
                      <a:r>
                        <a:rPr lang="en-US" sz="3600" b="1">
                          <a:solidFill>
                            <a:srgbClr val="FF0000"/>
                          </a:solidFill>
                        </a:rPr>
                        <a:t>6</a:t>
                      </a:r>
                    </a:p>
                  </a:txBody>
                  <a:tcPr>
                    <a:solidFill>
                      <a:srgbClr val="CCCCD0"/>
                    </a:solidFill>
                  </a:tcPr>
                </a:tc>
                <a:extLst>
                  <a:ext uri="{0D108BD9-81ED-4DB2-BD59-A6C34878D82A}">
                    <a16:rowId xmlns:a16="http://schemas.microsoft.com/office/drawing/2014/main" val="3599587475"/>
                  </a:ext>
                </a:extLst>
              </a:tr>
            </a:tbl>
          </a:graphicData>
        </a:graphic>
      </p:graphicFrame>
      <p:sp>
        <p:nvSpPr>
          <p:cNvPr id="14" name="Tekstvak 13">
            <a:extLst>
              <a:ext uri="{FF2B5EF4-FFF2-40B4-BE49-F238E27FC236}">
                <a16:creationId xmlns:a16="http://schemas.microsoft.com/office/drawing/2014/main" id="{64E572EF-391C-4C55-7D7C-20A553B48BB6}"/>
              </a:ext>
            </a:extLst>
          </p:cNvPr>
          <p:cNvSpPr txBox="1"/>
          <p:nvPr/>
        </p:nvSpPr>
        <p:spPr>
          <a:xfrm>
            <a:off x="8611406" y="4152498"/>
            <a:ext cx="7154838" cy="4154984"/>
          </a:xfrm>
          <a:custGeom>
            <a:avLst/>
            <a:gdLst>
              <a:gd name="csX0" fmla="*/ 0 w 7154838"/>
              <a:gd name="csY0" fmla="*/ 0 h 4154984"/>
              <a:gd name="csX1" fmla="*/ 524688 w 7154838"/>
              <a:gd name="csY1" fmla="*/ 0 h 4154984"/>
              <a:gd name="csX2" fmla="*/ 1120925 w 7154838"/>
              <a:gd name="csY2" fmla="*/ 0 h 4154984"/>
              <a:gd name="csX3" fmla="*/ 1860258 w 7154838"/>
              <a:gd name="csY3" fmla="*/ 0 h 4154984"/>
              <a:gd name="csX4" fmla="*/ 2528043 w 7154838"/>
              <a:gd name="csY4" fmla="*/ 0 h 4154984"/>
              <a:gd name="csX5" fmla="*/ 3052731 w 7154838"/>
              <a:gd name="csY5" fmla="*/ 0 h 4154984"/>
              <a:gd name="csX6" fmla="*/ 3792064 w 7154838"/>
              <a:gd name="csY6" fmla="*/ 0 h 4154984"/>
              <a:gd name="csX7" fmla="*/ 4245204 w 7154838"/>
              <a:gd name="csY7" fmla="*/ 0 h 4154984"/>
              <a:gd name="csX8" fmla="*/ 4626795 w 7154838"/>
              <a:gd name="csY8" fmla="*/ 0 h 4154984"/>
              <a:gd name="csX9" fmla="*/ 5079935 w 7154838"/>
              <a:gd name="csY9" fmla="*/ 0 h 4154984"/>
              <a:gd name="csX10" fmla="*/ 5819268 w 7154838"/>
              <a:gd name="csY10" fmla="*/ 0 h 4154984"/>
              <a:gd name="csX11" fmla="*/ 6487053 w 7154838"/>
              <a:gd name="csY11" fmla="*/ 0 h 4154984"/>
              <a:gd name="csX12" fmla="*/ 7154838 w 7154838"/>
              <a:gd name="csY12" fmla="*/ 0 h 4154984"/>
              <a:gd name="csX13" fmla="*/ 7154838 w 7154838"/>
              <a:gd name="csY13" fmla="*/ 510469 h 4154984"/>
              <a:gd name="csX14" fmla="*/ 7154838 w 7154838"/>
              <a:gd name="csY14" fmla="*/ 1145588 h 4154984"/>
              <a:gd name="csX15" fmla="*/ 7154838 w 7154838"/>
              <a:gd name="csY15" fmla="*/ 1697608 h 4154984"/>
              <a:gd name="csX16" fmla="*/ 7154838 w 7154838"/>
              <a:gd name="csY16" fmla="*/ 2291177 h 4154984"/>
              <a:gd name="csX17" fmla="*/ 7154838 w 7154838"/>
              <a:gd name="csY17" fmla="*/ 2760097 h 4154984"/>
              <a:gd name="csX18" fmla="*/ 7154838 w 7154838"/>
              <a:gd name="csY18" fmla="*/ 3395215 h 4154984"/>
              <a:gd name="csX19" fmla="*/ 7154838 w 7154838"/>
              <a:gd name="csY19" fmla="*/ 4154984 h 4154984"/>
              <a:gd name="csX20" fmla="*/ 6558602 w 7154838"/>
              <a:gd name="csY20" fmla="*/ 4154984 h 4154984"/>
              <a:gd name="csX21" fmla="*/ 6177010 w 7154838"/>
              <a:gd name="csY21" fmla="*/ 4154984 h 4154984"/>
              <a:gd name="csX22" fmla="*/ 5723870 w 7154838"/>
              <a:gd name="csY22" fmla="*/ 4154984 h 4154984"/>
              <a:gd name="csX23" fmla="*/ 5056086 w 7154838"/>
              <a:gd name="csY23" fmla="*/ 4154984 h 4154984"/>
              <a:gd name="csX24" fmla="*/ 4316752 w 7154838"/>
              <a:gd name="csY24" fmla="*/ 4154984 h 4154984"/>
              <a:gd name="csX25" fmla="*/ 3720516 w 7154838"/>
              <a:gd name="csY25" fmla="*/ 4154984 h 4154984"/>
              <a:gd name="csX26" fmla="*/ 3124279 w 7154838"/>
              <a:gd name="csY26" fmla="*/ 4154984 h 4154984"/>
              <a:gd name="csX27" fmla="*/ 2384946 w 7154838"/>
              <a:gd name="csY27" fmla="*/ 4154984 h 4154984"/>
              <a:gd name="csX28" fmla="*/ 1788709 w 7154838"/>
              <a:gd name="csY28" fmla="*/ 4154984 h 4154984"/>
              <a:gd name="csX29" fmla="*/ 1407118 w 7154838"/>
              <a:gd name="csY29" fmla="*/ 4154984 h 4154984"/>
              <a:gd name="csX30" fmla="*/ 882430 w 7154838"/>
              <a:gd name="csY30" fmla="*/ 4154984 h 4154984"/>
              <a:gd name="csX31" fmla="*/ 0 w 7154838"/>
              <a:gd name="csY31" fmla="*/ 4154984 h 4154984"/>
              <a:gd name="csX32" fmla="*/ 0 w 7154838"/>
              <a:gd name="csY32" fmla="*/ 3686064 h 4154984"/>
              <a:gd name="csX33" fmla="*/ 0 w 7154838"/>
              <a:gd name="csY33" fmla="*/ 3175595 h 4154984"/>
              <a:gd name="csX34" fmla="*/ 0 w 7154838"/>
              <a:gd name="csY34" fmla="*/ 2498926 h 4154984"/>
              <a:gd name="csX35" fmla="*/ 0 w 7154838"/>
              <a:gd name="csY35" fmla="*/ 1863807 h 4154984"/>
              <a:gd name="csX36" fmla="*/ 0 w 7154838"/>
              <a:gd name="csY36" fmla="*/ 1270238 h 4154984"/>
              <a:gd name="csX37" fmla="*/ 0 w 7154838"/>
              <a:gd name="csY37" fmla="*/ 635119 h 4154984"/>
              <a:gd name="csX38" fmla="*/ 0 w 7154838"/>
              <a:gd name="csY38" fmla="*/ 0 h 415498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Lst>
            <a:rect l="l" t="t" r="r" b="b"/>
            <a:pathLst>
              <a:path w="7154838" h="4154984" extrusionOk="0">
                <a:moveTo>
                  <a:pt x="0" y="0"/>
                </a:moveTo>
                <a:cubicBezTo>
                  <a:pt x="140914" y="-56175"/>
                  <a:pt x="349527" y="53701"/>
                  <a:pt x="524688" y="0"/>
                </a:cubicBezTo>
                <a:cubicBezTo>
                  <a:pt x="699849" y="-53701"/>
                  <a:pt x="1000226" y="22590"/>
                  <a:pt x="1120925" y="0"/>
                </a:cubicBezTo>
                <a:cubicBezTo>
                  <a:pt x="1241624" y="-22590"/>
                  <a:pt x="1694513" y="53855"/>
                  <a:pt x="1860258" y="0"/>
                </a:cubicBezTo>
                <a:cubicBezTo>
                  <a:pt x="2026003" y="-53855"/>
                  <a:pt x="2350130" y="68207"/>
                  <a:pt x="2528043" y="0"/>
                </a:cubicBezTo>
                <a:cubicBezTo>
                  <a:pt x="2705956" y="-68207"/>
                  <a:pt x="2915195" y="40834"/>
                  <a:pt x="3052731" y="0"/>
                </a:cubicBezTo>
                <a:cubicBezTo>
                  <a:pt x="3190267" y="-40834"/>
                  <a:pt x="3554424" y="50108"/>
                  <a:pt x="3792064" y="0"/>
                </a:cubicBezTo>
                <a:cubicBezTo>
                  <a:pt x="4029704" y="-50108"/>
                  <a:pt x="4150179" y="2918"/>
                  <a:pt x="4245204" y="0"/>
                </a:cubicBezTo>
                <a:cubicBezTo>
                  <a:pt x="4340229" y="-2918"/>
                  <a:pt x="4471022" y="27128"/>
                  <a:pt x="4626795" y="0"/>
                </a:cubicBezTo>
                <a:cubicBezTo>
                  <a:pt x="4782568" y="-27128"/>
                  <a:pt x="4863353" y="28687"/>
                  <a:pt x="5079935" y="0"/>
                </a:cubicBezTo>
                <a:cubicBezTo>
                  <a:pt x="5296517" y="-28687"/>
                  <a:pt x="5517067" y="56758"/>
                  <a:pt x="5819268" y="0"/>
                </a:cubicBezTo>
                <a:cubicBezTo>
                  <a:pt x="6121469" y="-56758"/>
                  <a:pt x="6291360" y="69257"/>
                  <a:pt x="6487053" y="0"/>
                </a:cubicBezTo>
                <a:cubicBezTo>
                  <a:pt x="6682747" y="-69257"/>
                  <a:pt x="6910349" y="50361"/>
                  <a:pt x="7154838" y="0"/>
                </a:cubicBezTo>
                <a:cubicBezTo>
                  <a:pt x="7164127" y="218363"/>
                  <a:pt x="7116660" y="375394"/>
                  <a:pt x="7154838" y="510469"/>
                </a:cubicBezTo>
                <a:cubicBezTo>
                  <a:pt x="7193016" y="645544"/>
                  <a:pt x="7082597" y="937328"/>
                  <a:pt x="7154838" y="1145588"/>
                </a:cubicBezTo>
                <a:cubicBezTo>
                  <a:pt x="7227079" y="1353848"/>
                  <a:pt x="7148575" y="1572997"/>
                  <a:pt x="7154838" y="1697608"/>
                </a:cubicBezTo>
                <a:cubicBezTo>
                  <a:pt x="7161101" y="1822219"/>
                  <a:pt x="7122008" y="2134557"/>
                  <a:pt x="7154838" y="2291177"/>
                </a:cubicBezTo>
                <a:cubicBezTo>
                  <a:pt x="7187668" y="2447797"/>
                  <a:pt x="7101404" y="2633518"/>
                  <a:pt x="7154838" y="2760097"/>
                </a:cubicBezTo>
                <a:cubicBezTo>
                  <a:pt x="7208272" y="2886676"/>
                  <a:pt x="7144017" y="3186446"/>
                  <a:pt x="7154838" y="3395215"/>
                </a:cubicBezTo>
                <a:cubicBezTo>
                  <a:pt x="7165659" y="3603984"/>
                  <a:pt x="7068550" y="3930237"/>
                  <a:pt x="7154838" y="4154984"/>
                </a:cubicBezTo>
                <a:cubicBezTo>
                  <a:pt x="6859282" y="4208745"/>
                  <a:pt x="6768336" y="4094438"/>
                  <a:pt x="6558602" y="4154984"/>
                </a:cubicBezTo>
                <a:cubicBezTo>
                  <a:pt x="6348868" y="4215530"/>
                  <a:pt x="6344890" y="4116238"/>
                  <a:pt x="6177010" y="4154984"/>
                </a:cubicBezTo>
                <a:cubicBezTo>
                  <a:pt x="6009130" y="4193730"/>
                  <a:pt x="5931529" y="4144911"/>
                  <a:pt x="5723870" y="4154984"/>
                </a:cubicBezTo>
                <a:cubicBezTo>
                  <a:pt x="5516211" y="4165057"/>
                  <a:pt x="5335223" y="4086969"/>
                  <a:pt x="5056086" y="4154984"/>
                </a:cubicBezTo>
                <a:cubicBezTo>
                  <a:pt x="4776949" y="4222999"/>
                  <a:pt x="4553009" y="4138165"/>
                  <a:pt x="4316752" y="4154984"/>
                </a:cubicBezTo>
                <a:cubicBezTo>
                  <a:pt x="4080495" y="4171803"/>
                  <a:pt x="3872266" y="4126174"/>
                  <a:pt x="3720516" y="4154984"/>
                </a:cubicBezTo>
                <a:cubicBezTo>
                  <a:pt x="3568766" y="4183794"/>
                  <a:pt x="3310199" y="4108893"/>
                  <a:pt x="3124279" y="4154984"/>
                </a:cubicBezTo>
                <a:cubicBezTo>
                  <a:pt x="2938359" y="4201075"/>
                  <a:pt x="2653009" y="4070631"/>
                  <a:pt x="2384946" y="4154984"/>
                </a:cubicBezTo>
                <a:cubicBezTo>
                  <a:pt x="2116883" y="4239337"/>
                  <a:pt x="1912846" y="4115408"/>
                  <a:pt x="1788709" y="4154984"/>
                </a:cubicBezTo>
                <a:cubicBezTo>
                  <a:pt x="1664572" y="4194560"/>
                  <a:pt x="1574639" y="4145007"/>
                  <a:pt x="1407118" y="4154984"/>
                </a:cubicBezTo>
                <a:cubicBezTo>
                  <a:pt x="1239597" y="4164961"/>
                  <a:pt x="1039702" y="4093908"/>
                  <a:pt x="882430" y="4154984"/>
                </a:cubicBezTo>
                <a:cubicBezTo>
                  <a:pt x="725158" y="4216060"/>
                  <a:pt x="426527" y="4135976"/>
                  <a:pt x="0" y="4154984"/>
                </a:cubicBezTo>
                <a:cubicBezTo>
                  <a:pt x="-48733" y="3996747"/>
                  <a:pt x="27461" y="3786147"/>
                  <a:pt x="0" y="3686064"/>
                </a:cubicBezTo>
                <a:cubicBezTo>
                  <a:pt x="-27461" y="3585981"/>
                  <a:pt x="52657" y="3428083"/>
                  <a:pt x="0" y="3175595"/>
                </a:cubicBezTo>
                <a:cubicBezTo>
                  <a:pt x="-52657" y="2923107"/>
                  <a:pt x="6077" y="2830182"/>
                  <a:pt x="0" y="2498926"/>
                </a:cubicBezTo>
                <a:cubicBezTo>
                  <a:pt x="-6077" y="2167670"/>
                  <a:pt x="70251" y="2026931"/>
                  <a:pt x="0" y="1863807"/>
                </a:cubicBezTo>
                <a:cubicBezTo>
                  <a:pt x="-70251" y="1700683"/>
                  <a:pt x="66701" y="1488832"/>
                  <a:pt x="0" y="1270238"/>
                </a:cubicBezTo>
                <a:cubicBezTo>
                  <a:pt x="-66701" y="1051644"/>
                  <a:pt x="32068" y="816693"/>
                  <a:pt x="0" y="635119"/>
                </a:cubicBezTo>
                <a:cubicBezTo>
                  <a:pt x="-32068" y="453545"/>
                  <a:pt x="11381" y="207782"/>
                  <a:pt x="0" y="0"/>
                </a:cubicBezTo>
                <a:close/>
              </a:path>
            </a:pathLst>
          </a:custGeom>
          <a:noFill/>
          <a:ln w="76200">
            <a:solidFill>
              <a:schemeClr val="tx1"/>
            </a:solidFill>
            <a:extLst>
              <a:ext uri="{C807C97D-BFC1-408E-A445-0C87EB9F89A2}">
                <ask:lineSketchStyleProps xmlns:ask="http://schemas.microsoft.com/office/drawing/2018/sketchyshapes" sd="4283315133">
                  <a:prstGeom prst="rect">
                    <a:avLst/>
                  </a:prstGeom>
                  <ask:type>
                    <ask:lineSketchScribble/>
                  </ask:type>
                </ask:lineSketchStyleProps>
              </a:ext>
            </a:extLst>
          </a:ln>
          <a:effectLst>
            <a:innerShdw blurRad="63500" dist="50800" dir="2700000">
              <a:prstClr val="black">
                <a:alpha val="50000"/>
              </a:prstClr>
            </a:inn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solidFill>
                  <a:srgbClr val="569CD6"/>
                </a:solidFill>
                <a:latin typeface="Menlo"/>
              </a:rPr>
              <a:t>template</a:t>
            </a:r>
            <a:r>
              <a:rPr lang="en-US" sz="2400" dirty="0">
                <a:solidFill>
                  <a:srgbClr val="CCCCCC"/>
                </a:solidFill>
                <a:latin typeface="Menlo"/>
              </a:rPr>
              <a:t> </a:t>
            </a:r>
            <a:r>
              <a:rPr lang="en-US" sz="2400" dirty="0">
                <a:solidFill>
                  <a:srgbClr val="FFC000"/>
                </a:solidFill>
                <a:latin typeface="Menlo"/>
              </a:rPr>
              <a:t>Division</a:t>
            </a:r>
            <a:r>
              <a:rPr lang="en-US" sz="2400" dirty="0">
                <a:solidFill>
                  <a:schemeClr val="accent6">
                    <a:lumMod val="10000"/>
                  </a:schemeClr>
                </a:solidFill>
                <a:latin typeface="Menlo"/>
              </a:rPr>
              <a:t>() {</a:t>
            </a:r>
          </a:p>
          <a:p>
            <a:r>
              <a:rPr lang="en-US" sz="2400" dirty="0">
                <a:solidFill>
                  <a:srgbClr val="569CD6"/>
                </a:solidFill>
                <a:latin typeface="Menlo"/>
              </a:rPr>
              <a:t>  </a:t>
            </a:r>
          </a:p>
          <a:p>
            <a:r>
              <a:rPr lang="en-US" sz="2400" dirty="0">
                <a:solidFill>
                  <a:srgbClr val="569CD6"/>
                </a:solidFill>
                <a:latin typeface="Menlo"/>
              </a:rPr>
              <a:t>  signal </a:t>
            </a:r>
            <a:r>
              <a:rPr lang="en-US" sz="2400" dirty="0">
                <a:solidFill>
                  <a:srgbClr val="EB3950"/>
                </a:solidFill>
                <a:latin typeface="Menlo"/>
              </a:rPr>
              <a:t>private</a:t>
            </a:r>
            <a:r>
              <a:rPr lang="en-US" sz="2400" dirty="0">
                <a:solidFill>
                  <a:srgbClr val="CCCCCC"/>
                </a:solidFill>
                <a:latin typeface="Menlo"/>
              </a:rPr>
              <a:t> </a:t>
            </a:r>
            <a:r>
              <a:rPr lang="en-US" sz="2400" dirty="0">
                <a:solidFill>
                  <a:srgbClr val="569CD6"/>
                </a:solidFill>
                <a:latin typeface="Menlo"/>
              </a:rPr>
              <a:t>input</a:t>
            </a:r>
            <a:r>
              <a:rPr lang="en-US" sz="2400" dirty="0">
                <a:solidFill>
                  <a:srgbClr val="CCCCCC"/>
                </a:solidFill>
                <a:latin typeface="Menlo"/>
              </a:rPr>
              <a:t> </a:t>
            </a:r>
            <a:r>
              <a:rPr lang="en-US" sz="2400" dirty="0">
                <a:solidFill>
                  <a:schemeClr val="accent6">
                    <a:lumMod val="10000"/>
                  </a:schemeClr>
                </a:solidFill>
                <a:latin typeface="Menlo"/>
              </a:rPr>
              <a:t>a;</a:t>
            </a:r>
          </a:p>
          <a:p>
            <a:r>
              <a:rPr lang="en-US" sz="2400" dirty="0">
                <a:solidFill>
                  <a:srgbClr val="569CD6"/>
                </a:solidFill>
                <a:latin typeface="Menlo"/>
              </a:rPr>
              <a:t>  signal input</a:t>
            </a:r>
            <a:r>
              <a:rPr lang="en-US" sz="2400" dirty="0">
                <a:solidFill>
                  <a:srgbClr val="CCCCCC"/>
                </a:solidFill>
                <a:latin typeface="Menlo"/>
              </a:rPr>
              <a:t> </a:t>
            </a:r>
            <a:r>
              <a:rPr lang="nl-BE" sz="2400" dirty="0">
                <a:solidFill>
                  <a:schemeClr val="accent6">
                    <a:lumMod val="10000"/>
                  </a:schemeClr>
                </a:solidFill>
                <a:highlight>
                  <a:srgbClr val="FFFF00"/>
                </a:highlight>
                <a:latin typeface="Menlo" panose="020B0609030804020204" pitchFamily="49" charset="0"/>
                <a:ea typeface="Menlo" panose="020B0609030804020204" pitchFamily="49" charset="0"/>
                <a:cs typeface="Menlo" panose="020B0609030804020204" pitchFamily="49" charset="0"/>
              </a:rPr>
              <a:t>{nonZero}</a:t>
            </a:r>
            <a:r>
              <a:rPr lang="en-US" sz="2400" dirty="0">
                <a:solidFill>
                  <a:srgbClr val="CCCCCC"/>
                </a:solidFill>
                <a:latin typeface="Menlo"/>
              </a:rPr>
              <a:t> </a:t>
            </a:r>
            <a:r>
              <a:rPr lang="en-US" sz="2400" dirty="0">
                <a:solidFill>
                  <a:schemeClr val="accent6">
                    <a:lumMod val="10000"/>
                  </a:schemeClr>
                </a:solidFill>
                <a:latin typeface="Menlo"/>
              </a:rPr>
              <a:t>b;</a:t>
            </a:r>
            <a:endParaRPr lang="en-US" sz="2400" dirty="0">
              <a:solidFill>
                <a:srgbClr val="569CD6"/>
              </a:solidFill>
              <a:latin typeface="Menlo"/>
            </a:endParaRPr>
          </a:p>
          <a:p>
            <a:r>
              <a:rPr lang="en-US" sz="2400" dirty="0">
                <a:solidFill>
                  <a:srgbClr val="569CD6"/>
                </a:solidFill>
                <a:latin typeface="Menlo"/>
              </a:rPr>
              <a:t>  signal</a:t>
            </a:r>
            <a:r>
              <a:rPr lang="en-US" sz="2400" dirty="0">
                <a:solidFill>
                  <a:srgbClr val="CCCCCC"/>
                </a:solidFill>
                <a:latin typeface="Menlo"/>
              </a:rPr>
              <a:t> </a:t>
            </a:r>
            <a:r>
              <a:rPr lang="en-US" sz="2400" dirty="0">
                <a:solidFill>
                  <a:srgbClr val="569CD6"/>
                </a:solidFill>
                <a:latin typeface="Menlo"/>
              </a:rPr>
              <a:t>output</a:t>
            </a:r>
            <a:r>
              <a:rPr lang="en-US" sz="2400" dirty="0">
                <a:solidFill>
                  <a:srgbClr val="CCCCCC"/>
                </a:solidFill>
                <a:latin typeface="Menlo"/>
              </a:rPr>
              <a:t> </a:t>
            </a:r>
            <a:r>
              <a:rPr lang="en-US" sz="2400" dirty="0">
                <a:solidFill>
                  <a:schemeClr val="accent6">
                    <a:lumMod val="10000"/>
                  </a:schemeClr>
                </a:solidFill>
                <a:latin typeface="Menlo"/>
              </a:rPr>
              <a:t>out;</a:t>
            </a:r>
          </a:p>
          <a:p>
            <a:endParaRPr lang="en-US" sz="2400" dirty="0">
              <a:solidFill>
                <a:schemeClr val="accent6">
                  <a:lumMod val="10000"/>
                </a:schemeClr>
              </a:solidFill>
              <a:latin typeface="Menlo"/>
            </a:endParaRPr>
          </a:p>
          <a:p>
            <a:r>
              <a:rPr lang="en-US" sz="2400" dirty="0">
                <a:solidFill>
                  <a:schemeClr val="accent6">
                    <a:lumMod val="10000"/>
                  </a:schemeClr>
                </a:solidFill>
                <a:latin typeface="Menlo"/>
              </a:rPr>
              <a:t>  out </a:t>
            </a:r>
            <a:r>
              <a:rPr lang="en-US" sz="2400" dirty="0">
                <a:solidFill>
                  <a:srgbClr val="569CD6"/>
                </a:solidFill>
                <a:latin typeface="Menlo"/>
              </a:rPr>
              <a:t>&lt;--</a:t>
            </a:r>
            <a:r>
              <a:rPr lang="en-US" sz="2400" dirty="0">
                <a:solidFill>
                  <a:schemeClr val="accent6">
                    <a:lumMod val="10000"/>
                  </a:schemeClr>
                </a:solidFill>
                <a:latin typeface="Menlo"/>
              </a:rPr>
              <a:t> a / b;</a:t>
            </a:r>
          </a:p>
          <a:p>
            <a:br>
              <a:rPr lang="en-US" sz="2400" dirty="0">
                <a:latin typeface="Menlo"/>
              </a:rPr>
            </a:br>
            <a:r>
              <a:rPr lang="en-US" sz="2400" dirty="0">
                <a:latin typeface="Menlo"/>
              </a:rPr>
              <a:t>  </a:t>
            </a:r>
            <a:r>
              <a:rPr lang="en-US" sz="2400" dirty="0">
                <a:solidFill>
                  <a:schemeClr val="accent6">
                    <a:lumMod val="10000"/>
                  </a:schemeClr>
                </a:solidFill>
                <a:latin typeface="Menlo"/>
              </a:rPr>
              <a:t>out * b </a:t>
            </a:r>
            <a:r>
              <a:rPr lang="en-US" sz="2400" dirty="0">
                <a:solidFill>
                  <a:srgbClr val="569CD6"/>
                </a:solidFill>
                <a:latin typeface="Menlo"/>
              </a:rPr>
              <a:t>===</a:t>
            </a:r>
            <a:r>
              <a:rPr lang="en-US" sz="2400" dirty="0">
                <a:solidFill>
                  <a:schemeClr val="accent6">
                    <a:lumMod val="10000"/>
                  </a:schemeClr>
                </a:solidFill>
                <a:latin typeface="Menlo"/>
              </a:rPr>
              <a:t> a;</a:t>
            </a:r>
            <a:endParaRPr lang="en-US" sz="2400" dirty="0">
              <a:solidFill>
                <a:srgbClr val="569CD6"/>
              </a:solidFill>
              <a:latin typeface="Menlo"/>
            </a:endParaRPr>
          </a:p>
          <a:p>
            <a:endParaRPr lang="en-US" sz="2400" dirty="0">
              <a:solidFill>
                <a:srgbClr val="569CD6"/>
              </a:solidFill>
              <a:latin typeface="Menlo"/>
            </a:endParaRPr>
          </a:p>
          <a:p>
            <a:r>
              <a:rPr lang="en-US" sz="2400" dirty="0">
                <a:solidFill>
                  <a:schemeClr val="accent6">
                    <a:lumMod val="10000"/>
                  </a:schemeClr>
                </a:solidFill>
                <a:latin typeface="Menlo"/>
              </a:rPr>
              <a:t>}</a:t>
            </a:r>
          </a:p>
        </p:txBody>
      </p:sp>
      <p:sp>
        <p:nvSpPr>
          <p:cNvPr id="5" name="Afgeronde rechthoek 4">
            <a:extLst>
              <a:ext uri="{FF2B5EF4-FFF2-40B4-BE49-F238E27FC236}">
                <a16:creationId xmlns:a16="http://schemas.microsoft.com/office/drawing/2014/main" id="{E3EB748F-FB39-9C33-703A-EA5711D9205E}"/>
              </a:ext>
            </a:extLst>
          </p:cNvPr>
          <p:cNvSpPr/>
          <p:nvPr/>
        </p:nvSpPr>
        <p:spPr>
          <a:xfrm>
            <a:off x="10892921" y="9100992"/>
            <a:ext cx="2591811" cy="911536"/>
          </a:xfrm>
          <a:prstGeom prst="roundRect">
            <a:avLst/>
          </a:prstGeom>
          <a:solidFill>
            <a:schemeClr val="accent5">
              <a:lumMod val="7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atin typeface="+mj-lt"/>
              </a:rPr>
              <a:t>Consistent</a:t>
            </a:r>
          </a:p>
        </p:txBody>
      </p:sp>
      <p:cxnSp>
        <p:nvCxnSpPr>
          <p:cNvPr id="23" name="Rechte verbindingslijn 22">
            <a:extLst>
              <a:ext uri="{FF2B5EF4-FFF2-40B4-BE49-F238E27FC236}">
                <a16:creationId xmlns:a16="http://schemas.microsoft.com/office/drawing/2014/main" id="{19287877-B56F-1C23-8C7A-CA0E285CF4E6}"/>
              </a:ext>
            </a:extLst>
          </p:cNvPr>
          <p:cNvCxnSpPr/>
          <p:nvPr/>
        </p:nvCxnSpPr>
        <p:spPr>
          <a:xfrm>
            <a:off x="7704620" y="11472335"/>
            <a:ext cx="8772172" cy="0"/>
          </a:xfrm>
          <a:prstGeom prst="line">
            <a:avLst/>
          </a:prstGeom>
          <a:ln w="76200">
            <a:solidFill>
              <a:schemeClr val="accent5">
                <a:lumMod val="75000"/>
              </a:schemeClr>
            </a:solidFill>
            <a:headEnd type="arrow"/>
            <a:tailEnd type="arrow"/>
          </a:ln>
        </p:spPr>
        <p:style>
          <a:lnRef idx="1">
            <a:schemeClr val="accent1"/>
          </a:lnRef>
          <a:fillRef idx="0">
            <a:schemeClr val="accent1"/>
          </a:fillRef>
          <a:effectRef idx="0">
            <a:schemeClr val="accent1"/>
          </a:effectRef>
          <a:fontRef idx="minor">
            <a:schemeClr val="tx1"/>
          </a:fontRef>
        </p:style>
      </p:cxnSp>
      <p:pic>
        <p:nvPicPr>
          <p:cNvPr id="3076" name="Picture 4" descr="Green Check Mark PNGs for Free Download">
            <a:extLst>
              <a:ext uri="{FF2B5EF4-FFF2-40B4-BE49-F238E27FC236}">
                <a16:creationId xmlns:a16="http://schemas.microsoft.com/office/drawing/2014/main" id="{6E15BEE8-1FE9-05CB-69F3-F82B135DCCD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963594" y="9982915"/>
            <a:ext cx="4468268" cy="2978845"/>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 descr="Three dots - Free interface icons">
            <a:extLst>
              <a:ext uri="{FF2B5EF4-FFF2-40B4-BE49-F238E27FC236}">
                <a16:creationId xmlns:a16="http://schemas.microsoft.com/office/drawing/2014/main" id="{D5AEA748-0A0D-E554-7064-99229AB3D77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89192" y="12302777"/>
            <a:ext cx="1208044" cy="1208044"/>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 descr="Three dots - Free interface icons">
            <a:extLst>
              <a:ext uri="{FF2B5EF4-FFF2-40B4-BE49-F238E27FC236}">
                <a16:creationId xmlns:a16="http://schemas.microsoft.com/office/drawing/2014/main" id="{38E3EB2A-C9DA-087D-572C-A4E36BB94B4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00072" y="12302777"/>
            <a:ext cx="1208044" cy="1208044"/>
          </a:xfrm>
          <a:prstGeom prst="rect">
            <a:avLst/>
          </a:prstGeom>
          <a:noFill/>
          <a:extLst>
            <a:ext uri="{909E8E84-426E-40DD-AFC4-6F175D3DCCD1}">
              <a14:hiddenFill xmlns:a14="http://schemas.microsoft.com/office/drawing/2010/main">
                <a:solidFill>
                  <a:srgbClr val="FFFFFF"/>
                </a:solidFill>
              </a14:hiddenFill>
            </a:ext>
          </a:extLst>
        </p:spPr>
      </p:pic>
      <p:cxnSp>
        <p:nvCxnSpPr>
          <p:cNvPr id="2" name="Rechte verbindingslijn 1">
            <a:extLst>
              <a:ext uri="{FF2B5EF4-FFF2-40B4-BE49-F238E27FC236}">
                <a16:creationId xmlns:a16="http://schemas.microsoft.com/office/drawing/2014/main" id="{628EE9F2-58C4-0656-CE91-6ADEBB67281C}"/>
              </a:ext>
            </a:extLst>
          </p:cNvPr>
          <p:cNvCxnSpPr>
            <a:cxnSpLocks/>
          </p:cNvCxnSpPr>
          <p:nvPr/>
        </p:nvCxnSpPr>
        <p:spPr>
          <a:xfrm>
            <a:off x="2270841" y="11123802"/>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 name="Rechte verbindingslijn 7">
            <a:extLst>
              <a:ext uri="{FF2B5EF4-FFF2-40B4-BE49-F238E27FC236}">
                <a16:creationId xmlns:a16="http://schemas.microsoft.com/office/drawing/2014/main" id="{F5852E00-F082-DFC5-8583-8425BC3D2DAF}"/>
              </a:ext>
            </a:extLst>
          </p:cNvPr>
          <p:cNvCxnSpPr>
            <a:cxnSpLocks/>
          </p:cNvCxnSpPr>
          <p:nvPr/>
        </p:nvCxnSpPr>
        <p:spPr>
          <a:xfrm>
            <a:off x="4209638" y="11123802"/>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Rechte verbindingslijn 8">
            <a:extLst>
              <a:ext uri="{FF2B5EF4-FFF2-40B4-BE49-F238E27FC236}">
                <a16:creationId xmlns:a16="http://schemas.microsoft.com/office/drawing/2014/main" id="{FA9702BD-A7F9-F3C1-60E8-FE206B3C96D8}"/>
              </a:ext>
            </a:extLst>
          </p:cNvPr>
          <p:cNvCxnSpPr>
            <a:cxnSpLocks/>
          </p:cNvCxnSpPr>
          <p:nvPr/>
        </p:nvCxnSpPr>
        <p:spPr>
          <a:xfrm>
            <a:off x="6148435" y="11123802"/>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Rechte verbindingslijn 10">
            <a:extLst>
              <a:ext uri="{FF2B5EF4-FFF2-40B4-BE49-F238E27FC236}">
                <a16:creationId xmlns:a16="http://schemas.microsoft.com/office/drawing/2014/main" id="{42D7CDA7-3728-B46B-7F3A-B6B65B0FCEBA}"/>
              </a:ext>
            </a:extLst>
          </p:cNvPr>
          <p:cNvCxnSpPr>
            <a:cxnSpLocks/>
          </p:cNvCxnSpPr>
          <p:nvPr/>
        </p:nvCxnSpPr>
        <p:spPr>
          <a:xfrm>
            <a:off x="2270841" y="11785362"/>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Rechte verbindingslijn 11">
            <a:extLst>
              <a:ext uri="{FF2B5EF4-FFF2-40B4-BE49-F238E27FC236}">
                <a16:creationId xmlns:a16="http://schemas.microsoft.com/office/drawing/2014/main" id="{A037128D-1192-68AB-28E9-8C069B3E0B67}"/>
              </a:ext>
            </a:extLst>
          </p:cNvPr>
          <p:cNvCxnSpPr>
            <a:cxnSpLocks/>
          </p:cNvCxnSpPr>
          <p:nvPr/>
        </p:nvCxnSpPr>
        <p:spPr>
          <a:xfrm>
            <a:off x="4209638" y="11785362"/>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Rechte verbindingslijn 12">
            <a:extLst>
              <a:ext uri="{FF2B5EF4-FFF2-40B4-BE49-F238E27FC236}">
                <a16:creationId xmlns:a16="http://schemas.microsoft.com/office/drawing/2014/main" id="{B76A323B-1D44-7145-B56C-AD96CF0720C6}"/>
              </a:ext>
            </a:extLst>
          </p:cNvPr>
          <p:cNvCxnSpPr>
            <a:cxnSpLocks/>
          </p:cNvCxnSpPr>
          <p:nvPr/>
        </p:nvCxnSpPr>
        <p:spPr>
          <a:xfrm>
            <a:off x="6148435" y="11785362"/>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2" name="Rechte verbindingslijn 21">
            <a:extLst>
              <a:ext uri="{FF2B5EF4-FFF2-40B4-BE49-F238E27FC236}">
                <a16:creationId xmlns:a16="http://schemas.microsoft.com/office/drawing/2014/main" id="{DD9016A8-A851-6C5C-610D-AA97BB3EFD92}"/>
              </a:ext>
            </a:extLst>
          </p:cNvPr>
          <p:cNvCxnSpPr>
            <a:cxnSpLocks/>
          </p:cNvCxnSpPr>
          <p:nvPr/>
        </p:nvCxnSpPr>
        <p:spPr>
          <a:xfrm>
            <a:off x="17645621" y="11128401"/>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6" name="Rechte verbindingslijn 25">
            <a:extLst>
              <a:ext uri="{FF2B5EF4-FFF2-40B4-BE49-F238E27FC236}">
                <a16:creationId xmlns:a16="http://schemas.microsoft.com/office/drawing/2014/main" id="{2FBEB24E-020E-2CC4-5B35-475796F09C29}"/>
              </a:ext>
            </a:extLst>
          </p:cNvPr>
          <p:cNvCxnSpPr>
            <a:cxnSpLocks/>
          </p:cNvCxnSpPr>
          <p:nvPr/>
        </p:nvCxnSpPr>
        <p:spPr>
          <a:xfrm>
            <a:off x="19584418" y="11128401"/>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7" name="Rechte verbindingslijn 26">
            <a:extLst>
              <a:ext uri="{FF2B5EF4-FFF2-40B4-BE49-F238E27FC236}">
                <a16:creationId xmlns:a16="http://schemas.microsoft.com/office/drawing/2014/main" id="{10248A11-15F8-77B3-FC7C-6444055CC5D8}"/>
              </a:ext>
            </a:extLst>
          </p:cNvPr>
          <p:cNvCxnSpPr>
            <a:cxnSpLocks/>
          </p:cNvCxnSpPr>
          <p:nvPr/>
        </p:nvCxnSpPr>
        <p:spPr>
          <a:xfrm>
            <a:off x="21523215" y="11128401"/>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8" name="Rechte verbindingslijn 27">
            <a:extLst>
              <a:ext uri="{FF2B5EF4-FFF2-40B4-BE49-F238E27FC236}">
                <a16:creationId xmlns:a16="http://schemas.microsoft.com/office/drawing/2014/main" id="{1D375B91-28F7-B263-A4CB-88D8C7EA3E0D}"/>
              </a:ext>
            </a:extLst>
          </p:cNvPr>
          <p:cNvCxnSpPr>
            <a:cxnSpLocks/>
          </p:cNvCxnSpPr>
          <p:nvPr/>
        </p:nvCxnSpPr>
        <p:spPr>
          <a:xfrm>
            <a:off x="17645621" y="11789961"/>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9" name="Rechte verbindingslijn 28">
            <a:extLst>
              <a:ext uri="{FF2B5EF4-FFF2-40B4-BE49-F238E27FC236}">
                <a16:creationId xmlns:a16="http://schemas.microsoft.com/office/drawing/2014/main" id="{8A222215-2173-AED6-6612-810CCA9C4A42}"/>
              </a:ext>
            </a:extLst>
          </p:cNvPr>
          <p:cNvCxnSpPr>
            <a:cxnSpLocks/>
          </p:cNvCxnSpPr>
          <p:nvPr/>
        </p:nvCxnSpPr>
        <p:spPr>
          <a:xfrm>
            <a:off x="19584418" y="11789961"/>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0" name="Rechte verbindingslijn 29">
            <a:extLst>
              <a:ext uri="{FF2B5EF4-FFF2-40B4-BE49-F238E27FC236}">
                <a16:creationId xmlns:a16="http://schemas.microsoft.com/office/drawing/2014/main" id="{851817BC-4EA0-9773-C567-C5ACC2E333D4}"/>
              </a:ext>
            </a:extLst>
          </p:cNvPr>
          <p:cNvCxnSpPr>
            <a:cxnSpLocks/>
          </p:cNvCxnSpPr>
          <p:nvPr/>
        </p:nvCxnSpPr>
        <p:spPr>
          <a:xfrm>
            <a:off x="21523215" y="11789961"/>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31" name="Tekstvak 30">
            <a:extLst>
              <a:ext uri="{FF2B5EF4-FFF2-40B4-BE49-F238E27FC236}">
                <a16:creationId xmlns:a16="http://schemas.microsoft.com/office/drawing/2014/main" id="{8C23D585-9CD8-D23C-7900-58A9E00D2B57}"/>
              </a:ext>
            </a:extLst>
          </p:cNvPr>
          <p:cNvSpPr txBox="1"/>
          <p:nvPr/>
        </p:nvSpPr>
        <p:spPr>
          <a:xfrm>
            <a:off x="23504869" y="13187659"/>
            <a:ext cx="872782" cy="646331"/>
          </a:xfrm>
          <a:prstGeom prst="rect">
            <a:avLst/>
          </a:prstGeom>
          <a:noFill/>
        </p:spPr>
        <p:txBody>
          <a:bodyPr wrap="square" rtlCol="0">
            <a:spAutoFit/>
          </a:bodyPr>
          <a:lstStyle/>
          <a:p>
            <a:r>
              <a:rPr lang="nl-BE" b="1" dirty="0">
                <a:solidFill>
                  <a:schemeClr val="bg1"/>
                </a:solidFill>
              </a:rPr>
              <a:t>23</a:t>
            </a:r>
          </a:p>
        </p:txBody>
      </p:sp>
      <p:sp>
        <p:nvSpPr>
          <p:cNvPr id="32" name="Rechthoek 31">
            <a:extLst>
              <a:ext uri="{FF2B5EF4-FFF2-40B4-BE49-F238E27FC236}">
                <a16:creationId xmlns:a16="http://schemas.microsoft.com/office/drawing/2014/main" id="{60AFF142-4D56-D681-8F78-5C2BDF81312D}"/>
              </a:ext>
            </a:extLst>
          </p:cNvPr>
          <p:cNvSpPr/>
          <p:nvPr/>
        </p:nvSpPr>
        <p:spPr>
          <a:xfrm>
            <a:off x="10200998" y="2535480"/>
            <a:ext cx="3975654" cy="882790"/>
          </a:xfrm>
          <a:prstGeom prst="rect">
            <a:avLst/>
          </a:prstGeom>
          <a:solidFill>
            <a:srgbClr val="1B9399"/>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dirty="0">
                <a:latin typeface="+mj-lt"/>
              </a:rPr>
              <a:t>ZKP PROGRAM</a:t>
            </a:r>
          </a:p>
        </p:txBody>
      </p:sp>
      <p:sp>
        <p:nvSpPr>
          <p:cNvPr id="34" name="Rechthoek 33">
            <a:extLst>
              <a:ext uri="{FF2B5EF4-FFF2-40B4-BE49-F238E27FC236}">
                <a16:creationId xmlns:a16="http://schemas.microsoft.com/office/drawing/2014/main" id="{1AAB00B5-3D28-C8E0-F155-D926F4DD4EFA}"/>
              </a:ext>
            </a:extLst>
          </p:cNvPr>
          <p:cNvSpPr/>
          <p:nvPr/>
        </p:nvSpPr>
        <p:spPr>
          <a:xfrm>
            <a:off x="18131154" y="5094025"/>
            <a:ext cx="3975654" cy="882790"/>
          </a:xfrm>
          <a:prstGeom prst="rect">
            <a:avLst/>
          </a:prstGeom>
          <a:solidFill>
            <a:srgbClr val="1B9399"/>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dirty="0">
                <a:latin typeface="+mj-lt"/>
              </a:rPr>
              <a:t>CONSTRAINTS</a:t>
            </a:r>
          </a:p>
        </p:txBody>
      </p:sp>
      <p:sp>
        <p:nvSpPr>
          <p:cNvPr id="17" name="Rechthoek 16">
            <a:extLst>
              <a:ext uri="{FF2B5EF4-FFF2-40B4-BE49-F238E27FC236}">
                <a16:creationId xmlns:a16="http://schemas.microsoft.com/office/drawing/2014/main" id="{FE6FF223-CF2A-0FEF-108B-EB7136770F7A}"/>
              </a:ext>
            </a:extLst>
          </p:cNvPr>
          <p:cNvSpPr/>
          <p:nvPr/>
        </p:nvSpPr>
        <p:spPr>
          <a:xfrm>
            <a:off x="2176570" y="5094025"/>
            <a:ext cx="4164199" cy="882790"/>
          </a:xfrm>
          <a:prstGeom prst="rect">
            <a:avLst/>
          </a:prstGeom>
          <a:solidFill>
            <a:srgbClr val="1B9399"/>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dirty="0">
                <a:latin typeface="+mj-lt"/>
              </a:rPr>
              <a:t>COMPUTATIONS</a:t>
            </a:r>
          </a:p>
        </p:txBody>
      </p:sp>
    </p:spTree>
    <p:extLst>
      <p:ext uri="{BB962C8B-B14F-4D97-AF65-F5344CB8AC3E}">
        <p14:creationId xmlns:p14="http://schemas.microsoft.com/office/powerpoint/2010/main" val="1631788115"/>
      </p:ext>
    </p:extLst>
  </p:cSld>
  <p:clrMapOvr>
    <a:masterClrMapping/>
  </p:clrMapOvr>
  <p:transition spd="med" advClick="0" advTm="2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grpId="0" nodeType="clickEffect">
                                  <p:stCondLst>
                                    <p:cond delay="0"/>
                                  </p:stCondLst>
                                  <p:childTnLst>
                                    <p:animMotion origin="layout" path="M 0 3.33333E-6 C 0.04513 -0.09942 0.09039 -0.19861 0.14828 -0.24757 C 0.20617 -0.29642 0.2767 -0.29503 0.34749 -0.29364 " pathEditMode="relative" rAng="0" ptsTypes="AAA">
                                      <p:cBhvr>
                                        <p:cTn id="6" dur="2000" fill="hold"/>
                                        <p:tgtEl>
                                          <p:spTgt spid="14"/>
                                        </p:tgtEl>
                                        <p:attrNameLst>
                                          <p:attrName>ppt_x</p:attrName>
                                          <p:attrName>ppt_y</p:attrName>
                                        </p:attrNameLst>
                                      </p:cBhvr>
                                      <p:rCtr x="17374" y="-1471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2711F4-AEA8-1612-0B5B-5BDC4C2DDF2E}"/>
            </a:ext>
          </a:extLst>
        </p:cNvPr>
        <p:cNvGrpSpPr/>
        <p:nvPr/>
      </p:nvGrpSpPr>
      <p:grpSpPr>
        <a:xfrm>
          <a:off x="0" y="0"/>
          <a:ext cx="0" cy="0"/>
          <a:chOff x="0" y="0"/>
          <a:chExt cx="0" cy="0"/>
        </a:xfrm>
      </p:grpSpPr>
      <p:sp>
        <p:nvSpPr>
          <p:cNvPr id="3" name="Tekstvak 2">
            <a:extLst>
              <a:ext uri="{FF2B5EF4-FFF2-40B4-BE49-F238E27FC236}">
                <a16:creationId xmlns:a16="http://schemas.microsoft.com/office/drawing/2014/main" id="{D0CA65F4-356A-CF22-3692-BBA6ED7BE2B3}"/>
              </a:ext>
            </a:extLst>
          </p:cNvPr>
          <p:cNvSpPr txBox="1"/>
          <p:nvPr/>
        </p:nvSpPr>
        <p:spPr>
          <a:xfrm>
            <a:off x="1132206" y="921160"/>
            <a:ext cx="17547681" cy="1323439"/>
          </a:xfrm>
          <a:prstGeom prst="rect">
            <a:avLst/>
          </a:prstGeom>
          <a:noFill/>
        </p:spPr>
        <p:txBody>
          <a:bodyPr wrap="square">
            <a:spAutoFit/>
          </a:bodyPr>
          <a:lstStyle/>
          <a:p>
            <a:pPr>
              <a:spcBef>
                <a:spcPts val="0"/>
              </a:spcBef>
              <a:spcAft>
                <a:spcPts val="0"/>
              </a:spcAft>
            </a:pPr>
            <a:r>
              <a:rPr lang="nl-BE" sz="8000" b="1">
                <a:latin typeface="Nunito" pitchFamily="2" charset="77"/>
              </a:rPr>
              <a:t>DCM Example</a:t>
            </a:r>
            <a:endParaRPr lang="nl-BE" sz="11500"/>
          </a:p>
        </p:txBody>
      </p:sp>
      <p:sp>
        <p:nvSpPr>
          <p:cNvPr id="40" name="Tekstvak 39">
            <a:extLst>
              <a:ext uri="{FF2B5EF4-FFF2-40B4-BE49-F238E27FC236}">
                <a16:creationId xmlns:a16="http://schemas.microsoft.com/office/drawing/2014/main" id="{F10443DD-F780-837D-21D4-A24F03435E58}"/>
              </a:ext>
            </a:extLst>
          </p:cNvPr>
          <p:cNvSpPr txBox="1"/>
          <p:nvPr/>
        </p:nvSpPr>
        <p:spPr>
          <a:xfrm>
            <a:off x="23504869" y="13187659"/>
            <a:ext cx="872782" cy="646331"/>
          </a:xfrm>
          <a:prstGeom prst="rect">
            <a:avLst/>
          </a:prstGeom>
          <a:noFill/>
        </p:spPr>
        <p:txBody>
          <a:bodyPr wrap="square" rtlCol="0">
            <a:spAutoFit/>
          </a:bodyPr>
          <a:lstStyle/>
          <a:p>
            <a:r>
              <a:rPr lang="nl-BE" b="1" dirty="0">
                <a:solidFill>
                  <a:schemeClr val="bg1"/>
                </a:solidFill>
              </a:rPr>
              <a:t>24</a:t>
            </a:r>
          </a:p>
        </p:txBody>
      </p:sp>
      <p:cxnSp>
        <p:nvCxnSpPr>
          <p:cNvPr id="12" name="Rechte verbindingslijn met pijl 11">
            <a:extLst>
              <a:ext uri="{FF2B5EF4-FFF2-40B4-BE49-F238E27FC236}">
                <a16:creationId xmlns:a16="http://schemas.microsoft.com/office/drawing/2014/main" id="{D7B82F58-C2BA-6E94-5A4D-90B202DEB23F}"/>
              </a:ext>
            </a:extLst>
          </p:cNvPr>
          <p:cNvCxnSpPr>
            <a:cxnSpLocks/>
          </p:cNvCxnSpPr>
          <p:nvPr/>
        </p:nvCxnSpPr>
        <p:spPr>
          <a:xfrm flipH="1">
            <a:off x="6435040" y="7189145"/>
            <a:ext cx="2176369" cy="0"/>
          </a:xfrm>
          <a:prstGeom prst="straightConnector1">
            <a:avLst/>
          </a:prstGeom>
          <a:ln w="57150">
            <a:solidFill>
              <a:schemeClr val="accent6">
                <a:lumMod val="1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8" name="Rechte verbindingslijn met pijl 27">
            <a:extLst>
              <a:ext uri="{FF2B5EF4-FFF2-40B4-BE49-F238E27FC236}">
                <a16:creationId xmlns:a16="http://schemas.microsoft.com/office/drawing/2014/main" id="{65F90AA6-3FFC-8D06-7416-F979012A2A28}"/>
              </a:ext>
            </a:extLst>
          </p:cNvPr>
          <p:cNvCxnSpPr>
            <a:cxnSpLocks/>
          </p:cNvCxnSpPr>
          <p:nvPr/>
        </p:nvCxnSpPr>
        <p:spPr>
          <a:xfrm flipH="1">
            <a:off x="15766246" y="7189200"/>
            <a:ext cx="2176369" cy="0"/>
          </a:xfrm>
          <a:prstGeom prst="straightConnector1">
            <a:avLst/>
          </a:prstGeom>
          <a:ln w="57150">
            <a:solidFill>
              <a:schemeClr val="accent6">
                <a:lumMod val="10000"/>
              </a:schemeClr>
            </a:solidFill>
            <a:headEnd type="triangle"/>
            <a:tailEnd type="none"/>
          </a:ln>
        </p:spPr>
        <p:style>
          <a:lnRef idx="1">
            <a:schemeClr val="accent1"/>
          </a:lnRef>
          <a:fillRef idx="0">
            <a:schemeClr val="accent1"/>
          </a:fillRef>
          <a:effectRef idx="0">
            <a:schemeClr val="accent1"/>
          </a:effectRef>
          <a:fontRef idx="minor">
            <a:schemeClr val="tx1"/>
          </a:fontRef>
        </p:style>
      </p:cxnSp>
      <p:sp>
        <p:nvSpPr>
          <p:cNvPr id="29" name="Tekstvak 28">
            <a:extLst>
              <a:ext uri="{FF2B5EF4-FFF2-40B4-BE49-F238E27FC236}">
                <a16:creationId xmlns:a16="http://schemas.microsoft.com/office/drawing/2014/main" id="{DC7DB728-A471-449E-6AA8-BD1A59200AB5}"/>
              </a:ext>
            </a:extLst>
          </p:cNvPr>
          <p:cNvSpPr txBox="1"/>
          <p:nvPr/>
        </p:nvSpPr>
        <p:spPr>
          <a:xfrm>
            <a:off x="18400920" y="6858002"/>
            <a:ext cx="3436129" cy="584775"/>
          </a:xfrm>
          <a:custGeom>
            <a:avLst/>
            <a:gdLst>
              <a:gd name="csX0" fmla="*/ 0 w 3436129"/>
              <a:gd name="csY0" fmla="*/ 0 h 584775"/>
              <a:gd name="csX1" fmla="*/ 538327 w 3436129"/>
              <a:gd name="csY1" fmla="*/ 0 h 584775"/>
              <a:gd name="csX2" fmla="*/ 1007931 w 3436129"/>
              <a:gd name="csY2" fmla="*/ 0 h 584775"/>
              <a:gd name="csX3" fmla="*/ 1649342 w 3436129"/>
              <a:gd name="csY3" fmla="*/ 0 h 584775"/>
              <a:gd name="csX4" fmla="*/ 2187669 w 3436129"/>
              <a:gd name="csY4" fmla="*/ 0 h 584775"/>
              <a:gd name="csX5" fmla="*/ 2725996 w 3436129"/>
              <a:gd name="csY5" fmla="*/ 0 h 584775"/>
              <a:gd name="csX6" fmla="*/ 3436129 w 3436129"/>
              <a:gd name="csY6" fmla="*/ 0 h 584775"/>
              <a:gd name="csX7" fmla="*/ 3436129 w 3436129"/>
              <a:gd name="csY7" fmla="*/ 584775 h 584775"/>
              <a:gd name="csX8" fmla="*/ 2863441 w 3436129"/>
              <a:gd name="csY8" fmla="*/ 584775 h 584775"/>
              <a:gd name="csX9" fmla="*/ 2393837 w 3436129"/>
              <a:gd name="csY9" fmla="*/ 584775 h 584775"/>
              <a:gd name="csX10" fmla="*/ 1821148 w 3436129"/>
              <a:gd name="csY10" fmla="*/ 584775 h 584775"/>
              <a:gd name="csX11" fmla="*/ 1248460 w 3436129"/>
              <a:gd name="csY11" fmla="*/ 584775 h 584775"/>
              <a:gd name="csX12" fmla="*/ 710133 w 3436129"/>
              <a:gd name="csY12" fmla="*/ 584775 h 584775"/>
              <a:gd name="csX13" fmla="*/ 0 w 3436129"/>
              <a:gd name="csY13" fmla="*/ 584775 h 584775"/>
              <a:gd name="csX14" fmla="*/ 0 w 3436129"/>
              <a:gd name="csY14" fmla="*/ 0 h 584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3436129" h="584775" extrusionOk="0">
                <a:moveTo>
                  <a:pt x="0" y="0"/>
                </a:moveTo>
                <a:cubicBezTo>
                  <a:pt x="114264" y="-1214"/>
                  <a:pt x="394194" y="23082"/>
                  <a:pt x="538327" y="0"/>
                </a:cubicBezTo>
                <a:cubicBezTo>
                  <a:pt x="682460" y="-23082"/>
                  <a:pt x="793088" y="24008"/>
                  <a:pt x="1007931" y="0"/>
                </a:cubicBezTo>
                <a:cubicBezTo>
                  <a:pt x="1222774" y="-24008"/>
                  <a:pt x="1501154" y="74624"/>
                  <a:pt x="1649342" y="0"/>
                </a:cubicBezTo>
                <a:cubicBezTo>
                  <a:pt x="1797530" y="-74624"/>
                  <a:pt x="2036007" y="30938"/>
                  <a:pt x="2187669" y="0"/>
                </a:cubicBezTo>
                <a:cubicBezTo>
                  <a:pt x="2339331" y="-30938"/>
                  <a:pt x="2514044" y="33172"/>
                  <a:pt x="2725996" y="0"/>
                </a:cubicBezTo>
                <a:cubicBezTo>
                  <a:pt x="2937948" y="-33172"/>
                  <a:pt x="3265565" y="46101"/>
                  <a:pt x="3436129" y="0"/>
                </a:cubicBezTo>
                <a:cubicBezTo>
                  <a:pt x="3485998" y="282673"/>
                  <a:pt x="3418203" y="341227"/>
                  <a:pt x="3436129" y="584775"/>
                </a:cubicBezTo>
                <a:cubicBezTo>
                  <a:pt x="3320260" y="595196"/>
                  <a:pt x="3132633" y="576834"/>
                  <a:pt x="2863441" y="584775"/>
                </a:cubicBezTo>
                <a:cubicBezTo>
                  <a:pt x="2594249" y="592716"/>
                  <a:pt x="2498965" y="535622"/>
                  <a:pt x="2393837" y="584775"/>
                </a:cubicBezTo>
                <a:cubicBezTo>
                  <a:pt x="2288709" y="633928"/>
                  <a:pt x="2073844" y="528092"/>
                  <a:pt x="1821148" y="584775"/>
                </a:cubicBezTo>
                <a:cubicBezTo>
                  <a:pt x="1568452" y="641458"/>
                  <a:pt x="1382122" y="539313"/>
                  <a:pt x="1248460" y="584775"/>
                </a:cubicBezTo>
                <a:cubicBezTo>
                  <a:pt x="1114798" y="630237"/>
                  <a:pt x="961950" y="541872"/>
                  <a:pt x="710133" y="584775"/>
                </a:cubicBezTo>
                <a:cubicBezTo>
                  <a:pt x="458316" y="627678"/>
                  <a:pt x="352145" y="554807"/>
                  <a:pt x="0" y="584775"/>
                </a:cubicBezTo>
                <a:cubicBezTo>
                  <a:pt x="-55378" y="456293"/>
                  <a:pt x="11508" y="250004"/>
                  <a:pt x="0" y="0"/>
                </a:cubicBezTo>
                <a:close/>
              </a:path>
            </a:pathLst>
          </a:custGeom>
          <a:noFill/>
          <a:ln w="57150">
            <a:solidFill>
              <a:schemeClr val="accent6">
                <a:lumMod val="10000"/>
              </a:schemeClr>
            </a:solidFill>
            <a:extLst>
              <a:ext uri="{C807C97D-BFC1-408E-A445-0C87EB9F89A2}">
                <ask:lineSketchStyleProps xmlns:ask="http://schemas.microsoft.com/office/drawing/2018/sketchyshapes" sd="1219033472">
                  <a:prstGeom prst="rect">
                    <a:avLst/>
                  </a:prstGeom>
                  <ask:type>
                    <ask:lineSketchScribble/>
                  </ask:type>
                </ask:lineSketchStyleProps>
              </a:ext>
            </a:extLst>
          </a:ln>
          <a:effectLst>
            <a:outerShdw blurRad="225425" dist="50800" dir="5220000" algn="ctr">
              <a:srgbClr val="000000">
                <a:alpha val="33000"/>
              </a:srgbClr>
            </a:outerShdw>
          </a:effectLst>
        </p:spPr>
        <p:txBody>
          <a:bodyPr wrap="square" rtlCol="0">
            <a:spAutoFit/>
          </a:bodyPr>
          <a:lstStyle/>
          <a:p>
            <a:r>
              <a:rPr lang="en-US" sz="3200">
                <a:latin typeface="Menlo" panose="020B0609030804020204" pitchFamily="49" charset="0"/>
                <a:ea typeface="Menlo" panose="020B0609030804020204" pitchFamily="49" charset="0"/>
                <a:cs typeface="Menlo" panose="020B0609030804020204" pitchFamily="49" charset="0"/>
              </a:rPr>
              <a:t>out * b === a</a:t>
            </a:r>
          </a:p>
        </p:txBody>
      </p:sp>
      <p:sp>
        <p:nvSpPr>
          <p:cNvPr id="30" name="Tekstvak 29">
            <a:extLst>
              <a:ext uri="{FF2B5EF4-FFF2-40B4-BE49-F238E27FC236}">
                <a16:creationId xmlns:a16="http://schemas.microsoft.com/office/drawing/2014/main" id="{D2EC3A3F-AEF3-6BAA-17DB-10B4249195AE}"/>
              </a:ext>
            </a:extLst>
          </p:cNvPr>
          <p:cNvSpPr txBox="1"/>
          <p:nvPr/>
        </p:nvSpPr>
        <p:spPr>
          <a:xfrm>
            <a:off x="2540605" y="6896760"/>
            <a:ext cx="3436128" cy="584775"/>
          </a:xfrm>
          <a:custGeom>
            <a:avLst/>
            <a:gdLst>
              <a:gd name="csX0" fmla="*/ 0 w 3436128"/>
              <a:gd name="csY0" fmla="*/ 0 h 584775"/>
              <a:gd name="csX1" fmla="*/ 538327 w 3436128"/>
              <a:gd name="csY1" fmla="*/ 0 h 584775"/>
              <a:gd name="csX2" fmla="*/ 1007931 w 3436128"/>
              <a:gd name="csY2" fmla="*/ 0 h 584775"/>
              <a:gd name="csX3" fmla="*/ 1649341 w 3436128"/>
              <a:gd name="csY3" fmla="*/ 0 h 584775"/>
              <a:gd name="csX4" fmla="*/ 2187668 w 3436128"/>
              <a:gd name="csY4" fmla="*/ 0 h 584775"/>
              <a:gd name="csX5" fmla="*/ 2725995 w 3436128"/>
              <a:gd name="csY5" fmla="*/ 0 h 584775"/>
              <a:gd name="csX6" fmla="*/ 3436128 w 3436128"/>
              <a:gd name="csY6" fmla="*/ 0 h 584775"/>
              <a:gd name="csX7" fmla="*/ 3436128 w 3436128"/>
              <a:gd name="csY7" fmla="*/ 584775 h 584775"/>
              <a:gd name="csX8" fmla="*/ 2863440 w 3436128"/>
              <a:gd name="csY8" fmla="*/ 584775 h 584775"/>
              <a:gd name="csX9" fmla="*/ 2393836 w 3436128"/>
              <a:gd name="csY9" fmla="*/ 584775 h 584775"/>
              <a:gd name="csX10" fmla="*/ 1821148 w 3436128"/>
              <a:gd name="csY10" fmla="*/ 584775 h 584775"/>
              <a:gd name="csX11" fmla="*/ 1248460 w 3436128"/>
              <a:gd name="csY11" fmla="*/ 584775 h 584775"/>
              <a:gd name="csX12" fmla="*/ 710133 w 3436128"/>
              <a:gd name="csY12" fmla="*/ 584775 h 584775"/>
              <a:gd name="csX13" fmla="*/ 0 w 3436128"/>
              <a:gd name="csY13" fmla="*/ 584775 h 584775"/>
              <a:gd name="csX14" fmla="*/ 0 w 3436128"/>
              <a:gd name="csY14" fmla="*/ 0 h 584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3436128" h="584775" extrusionOk="0">
                <a:moveTo>
                  <a:pt x="0" y="0"/>
                </a:moveTo>
                <a:cubicBezTo>
                  <a:pt x="114264" y="-1214"/>
                  <a:pt x="394194" y="23082"/>
                  <a:pt x="538327" y="0"/>
                </a:cubicBezTo>
                <a:cubicBezTo>
                  <a:pt x="682460" y="-23082"/>
                  <a:pt x="793088" y="24008"/>
                  <a:pt x="1007931" y="0"/>
                </a:cubicBezTo>
                <a:cubicBezTo>
                  <a:pt x="1222774" y="-24008"/>
                  <a:pt x="1503540" y="2947"/>
                  <a:pt x="1649341" y="0"/>
                </a:cubicBezTo>
                <a:cubicBezTo>
                  <a:pt x="1795142" y="-2947"/>
                  <a:pt x="2036006" y="30938"/>
                  <a:pt x="2187668" y="0"/>
                </a:cubicBezTo>
                <a:cubicBezTo>
                  <a:pt x="2339330" y="-30938"/>
                  <a:pt x="2514043" y="33172"/>
                  <a:pt x="2725995" y="0"/>
                </a:cubicBezTo>
                <a:cubicBezTo>
                  <a:pt x="2937947" y="-33172"/>
                  <a:pt x="3265564" y="46101"/>
                  <a:pt x="3436128" y="0"/>
                </a:cubicBezTo>
                <a:cubicBezTo>
                  <a:pt x="3485997" y="282673"/>
                  <a:pt x="3418202" y="341227"/>
                  <a:pt x="3436128" y="584775"/>
                </a:cubicBezTo>
                <a:cubicBezTo>
                  <a:pt x="3320259" y="595196"/>
                  <a:pt x="3132632" y="576834"/>
                  <a:pt x="2863440" y="584775"/>
                </a:cubicBezTo>
                <a:cubicBezTo>
                  <a:pt x="2594248" y="592716"/>
                  <a:pt x="2498964" y="535622"/>
                  <a:pt x="2393836" y="584775"/>
                </a:cubicBezTo>
                <a:cubicBezTo>
                  <a:pt x="2288708" y="633928"/>
                  <a:pt x="2072313" y="522925"/>
                  <a:pt x="1821148" y="584775"/>
                </a:cubicBezTo>
                <a:cubicBezTo>
                  <a:pt x="1569983" y="646625"/>
                  <a:pt x="1382122" y="539313"/>
                  <a:pt x="1248460" y="584775"/>
                </a:cubicBezTo>
                <a:cubicBezTo>
                  <a:pt x="1114798" y="630237"/>
                  <a:pt x="961950" y="541872"/>
                  <a:pt x="710133" y="584775"/>
                </a:cubicBezTo>
                <a:cubicBezTo>
                  <a:pt x="458316" y="627678"/>
                  <a:pt x="352145" y="554807"/>
                  <a:pt x="0" y="584775"/>
                </a:cubicBezTo>
                <a:cubicBezTo>
                  <a:pt x="-55378" y="456293"/>
                  <a:pt x="11508" y="250004"/>
                  <a:pt x="0" y="0"/>
                </a:cubicBezTo>
                <a:close/>
              </a:path>
            </a:pathLst>
          </a:custGeom>
          <a:noFill/>
          <a:ln w="57150">
            <a:solidFill>
              <a:schemeClr val="accent6">
                <a:lumMod val="10000"/>
              </a:schemeClr>
            </a:solidFill>
            <a:extLst>
              <a:ext uri="{C807C97D-BFC1-408E-A445-0C87EB9F89A2}">
                <ask:lineSketchStyleProps xmlns:ask="http://schemas.microsoft.com/office/drawing/2018/sketchyshapes" sd="1219033472">
                  <a:prstGeom prst="rect">
                    <a:avLst/>
                  </a:prstGeom>
                  <ask:type>
                    <ask:lineSketchScribble/>
                  </ask:type>
                </ask:lineSketchStyleProps>
              </a:ext>
            </a:extLst>
          </a:ln>
          <a:effectLst>
            <a:outerShdw blurRad="225425" dist="50800" dir="5220000" algn="ctr">
              <a:srgbClr val="000000">
                <a:alpha val="33000"/>
              </a:srgbClr>
            </a:outerShdw>
          </a:effectLst>
        </p:spPr>
        <p:txBody>
          <a:bodyPr wrap="square" rtlCol="0">
            <a:spAutoFit/>
          </a:bodyPr>
          <a:lstStyle/>
          <a:p>
            <a:r>
              <a:rPr lang="en-US" sz="3200">
                <a:latin typeface="Menlo" panose="020B0609030804020204" pitchFamily="49" charset="0"/>
                <a:ea typeface="Menlo" panose="020B0609030804020204" pitchFamily="49" charset="0"/>
                <a:cs typeface="Menlo" panose="020B0609030804020204" pitchFamily="49" charset="0"/>
              </a:rPr>
              <a:t>out &lt;-- a / b</a:t>
            </a:r>
          </a:p>
        </p:txBody>
      </p:sp>
      <p:pic>
        <p:nvPicPr>
          <p:cNvPr id="31" name="Picture 2" descr="Cool boy emoji | AI Emoji Generator">
            <a:extLst>
              <a:ext uri="{FF2B5EF4-FFF2-40B4-BE49-F238E27FC236}">
                <a16:creationId xmlns:a16="http://schemas.microsoft.com/office/drawing/2014/main" id="{5D054A34-C2A5-9535-54BC-CAB87C183BB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7167" y="6488668"/>
            <a:ext cx="1323439" cy="1323439"/>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4" descr="Girl, cute , big eyes , black hair, white skin emoji | AI Emoji Generator">
            <a:extLst>
              <a:ext uri="{FF2B5EF4-FFF2-40B4-BE49-F238E27FC236}">
                <a16:creationId xmlns:a16="http://schemas.microsoft.com/office/drawing/2014/main" id="{B033BA3F-8032-106B-B330-04F25151A31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773122" y="6424743"/>
            <a:ext cx="1387365" cy="138736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35" name="Tabel 34">
            <a:extLst>
              <a:ext uri="{FF2B5EF4-FFF2-40B4-BE49-F238E27FC236}">
                <a16:creationId xmlns:a16="http://schemas.microsoft.com/office/drawing/2014/main" id="{4AA246C7-D28B-3246-2439-9A05922AB5B0}"/>
              </a:ext>
            </a:extLst>
          </p:cNvPr>
          <p:cNvGraphicFramePr>
            <a:graphicFrameLocks noGrp="1"/>
          </p:cNvGraphicFramePr>
          <p:nvPr>
            <p:extLst>
              <p:ext uri="{D42A27DB-BD31-4B8C-83A1-F6EECF244321}">
                <p14:modId xmlns:p14="http://schemas.microsoft.com/office/powerpoint/2010/main" val="2016904396"/>
              </p:ext>
            </p:extLst>
          </p:nvPr>
        </p:nvGraphicFramePr>
        <p:xfrm>
          <a:off x="1486800" y="8929132"/>
          <a:ext cx="5804784" cy="3312625"/>
        </p:xfrm>
        <a:graphic>
          <a:graphicData uri="http://schemas.openxmlformats.org/drawingml/2006/table">
            <a:tbl>
              <a:tblPr firstRow="1" bandRow="1">
                <a:tableStyleId>{073A0DAA-6AF3-43AB-8588-CEC1D06C72B9}</a:tableStyleId>
              </a:tblPr>
              <a:tblGrid>
                <a:gridCol w="1934928">
                  <a:extLst>
                    <a:ext uri="{9D8B030D-6E8A-4147-A177-3AD203B41FA5}">
                      <a16:colId xmlns:a16="http://schemas.microsoft.com/office/drawing/2014/main" val="2491878127"/>
                    </a:ext>
                  </a:extLst>
                </a:gridCol>
                <a:gridCol w="1934928">
                  <a:extLst>
                    <a:ext uri="{9D8B030D-6E8A-4147-A177-3AD203B41FA5}">
                      <a16:colId xmlns:a16="http://schemas.microsoft.com/office/drawing/2014/main" val="144037617"/>
                    </a:ext>
                  </a:extLst>
                </a:gridCol>
                <a:gridCol w="1934928">
                  <a:extLst>
                    <a:ext uri="{9D8B030D-6E8A-4147-A177-3AD203B41FA5}">
                      <a16:colId xmlns:a16="http://schemas.microsoft.com/office/drawing/2014/main" val="881259394"/>
                    </a:ext>
                  </a:extLst>
                </a:gridCol>
              </a:tblGrid>
              <a:tr h="662525">
                <a:tc>
                  <a:txBody>
                    <a:bodyPr/>
                    <a:lstStyle/>
                    <a:p>
                      <a:pPr algn="ctr"/>
                      <a:r>
                        <a:rPr lang="en-US" sz="3600"/>
                        <a:t>a</a:t>
                      </a:r>
                    </a:p>
                  </a:txBody>
                  <a:tcPr/>
                </a:tc>
                <a:tc>
                  <a:txBody>
                    <a:bodyPr/>
                    <a:lstStyle/>
                    <a:p>
                      <a:pPr algn="ctr"/>
                      <a:r>
                        <a:rPr lang="en-US" sz="3600"/>
                        <a:t>b</a:t>
                      </a:r>
                    </a:p>
                  </a:txBody>
                  <a:tcPr/>
                </a:tc>
                <a:tc>
                  <a:txBody>
                    <a:bodyPr/>
                    <a:lstStyle/>
                    <a:p>
                      <a:pPr algn="ctr"/>
                      <a:r>
                        <a:rPr lang="en-US" sz="3600"/>
                        <a:t>out</a:t>
                      </a:r>
                    </a:p>
                  </a:txBody>
                  <a:tcPr/>
                </a:tc>
                <a:extLst>
                  <a:ext uri="{0D108BD9-81ED-4DB2-BD59-A6C34878D82A}">
                    <a16:rowId xmlns:a16="http://schemas.microsoft.com/office/drawing/2014/main" val="2811539538"/>
                  </a:ext>
                </a:extLst>
              </a:tr>
              <a:tr h="662525">
                <a:tc>
                  <a:txBody>
                    <a:bodyPr/>
                    <a:lstStyle/>
                    <a:p>
                      <a:pPr algn="ctr"/>
                      <a:r>
                        <a:rPr lang="en-US" sz="3600" b="1">
                          <a:solidFill>
                            <a:schemeClr val="accent5">
                              <a:lumMod val="75000"/>
                            </a:schemeClr>
                          </a:solidFill>
                        </a:rPr>
                        <a:t>4</a:t>
                      </a:r>
                    </a:p>
                  </a:txBody>
                  <a:tcPr/>
                </a:tc>
                <a:tc>
                  <a:txBody>
                    <a:bodyPr/>
                    <a:lstStyle/>
                    <a:p>
                      <a:pPr algn="ctr"/>
                      <a:r>
                        <a:rPr lang="en-US" sz="3600" b="1">
                          <a:solidFill>
                            <a:schemeClr val="accent5">
                              <a:lumMod val="75000"/>
                            </a:schemeClr>
                          </a:solidFill>
                        </a:rPr>
                        <a:t>2</a:t>
                      </a:r>
                    </a:p>
                  </a:txBody>
                  <a:tcPr/>
                </a:tc>
                <a:tc>
                  <a:txBody>
                    <a:bodyPr/>
                    <a:lstStyle/>
                    <a:p>
                      <a:pPr algn="ctr"/>
                      <a:r>
                        <a:rPr lang="en-US" sz="3600" b="1">
                          <a:solidFill>
                            <a:schemeClr val="accent5">
                              <a:lumMod val="75000"/>
                            </a:schemeClr>
                          </a:solidFill>
                        </a:rPr>
                        <a:t>2</a:t>
                      </a:r>
                    </a:p>
                  </a:txBody>
                  <a:tcPr/>
                </a:tc>
                <a:extLst>
                  <a:ext uri="{0D108BD9-81ED-4DB2-BD59-A6C34878D82A}">
                    <a16:rowId xmlns:a16="http://schemas.microsoft.com/office/drawing/2014/main" val="199035966"/>
                  </a:ext>
                </a:extLst>
              </a:tr>
              <a:tr h="662525">
                <a:tc>
                  <a:txBody>
                    <a:bodyPr/>
                    <a:lstStyle/>
                    <a:p>
                      <a:pPr algn="ctr"/>
                      <a:r>
                        <a:rPr lang="en-US" sz="3600" b="1">
                          <a:solidFill>
                            <a:schemeClr val="accent5">
                              <a:lumMod val="75000"/>
                            </a:schemeClr>
                          </a:solidFill>
                        </a:rPr>
                        <a:t>2</a:t>
                      </a:r>
                    </a:p>
                  </a:txBody>
                  <a:tcPr>
                    <a:solidFill>
                      <a:srgbClr val="CCCCCF"/>
                    </a:solidFill>
                  </a:tcPr>
                </a:tc>
                <a:tc>
                  <a:txBody>
                    <a:bodyPr/>
                    <a:lstStyle/>
                    <a:p>
                      <a:pPr algn="ctr"/>
                      <a:r>
                        <a:rPr lang="en-US" sz="3600" b="1">
                          <a:solidFill>
                            <a:schemeClr val="accent5">
                              <a:lumMod val="75000"/>
                            </a:schemeClr>
                          </a:solidFill>
                        </a:rPr>
                        <a:t>1</a:t>
                      </a:r>
                    </a:p>
                  </a:txBody>
                  <a:tcPr>
                    <a:solidFill>
                      <a:srgbClr val="CCCCCF"/>
                    </a:solidFill>
                  </a:tcPr>
                </a:tc>
                <a:tc>
                  <a:txBody>
                    <a:bodyPr/>
                    <a:lstStyle/>
                    <a:p>
                      <a:pPr algn="ctr"/>
                      <a:r>
                        <a:rPr lang="en-US" sz="3600" b="1">
                          <a:solidFill>
                            <a:schemeClr val="accent5">
                              <a:lumMod val="75000"/>
                            </a:schemeClr>
                          </a:solidFill>
                        </a:rPr>
                        <a:t>2</a:t>
                      </a:r>
                    </a:p>
                  </a:txBody>
                  <a:tcPr>
                    <a:solidFill>
                      <a:srgbClr val="CCCCCF"/>
                    </a:solidFill>
                  </a:tcPr>
                </a:tc>
                <a:extLst>
                  <a:ext uri="{0D108BD9-81ED-4DB2-BD59-A6C34878D82A}">
                    <a16:rowId xmlns:a16="http://schemas.microsoft.com/office/drawing/2014/main" val="4092831775"/>
                  </a:ext>
                </a:extLst>
              </a:tr>
              <a:tr h="662525">
                <a:tc>
                  <a:txBody>
                    <a:bodyPr/>
                    <a:lstStyle/>
                    <a:p>
                      <a:pPr algn="ctr"/>
                      <a:r>
                        <a:rPr lang="en-US" sz="3600" b="1">
                          <a:solidFill>
                            <a:srgbClr val="FF0000"/>
                          </a:solidFill>
                        </a:rPr>
                        <a:t>0</a:t>
                      </a:r>
                    </a:p>
                  </a:txBody>
                  <a:tcPr/>
                </a:tc>
                <a:tc>
                  <a:txBody>
                    <a:bodyPr/>
                    <a:lstStyle/>
                    <a:p>
                      <a:pPr algn="ctr"/>
                      <a:r>
                        <a:rPr lang="en-US" sz="3600" b="1">
                          <a:solidFill>
                            <a:srgbClr val="FF0000"/>
                          </a:solidFill>
                        </a:rPr>
                        <a:t>0</a:t>
                      </a:r>
                    </a:p>
                  </a:txBody>
                  <a:tcPr/>
                </a:tc>
                <a:tc>
                  <a:txBody>
                    <a:bodyPr/>
                    <a:lstStyle/>
                    <a:p>
                      <a:pPr algn="ctr"/>
                      <a:r>
                        <a:rPr lang="en-US" sz="3600" b="1">
                          <a:solidFill>
                            <a:srgbClr val="FF0000"/>
                          </a:solidFill>
                        </a:rPr>
                        <a:t>5</a:t>
                      </a:r>
                    </a:p>
                  </a:txBody>
                  <a:tcPr/>
                </a:tc>
                <a:extLst>
                  <a:ext uri="{0D108BD9-81ED-4DB2-BD59-A6C34878D82A}">
                    <a16:rowId xmlns:a16="http://schemas.microsoft.com/office/drawing/2014/main" val="821677641"/>
                  </a:ext>
                </a:extLst>
              </a:tr>
              <a:tr h="662525">
                <a:tc>
                  <a:txBody>
                    <a:bodyPr/>
                    <a:lstStyle/>
                    <a:p>
                      <a:pPr algn="ctr"/>
                      <a:r>
                        <a:rPr lang="en-US" sz="3600" b="1">
                          <a:solidFill>
                            <a:srgbClr val="FF0000"/>
                          </a:solidFill>
                        </a:rPr>
                        <a:t>0</a:t>
                      </a:r>
                    </a:p>
                  </a:txBody>
                  <a:tcPr>
                    <a:solidFill>
                      <a:srgbClr val="CCCCCF"/>
                    </a:solidFill>
                  </a:tcPr>
                </a:tc>
                <a:tc>
                  <a:txBody>
                    <a:bodyPr/>
                    <a:lstStyle/>
                    <a:p>
                      <a:pPr algn="ctr"/>
                      <a:r>
                        <a:rPr lang="en-US" sz="3600" b="1">
                          <a:solidFill>
                            <a:srgbClr val="FF0000"/>
                          </a:solidFill>
                        </a:rPr>
                        <a:t>0</a:t>
                      </a:r>
                    </a:p>
                  </a:txBody>
                  <a:tcPr>
                    <a:solidFill>
                      <a:srgbClr val="CCCCCF"/>
                    </a:solidFill>
                  </a:tcPr>
                </a:tc>
                <a:tc>
                  <a:txBody>
                    <a:bodyPr/>
                    <a:lstStyle/>
                    <a:p>
                      <a:pPr algn="ctr"/>
                      <a:r>
                        <a:rPr lang="en-US" sz="3600" b="1">
                          <a:solidFill>
                            <a:srgbClr val="FF0000"/>
                          </a:solidFill>
                        </a:rPr>
                        <a:t>6</a:t>
                      </a:r>
                    </a:p>
                  </a:txBody>
                  <a:tcPr>
                    <a:solidFill>
                      <a:srgbClr val="CCCCCF"/>
                    </a:solidFill>
                  </a:tcPr>
                </a:tc>
                <a:extLst>
                  <a:ext uri="{0D108BD9-81ED-4DB2-BD59-A6C34878D82A}">
                    <a16:rowId xmlns:a16="http://schemas.microsoft.com/office/drawing/2014/main" val="1060899955"/>
                  </a:ext>
                </a:extLst>
              </a:tr>
            </a:tbl>
          </a:graphicData>
        </a:graphic>
      </p:graphicFrame>
      <p:graphicFrame>
        <p:nvGraphicFramePr>
          <p:cNvPr id="36" name="Tabel 35">
            <a:extLst>
              <a:ext uri="{FF2B5EF4-FFF2-40B4-BE49-F238E27FC236}">
                <a16:creationId xmlns:a16="http://schemas.microsoft.com/office/drawing/2014/main" id="{8046E461-F7C7-F5F5-D758-91444DA9A73C}"/>
              </a:ext>
            </a:extLst>
          </p:cNvPr>
          <p:cNvGraphicFramePr>
            <a:graphicFrameLocks noGrp="1"/>
          </p:cNvGraphicFramePr>
          <p:nvPr>
            <p:extLst>
              <p:ext uri="{D42A27DB-BD31-4B8C-83A1-F6EECF244321}">
                <p14:modId xmlns:p14="http://schemas.microsoft.com/office/powerpoint/2010/main" val="3013025398"/>
              </p:ext>
            </p:extLst>
          </p:nvPr>
        </p:nvGraphicFramePr>
        <p:xfrm>
          <a:off x="16855200" y="8929132"/>
          <a:ext cx="5804784" cy="3312625"/>
        </p:xfrm>
        <a:graphic>
          <a:graphicData uri="http://schemas.openxmlformats.org/drawingml/2006/table">
            <a:tbl>
              <a:tblPr firstRow="1" bandRow="1">
                <a:tableStyleId>{073A0DAA-6AF3-43AB-8588-CEC1D06C72B9}</a:tableStyleId>
              </a:tblPr>
              <a:tblGrid>
                <a:gridCol w="1934928">
                  <a:extLst>
                    <a:ext uri="{9D8B030D-6E8A-4147-A177-3AD203B41FA5}">
                      <a16:colId xmlns:a16="http://schemas.microsoft.com/office/drawing/2014/main" val="2491878127"/>
                    </a:ext>
                  </a:extLst>
                </a:gridCol>
                <a:gridCol w="1934928">
                  <a:extLst>
                    <a:ext uri="{9D8B030D-6E8A-4147-A177-3AD203B41FA5}">
                      <a16:colId xmlns:a16="http://schemas.microsoft.com/office/drawing/2014/main" val="144037617"/>
                    </a:ext>
                  </a:extLst>
                </a:gridCol>
                <a:gridCol w="1934928">
                  <a:extLst>
                    <a:ext uri="{9D8B030D-6E8A-4147-A177-3AD203B41FA5}">
                      <a16:colId xmlns:a16="http://schemas.microsoft.com/office/drawing/2014/main" val="881259394"/>
                    </a:ext>
                  </a:extLst>
                </a:gridCol>
              </a:tblGrid>
              <a:tr h="662525">
                <a:tc>
                  <a:txBody>
                    <a:bodyPr/>
                    <a:lstStyle/>
                    <a:p>
                      <a:pPr algn="ctr"/>
                      <a:r>
                        <a:rPr lang="en-US" sz="3600"/>
                        <a:t>a</a:t>
                      </a:r>
                    </a:p>
                  </a:txBody>
                  <a:tcPr/>
                </a:tc>
                <a:tc>
                  <a:txBody>
                    <a:bodyPr/>
                    <a:lstStyle/>
                    <a:p>
                      <a:pPr algn="ctr"/>
                      <a:r>
                        <a:rPr lang="en-US" sz="3600"/>
                        <a:t>b</a:t>
                      </a:r>
                    </a:p>
                  </a:txBody>
                  <a:tcPr/>
                </a:tc>
                <a:tc>
                  <a:txBody>
                    <a:bodyPr/>
                    <a:lstStyle/>
                    <a:p>
                      <a:pPr algn="ctr"/>
                      <a:r>
                        <a:rPr lang="en-US" sz="3600"/>
                        <a:t>out</a:t>
                      </a:r>
                    </a:p>
                  </a:txBody>
                  <a:tcPr/>
                </a:tc>
                <a:extLst>
                  <a:ext uri="{0D108BD9-81ED-4DB2-BD59-A6C34878D82A}">
                    <a16:rowId xmlns:a16="http://schemas.microsoft.com/office/drawing/2014/main" val="2811539538"/>
                  </a:ext>
                </a:extLst>
              </a:tr>
              <a:tr h="662525">
                <a:tc>
                  <a:txBody>
                    <a:bodyPr/>
                    <a:lstStyle/>
                    <a:p>
                      <a:pPr algn="ctr"/>
                      <a:r>
                        <a:rPr lang="en-US" sz="3600" b="1">
                          <a:solidFill>
                            <a:schemeClr val="accent5">
                              <a:lumMod val="75000"/>
                            </a:schemeClr>
                          </a:solidFill>
                        </a:rPr>
                        <a:t>4</a:t>
                      </a:r>
                    </a:p>
                  </a:txBody>
                  <a:tcPr/>
                </a:tc>
                <a:tc>
                  <a:txBody>
                    <a:bodyPr/>
                    <a:lstStyle/>
                    <a:p>
                      <a:pPr algn="ctr"/>
                      <a:r>
                        <a:rPr lang="en-US" sz="3600" b="1">
                          <a:solidFill>
                            <a:schemeClr val="accent5">
                              <a:lumMod val="75000"/>
                            </a:schemeClr>
                          </a:solidFill>
                        </a:rPr>
                        <a:t>2</a:t>
                      </a:r>
                    </a:p>
                  </a:txBody>
                  <a:tcPr/>
                </a:tc>
                <a:tc>
                  <a:txBody>
                    <a:bodyPr/>
                    <a:lstStyle/>
                    <a:p>
                      <a:pPr algn="ctr"/>
                      <a:r>
                        <a:rPr lang="en-US" sz="3600" b="1">
                          <a:solidFill>
                            <a:schemeClr val="accent5">
                              <a:lumMod val="75000"/>
                            </a:schemeClr>
                          </a:solidFill>
                        </a:rPr>
                        <a:t>2</a:t>
                      </a:r>
                    </a:p>
                  </a:txBody>
                  <a:tcPr/>
                </a:tc>
                <a:extLst>
                  <a:ext uri="{0D108BD9-81ED-4DB2-BD59-A6C34878D82A}">
                    <a16:rowId xmlns:a16="http://schemas.microsoft.com/office/drawing/2014/main" val="199035966"/>
                  </a:ext>
                </a:extLst>
              </a:tr>
              <a:tr h="662525">
                <a:tc>
                  <a:txBody>
                    <a:bodyPr/>
                    <a:lstStyle/>
                    <a:p>
                      <a:pPr algn="ctr"/>
                      <a:r>
                        <a:rPr lang="en-US" sz="3600" b="1">
                          <a:solidFill>
                            <a:schemeClr val="accent5">
                              <a:lumMod val="75000"/>
                            </a:schemeClr>
                          </a:solidFill>
                        </a:rPr>
                        <a:t>2</a:t>
                      </a:r>
                    </a:p>
                  </a:txBody>
                  <a:tcPr>
                    <a:solidFill>
                      <a:srgbClr val="CCCCCF"/>
                    </a:solidFill>
                  </a:tcPr>
                </a:tc>
                <a:tc>
                  <a:txBody>
                    <a:bodyPr/>
                    <a:lstStyle/>
                    <a:p>
                      <a:pPr algn="ctr"/>
                      <a:r>
                        <a:rPr lang="en-US" sz="3600" b="1">
                          <a:solidFill>
                            <a:schemeClr val="accent5">
                              <a:lumMod val="75000"/>
                            </a:schemeClr>
                          </a:solidFill>
                        </a:rPr>
                        <a:t>1</a:t>
                      </a:r>
                    </a:p>
                  </a:txBody>
                  <a:tcPr>
                    <a:solidFill>
                      <a:srgbClr val="CCCCCF"/>
                    </a:solidFill>
                  </a:tcPr>
                </a:tc>
                <a:tc>
                  <a:txBody>
                    <a:bodyPr/>
                    <a:lstStyle/>
                    <a:p>
                      <a:pPr algn="ctr"/>
                      <a:r>
                        <a:rPr lang="en-US" sz="3600" b="1">
                          <a:solidFill>
                            <a:schemeClr val="accent5">
                              <a:lumMod val="75000"/>
                            </a:schemeClr>
                          </a:solidFill>
                        </a:rPr>
                        <a:t>2</a:t>
                      </a:r>
                    </a:p>
                  </a:txBody>
                  <a:tcPr>
                    <a:solidFill>
                      <a:srgbClr val="CCCCCF"/>
                    </a:solidFill>
                  </a:tcPr>
                </a:tc>
                <a:extLst>
                  <a:ext uri="{0D108BD9-81ED-4DB2-BD59-A6C34878D82A}">
                    <a16:rowId xmlns:a16="http://schemas.microsoft.com/office/drawing/2014/main" val="4092831775"/>
                  </a:ext>
                </a:extLst>
              </a:tr>
              <a:tr h="662525">
                <a:tc>
                  <a:txBody>
                    <a:bodyPr/>
                    <a:lstStyle/>
                    <a:p>
                      <a:pPr algn="ctr"/>
                      <a:r>
                        <a:rPr lang="en-US" sz="3600" b="1">
                          <a:solidFill>
                            <a:schemeClr val="accent5">
                              <a:lumMod val="75000"/>
                            </a:schemeClr>
                          </a:solidFill>
                        </a:rPr>
                        <a:t>0</a:t>
                      </a:r>
                    </a:p>
                  </a:txBody>
                  <a:tcPr/>
                </a:tc>
                <a:tc>
                  <a:txBody>
                    <a:bodyPr/>
                    <a:lstStyle/>
                    <a:p>
                      <a:pPr algn="ctr"/>
                      <a:r>
                        <a:rPr lang="en-US" sz="3600" b="1">
                          <a:solidFill>
                            <a:schemeClr val="accent5">
                              <a:lumMod val="75000"/>
                            </a:schemeClr>
                          </a:solidFill>
                        </a:rPr>
                        <a:t>0</a:t>
                      </a:r>
                    </a:p>
                  </a:txBody>
                  <a:tcPr/>
                </a:tc>
                <a:tc>
                  <a:txBody>
                    <a:bodyPr/>
                    <a:lstStyle/>
                    <a:p>
                      <a:pPr algn="ctr"/>
                      <a:r>
                        <a:rPr lang="en-US" sz="3600" b="1">
                          <a:solidFill>
                            <a:schemeClr val="accent5">
                              <a:lumMod val="75000"/>
                            </a:schemeClr>
                          </a:solidFill>
                        </a:rPr>
                        <a:t>5</a:t>
                      </a:r>
                    </a:p>
                  </a:txBody>
                  <a:tcPr/>
                </a:tc>
                <a:extLst>
                  <a:ext uri="{0D108BD9-81ED-4DB2-BD59-A6C34878D82A}">
                    <a16:rowId xmlns:a16="http://schemas.microsoft.com/office/drawing/2014/main" val="202117185"/>
                  </a:ext>
                </a:extLst>
              </a:tr>
              <a:tr h="662525">
                <a:tc>
                  <a:txBody>
                    <a:bodyPr/>
                    <a:lstStyle/>
                    <a:p>
                      <a:pPr algn="ctr"/>
                      <a:r>
                        <a:rPr lang="en-US" sz="3600" b="1">
                          <a:solidFill>
                            <a:schemeClr val="accent5">
                              <a:lumMod val="75000"/>
                            </a:schemeClr>
                          </a:solidFill>
                        </a:rPr>
                        <a:t>0</a:t>
                      </a:r>
                    </a:p>
                  </a:txBody>
                  <a:tcPr>
                    <a:solidFill>
                      <a:srgbClr val="CCCCD0"/>
                    </a:solidFill>
                  </a:tcPr>
                </a:tc>
                <a:tc>
                  <a:txBody>
                    <a:bodyPr/>
                    <a:lstStyle/>
                    <a:p>
                      <a:pPr algn="ctr"/>
                      <a:r>
                        <a:rPr lang="en-US" sz="3600" b="1">
                          <a:solidFill>
                            <a:schemeClr val="accent5">
                              <a:lumMod val="75000"/>
                            </a:schemeClr>
                          </a:solidFill>
                        </a:rPr>
                        <a:t>0</a:t>
                      </a:r>
                    </a:p>
                  </a:txBody>
                  <a:tcPr>
                    <a:solidFill>
                      <a:srgbClr val="CCCCD0"/>
                    </a:solidFill>
                  </a:tcPr>
                </a:tc>
                <a:tc>
                  <a:txBody>
                    <a:bodyPr/>
                    <a:lstStyle/>
                    <a:p>
                      <a:pPr algn="ctr"/>
                      <a:r>
                        <a:rPr lang="en-US" sz="3600" b="1">
                          <a:solidFill>
                            <a:schemeClr val="accent5">
                              <a:lumMod val="75000"/>
                            </a:schemeClr>
                          </a:solidFill>
                        </a:rPr>
                        <a:t>6</a:t>
                      </a:r>
                    </a:p>
                  </a:txBody>
                  <a:tcPr>
                    <a:solidFill>
                      <a:srgbClr val="CCCCD0"/>
                    </a:solidFill>
                  </a:tcPr>
                </a:tc>
                <a:extLst>
                  <a:ext uri="{0D108BD9-81ED-4DB2-BD59-A6C34878D82A}">
                    <a16:rowId xmlns:a16="http://schemas.microsoft.com/office/drawing/2014/main" val="3599587475"/>
                  </a:ext>
                </a:extLst>
              </a:tr>
            </a:tbl>
          </a:graphicData>
        </a:graphic>
      </p:graphicFrame>
      <p:sp>
        <p:nvSpPr>
          <p:cNvPr id="37" name="Tekstvak 36">
            <a:extLst>
              <a:ext uri="{FF2B5EF4-FFF2-40B4-BE49-F238E27FC236}">
                <a16:creationId xmlns:a16="http://schemas.microsoft.com/office/drawing/2014/main" id="{D0B20E23-AEDC-3F31-E97B-C2EAFF13A61F}"/>
              </a:ext>
            </a:extLst>
          </p:cNvPr>
          <p:cNvSpPr txBox="1"/>
          <p:nvPr/>
        </p:nvSpPr>
        <p:spPr>
          <a:xfrm>
            <a:off x="8611406" y="4152498"/>
            <a:ext cx="7154838" cy="3416320"/>
          </a:xfrm>
          <a:custGeom>
            <a:avLst/>
            <a:gdLst>
              <a:gd name="csX0" fmla="*/ 0 w 7154838"/>
              <a:gd name="csY0" fmla="*/ 0 h 3416320"/>
              <a:gd name="csX1" fmla="*/ 524688 w 7154838"/>
              <a:gd name="csY1" fmla="*/ 0 h 3416320"/>
              <a:gd name="csX2" fmla="*/ 1120925 w 7154838"/>
              <a:gd name="csY2" fmla="*/ 0 h 3416320"/>
              <a:gd name="csX3" fmla="*/ 1860258 w 7154838"/>
              <a:gd name="csY3" fmla="*/ 0 h 3416320"/>
              <a:gd name="csX4" fmla="*/ 2528043 w 7154838"/>
              <a:gd name="csY4" fmla="*/ 0 h 3416320"/>
              <a:gd name="csX5" fmla="*/ 3052731 w 7154838"/>
              <a:gd name="csY5" fmla="*/ 0 h 3416320"/>
              <a:gd name="csX6" fmla="*/ 3792064 w 7154838"/>
              <a:gd name="csY6" fmla="*/ 0 h 3416320"/>
              <a:gd name="csX7" fmla="*/ 4245204 w 7154838"/>
              <a:gd name="csY7" fmla="*/ 0 h 3416320"/>
              <a:gd name="csX8" fmla="*/ 4626795 w 7154838"/>
              <a:gd name="csY8" fmla="*/ 0 h 3416320"/>
              <a:gd name="csX9" fmla="*/ 5079935 w 7154838"/>
              <a:gd name="csY9" fmla="*/ 0 h 3416320"/>
              <a:gd name="csX10" fmla="*/ 5819268 w 7154838"/>
              <a:gd name="csY10" fmla="*/ 0 h 3416320"/>
              <a:gd name="csX11" fmla="*/ 6487053 w 7154838"/>
              <a:gd name="csY11" fmla="*/ 0 h 3416320"/>
              <a:gd name="csX12" fmla="*/ 7154838 w 7154838"/>
              <a:gd name="csY12" fmla="*/ 0 h 3416320"/>
              <a:gd name="csX13" fmla="*/ 7154838 w 7154838"/>
              <a:gd name="csY13" fmla="*/ 501060 h 3416320"/>
              <a:gd name="csX14" fmla="*/ 7154838 w 7154838"/>
              <a:gd name="csY14" fmla="*/ 1104610 h 3416320"/>
              <a:gd name="csX15" fmla="*/ 7154838 w 7154838"/>
              <a:gd name="csY15" fmla="*/ 1639834 h 3416320"/>
              <a:gd name="csX16" fmla="*/ 7154838 w 7154838"/>
              <a:gd name="csY16" fmla="*/ 2209220 h 3416320"/>
              <a:gd name="csX17" fmla="*/ 7154838 w 7154838"/>
              <a:gd name="csY17" fmla="*/ 2676117 h 3416320"/>
              <a:gd name="csX18" fmla="*/ 7154838 w 7154838"/>
              <a:gd name="csY18" fmla="*/ 3416320 h 3416320"/>
              <a:gd name="csX19" fmla="*/ 6487053 w 7154838"/>
              <a:gd name="csY19" fmla="*/ 3416320 h 3416320"/>
              <a:gd name="csX20" fmla="*/ 6033913 w 7154838"/>
              <a:gd name="csY20" fmla="*/ 3416320 h 3416320"/>
              <a:gd name="csX21" fmla="*/ 5652322 w 7154838"/>
              <a:gd name="csY21" fmla="*/ 3416320 h 3416320"/>
              <a:gd name="csX22" fmla="*/ 5199182 w 7154838"/>
              <a:gd name="csY22" fmla="*/ 3416320 h 3416320"/>
              <a:gd name="csX23" fmla="*/ 4531397 w 7154838"/>
              <a:gd name="csY23" fmla="*/ 3416320 h 3416320"/>
              <a:gd name="csX24" fmla="*/ 3792064 w 7154838"/>
              <a:gd name="csY24" fmla="*/ 3416320 h 3416320"/>
              <a:gd name="csX25" fmla="*/ 3195828 w 7154838"/>
              <a:gd name="csY25" fmla="*/ 3416320 h 3416320"/>
              <a:gd name="csX26" fmla="*/ 2599591 w 7154838"/>
              <a:gd name="csY26" fmla="*/ 3416320 h 3416320"/>
              <a:gd name="csX27" fmla="*/ 1860258 w 7154838"/>
              <a:gd name="csY27" fmla="*/ 3416320 h 3416320"/>
              <a:gd name="csX28" fmla="*/ 1264021 w 7154838"/>
              <a:gd name="csY28" fmla="*/ 3416320 h 3416320"/>
              <a:gd name="csX29" fmla="*/ 882430 w 7154838"/>
              <a:gd name="csY29" fmla="*/ 3416320 h 3416320"/>
              <a:gd name="csX30" fmla="*/ 0 w 7154838"/>
              <a:gd name="csY30" fmla="*/ 3416320 h 3416320"/>
              <a:gd name="csX31" fmla="*/ 0 w 7154838"/>
              <a:gd name="csY31" fmla="*/ 2881097 h 3416320"/>
              <a:gd name="csX32" fmla="*/ 0 w 7154838"/>
              <a:gd name="csY32" fmla="*/ 2311710 h 3416320"/>
              <a:gd name="csX33" fmla="*/ 0 w 7154838"/>
              <a:gd name="csY33" fmla="*/ 1810650 h 3416320"/>
              <a:gd name="csX34" fmla="*/ 0 w 7154838"/>
              <a:gd name="csY34" fmla="*/ 1172937 h 3416320"/>
              <a:gd name="csX35" fmla="*/ 0 w 7154838"/>
              <a:gd name="csY35" fmla="*/ 569387 h 3416320"/>
              <a:gd name="csX36" fmla="*/ 0 w 7154838"/>
              <a:gd name="csY36" fmla="*/ 0 h 341632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Lst>
            <a:rect l="l" t="t" r="r" b="b"/>
            <a:pathLst>
              <a:path w="7154838" h="3416320" extrusionOk="0">
                <a:moveTo>
                  <a:pt x="0" y="0"/>
                </a:moveTo>
                <a:cubicBezTo>
                  <a:pt x="140914" y="-56175"/>
                  <a:pt x="349527" y="53701"/>
                  <a:pt x="524688" y="0"/>
                </a:cubicBezTo>
                <a:cubicBezTo>
                  <a:pt x="699849" y="-53701"/>
                  <a:pt x="1000226" y="22590"/>
                  <a:pt x="1120925" y="0"/>
                </a:cubicBezTo>
                <a:cubicBezTo>
                  <a:pt x="1241624" y="-22590"/>
                  <a:pt x="1694513" y="53855"/>
                  <a:pt x="1860258" y="0"/>
                </a:cubicBezTo>
                <a:cubicBezTo>
                  <a:pt x="2026003" y="-53855"/>
                  <a:pt x="2350130" y="68207"/>
                  <a:pt x="2528043" y="0"/>
                </a:cubicBezTo>
                <a:cubicBezTo>
                  <a:pt x="2705956" y="-68207"/>
                  <a:pt x="2915195" y="40834"/>
                  <a:pt x="3052731" y="0"/>
                </a:cubicBezTo>
                <a:cubicBezTo>
                  <a:pt x="3190267" y="-40834"/>
                  <a:pt x="3554424" y="50108"/>
                  <a:pt x="3792064" y="0"/>
                </a:cubicBezTo>
                <a:cubicBezTo>
                  <a:pt x="4029704" y="-50108"/>
                  <a:pt x="4150179" y="2918"/>
                  <a:pt x="4245204" y="0"/>
                </a:cubicBezTo>
                <a:cubicBezTo>
                  <a:pt x="4340229" y="-2918"/>
                  <a:pt x="4471022" y="27128"/>
                  <a:pt x="4626795" y="0"/>
                </a:cubicBezTo>
                <a:cubicBezTo>
                  <a:pt x="4782568" y="-27128"/>
                  <a:pt x="4863353" y="28687"/>
                  <a:pt x="5079935" y="0"/>
                </a:cubicBezTo>
                <a:cubicBezTo>
                  <a:pt x="5296517" y="-28687"/>
                  <a:pt x="5517067" y="56758"/>
                  <a:pt x="5819268" y="0"/>
                </a:cubicBezTo>
                <a:cubicBezTo>
                  <a:pt x="6121469" y="-56758"/>
                  <a:pt x="6291360" y="69257"/>
                  <a:pt x="6487053" y="0"/>
                </a:cubicBezTo>
                <a:cubicBezTo>
                  <a:pt x="6682747" y="-69257"/>
                  <a:pt x="6910349" y="50361"/>
                  <a:pt x="7154838" y="0"/>
                </a:cubicBezTo>
                <a:cubicBezTo>
                  <a:pt x="7194149" y="228939"/>
                  <a:pt x="7125337" y="285784"/>
                  <a:pt x="7154838" y="501060"/>
                </a:cubicBezTo>
                <a:cubicBezTo>
                  <a:pt x="7184339" y="716336"/>
                  <a:pt x="7129634" y="804411"/>
                  <a:pt x="7154838" y="1104610"/>
                </a:cubicBezTo>
                <a:cubicBezTo>
                  <a:pt x="7180042" y="1404809"/>
                  <a:pt x="7108990" y="1451409"/>
                  <a:pt x="7154838" y="1639834"/>
                </a:cubicBezTo>
                <a:cubicBezTo>
                  <a:pt x="7200686" y="1828259"/>
                  <a:pt x="7126913" y="1996467"/>
                  <a:pt x="7154838" y="2209220"/>
                </a:cubicBezTo>
                <a:cubicBezTo>
                  <a:pt x="7182763" y="2421973"/>
                  <a:pt x="7142153" y="2548231"/>
                  <a:pt x="7154838" y="2676117"/>
                </a:cubicBezTo>
                <a:cubicBezTo>
                  <a:pt x="7167523" y="2804003"/>
                  <a:pt x="7146854" y="3180073"/>
                  <a:pt x="7154838" y="3416320"/>
                </a:cubicBezTo>
                <a:cubicBezTo>
                  <a:pt x="6868157" y="3430480"/>
                  <a:pt x="6769507" y="3392143"/>
                  <a:pt x="6487053" y="3416320"/>
                </a:cubicBezTo>
                <a:cubicBezTo>
                  <a:pt x="6204600" y="3440497"/>
                  <a:pt x="6177125" y="3407884"/>
                  <a:pt x="6033913" y="3416320"/>
                </a:cubicBezTo>
                <a:cubicBezTo>
                  <a:pt x="5890701" y="3424756"/>
                  <a:pt x="5811743" y="3373142"/>
                  <a:pt x="5652322" y="3416320"/>
                </a:cubicBezTo>
                <a:cubicBezTo>
                  <a:pt x="5492901" y="3459498"/>
                  <a:pt x="5406841" y="3406247"/>
                  <a:pt x="5199182" y="3416320"/>
                </a:cubicBezTo>
                <a:cubicBezTo>
                  <a:pt x="4991523" y="3426393"/>
                  <a:pt x="4811635" y="3354293"/>
                  <a:pt x="4531397" y="3416320"/>
                </a:cubicBezTo>
                <a:cubicBezTo>
                  <a:pt x="4251159" y="3478347"/>
                  <a:pt x="4027042" y="3396612"/>
                  <a:pt x="3792064" y="3416320"/>
                </a:cubicBezTo>
                <a:cubicBezTo>
                  <a:pt x="3557086" y="3436028"/>
                  <a:pt x="3347578" y="3387510"/>
                  <a:pt x="3195828" y="3416320"/>
                </a:cubicBezTo>
                <a:cubicBezTo>
                  <a:pt x="3044078" y="3445130"/>
                  <a:pt x="2785511" y="3370229"/>
                  <a:pt x="2599591" y="3416320"/>
                </a:cubicBezTo>
                <a:cubicBezTo>
                  <a:pt x="2413671" y="3462411"/>
                  <a:pt x="2128321" y="3331967"/>
                  <a:pt x="1860258" y="3416320"/>
                </a:cubicBezTo>
                <a:cubicBezTo>
                  <a:pt x="1592195" y="3500673"/>
                  <a:pt x="1388158" y="3376744"/>
                  <a:pt x="1264021" y="3416320"/>
                </a:cubicBezTo>
                <a:cubicBezTo>
                  <a:pt x="1139884" y="3455896"/>
                  <a:pt x="1049951" y="3406343"/>
                  <a:pt x="882430" y="3416320"/>
                </a:cubicBezTo>
                <a:cubicBezTo>
                  <a:pt x="714909" y="3426297"/>
                  <a:pt x="335982" y="3381671"/>
                  <a:pt x="0" y="3416320"/>
                </a:cubicBezTo>
                <a:cubicBezTo>
                  <a:pt x="-31006" y="3206252"/>
                  <a:pt x="19585" y="3132168"/>
                  <a:pt x="0" y="2881097"/>
                </a:cubicBezTo>
                <a:cubicBezTo>
                  <a:pt x="-19585" y="2630026"/>
                  <a:pt x="54654" y="2563168"/>
                  <a:pt x="0" y="2311710"/>
                </a:cubicBezTo>
                <a:cubicBezTo>
                  <a:pt x="-54654" y="2060252"/>
                  <a:pt x="42001" y="1993532"/>
                  <a:pt x="0" y="1810650"/>
                </a:cubicBezTo>
                <a:cubicBezTo>
                  <a:pt x="-42001" y="1627768"/>
                  <a:pt x="46439" y="1380615"/>
                  <a:pt x="0" y="1172937"/>
                </a:cubicBezTo>
                <a:cubicBezTo>
                  <a:pt x="-46439" y="965259"/>
                  <a:pt x="20538" y="774862"/>
                  <a:pt x="0" y="569387"/>
                </a:cubicBezTo>
                <a:cubicBezTo>
                  <a:pt x="-20538" y="363912"/>
                  <a:pt x="30307" y="216742"/>
                  <a:pt x="0" y="0"/>
                </a:cubicBezTo>
                <a:close/>
              </a:path>
            </a:pathLst>
          </a:custGeom>
          <a:noFill/>
          <a:ln w="76200">
            <a:solidFill>
              <a:schemeClr val="tx1"/>
            </a:solidFill>
            <a:extLst>
              <a:ext uri="{C807C97D-BFC1-408E-A445-0C87EB9F89A2}">
                <ask:lineSketchStyleProps xmlns:ask="http://schemas.microsoft.com/office/drawing/2018/sketchyshapes" sd="4283315133">
                  <a:prstGeom prst="rect">
                    <a:avLst/>
                  </a:prstGeom>
                  <ask:type>
                    <ask:lineSketchScribble/>
                  </ask:type>
                </ask:lineSketchStyleProps>
              </a:ext>
            </a:extLst>
          </a:ln>
          <a:effectLst>
            <a:innerShdw blurRad="63500" dist="50800" dir="2700000">
              <a:prstClr val="black">
                <a:alpha val="50000"/>
              </a:prstClr>
            </a:inn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solidFill>
                  <a:srgbClr val="569CD6"/>
                </a:solidFill>
                <a:latin typeface="Menlo"/>
              </a:rPr>
              <a:t>template</a:t>
            </a:r>
            <a:r>
              <a:rPr lang="en-US" sz="2400">
                <a:solidFill>
                  <a:srgbClr val="CCCCCC"/>
                </a:solidFill>
                <a:latin typeface="Menlo"/>
              </a:rPr>
              <a:t> </a:t>
            </a:r>
            <a:r>
              <a:rPr lang="en-US" sz="2400" err="1">
                <a:solidFill>
                  <a:srgbClr val="FFC000"/>
                </a:solidFill>
                <a:latin typeface="Menlo"/>
              </a:rPr>
              <a:t>BadDivision</a:t>
            </a:r>
            <a:r>
              <a:rPr lang="en-US" sz="2400">
                <a:solidFill>
                  <a:schemeClr val="accent6">
                    <a:lumMod val="10000"/>
                  </a:schemeClr>
                </a:solidFill>
                <a:latin typeface="Menlo"/>
              </a:rPr>
              <a:t>() {</a:t>
            </a:r>
          </a:p>
          <a:p>
            <a:r>
              <a:rPr lang="en-US" sz="2400">
                <a:solidFill>
                  <a:srgbClr val="569CD6"/>
                </a:solidFill>
                <a:latin typeface="Menlo"/>
              </a:rPr>
              <a:t>  </a:t>
            </a:r>
          </a:p>
          <a:p>
            <a:r>
              <a:rPr lang="en-US" sz="2400">
                <a:solidFill>
                  <a:srgbClr val="569CD6"/>
                </a:solidFill>
                <a:latin typeface="Menlo"/>
              </a:rPr>
              <a:t>  ...</a:t>
            </a:r>
            <a:endParaRPr lang="en-US" sz="2400">
              <a:solidFill>
                <a:schemeClr val="accent6">
                  <a:lumMod val="10000"/>
                </a:schemeClr>
              </a:solidFill>
              <a:latin typeface="Menlo"/>
            </a:endParaRPr>
          </a:p>
          <a:p>
            <a:r>
              <a:rPr lang="en-US" sz="2400">
                <a:solidFill>
                  <a:schemeClr val="accent6">
                    <a:lumMod val="10000"/>
                  </a:schemeClr>
                </a:solidFill>
                <a:latin typeface="Menlo"/>
              </a:rPr>
              <a:t> </a:t>
            </a:r>
          </a:p>
          <a:p>
            <a:r>
              <a:rPr lang="en-US" sz="2400">
                <a:solidFill>
                  <a:schemeClr val="accent6">
                    <a:lumMod val="10000"/>
                  </a:schemeClr>
                </a:solidFill>
                <a:latin typeface="Menlo"/>
              </a:rPr>
              <a:t>  d </a:t>
            </a:r>
            <a:r>
              <a:rPr lang="en-US" sz="2400">
                <a:solidFill>
                  <a:srgbClr val="569CD6"/>
                </a:solidFill>
                <a:latin typeface="Menlo"/>
              </a:rPr>
              <a:t>&lt;==</a:t>
            </a:r>
            <a:r>
              <a:rPr lang="en-US" sz="2400">
                <a:solidFill>
                  <a:schemeClr val="accent6">
                    <a:lumMod val="10000"/>
                  </a:schemeClr>
                </a:solidFill>
                <a:latin typeface="Menlo"/>
              </a:rPr>
              <a:t> </a:t>
            </a:r>
            <a:r>
              <a:rPr lang="en-US" sz="2400" i="1">
                <a:solidFill>
                  <a:schemeClr val="accent6">
                    <a:lumMod val="10000"/>
                  </a:schemeClr>
                </a:solidFill>
                <a:latin typeface="Menlo"/>
              </a:rPr>
              <a:t>Division</a:t>
            </a:r>
            <a:r>
              <a:rPr lang="en-US" sz="2400">
                <a:solidFill>
                  <a:schemeClr val="accent6">
                    <a:lumMod val="10000"/>
                  </a:schemeClr>
                </a:solidFill>
                <a:latin typeface="Menlo"/>
              </a:rPr>
              <a:t>(a, b);</a:t>
            </a:r>
          </a:p>
          <a:p>
            <a:endParaRPr lang="en-US" sz="2400">
              <a:solidFill>
                <a:schemeClr val="accent6">
                  <a:lumMod val="10000"/>
                </a:schemeClr>
              </a:solidFill>
              <a:latin typeface="Menlo"/>
            </a:endParaRPr>
          </a:p>
          <a:p>
            <a:r>
              <a:rPr lang="en-US" sz="2400">
                <a:solidFill>
                  <a:schemeClr val="accent6">
                    <a:lumMod val="10000"/>
                  </a:schemeClr>
                </a:solidFill>
                <a:latin typeface="Menlo"/>
              </a:rPr>
              <a:t>  out </a:t>
            </a:r>
            <a:r>
              <a:rPr lang="en-US" sz="2400">
                <a:solidFill>
                  <a:srgbClr val="569CD6"/>
                </a:solidFill>
                <a:latin typeface="Menlo"/>
              </a:rPr>
              <a:t>&lt;==</a:t>
            </a:r>
            <a:r>
              <a:rPr lang="en-US" sz="2400">
                <a:solidFill>
                  <a:schemeClr val="accent6">
                    <a:lumMod val="10000"/>
                  </a:schemeClr>
                </a:solidFill>
                <a:latin typeface="Menlo"/>
              </a:rPr>
              <a:t> </a:t>
            </a:r>
            <a:r>
              <a:rPr lang="en-US" sz="2400" err="1">
                <a:solidFill>
                  <a:schemeClr val="accent6">
                    <a:lumMod val="10000"/>
                  </a:schemeClr>
                </a:solidFill>
                <a:latin typeface="Menlo"/>
              </a:rPr>
              <a:t>d.out</a:t>
            </a:r>
            <a:r>
              <a:rPr lang="en-US" sz="2400">
                <a:solidFill>
                  <a:schemeClr val="accent6">
                    <a:lumMod val="10000"/>
                  </a:schemeClr>
                </a:solidFill>
                <a:latin typeface="Menlo"/>
              </a:rPr>
              <a:t>;</a:t>
            </a:r>
            <a:endParaRPr lang="en-US" sz="2400">
              <a:solidFill>
                <a:srgbClr val="569CD6"/>
              </a:solidFill>
              <a:latin typeface="Menlo"/>
            </a:endParaRPr>
          </a:p>
          <a:p>
            <a:endParaRPr lang="en-US" sz="2400">
              <a:solidFill>
                <a:srgbClr val="569CD6"/>
              </a:solidFill>
              <a:latin typeface="Menlo"/>
            </a:endParaRPr>
          </a:p>
          <a:p>
            <a:r>
              <a:rPr lang="en-US" sz="2400">
                <a:solidFill>
                  <a:schemeClr val="accent6">
                    <a:lumMod val="10000"/>
                  </a:schemeClr>
                </a:solidFill>
                <a:latin typeface="Menlo"/>
              </a:rPr>
              <a:t>}</a:t>
            </a:r>
          </a:p>
        </p:txBody>
      </p:sp>
      <p:pic>
        <p:nvPicPr>
          <p:cNvPr id="41" name="Picture 2" descr="Three dots - Free interface icons">
            <a:extLst>
              <a:ext uri="{FF2B5EF4-FFF2-40B4-BE49-F238E27FC236}">
                <a16:creationId xmlns:a16="http://schemas.microsoft.com/office/drawing/2014/main" id="{4645AC4F-8DBB-1F87-C716-353E784B19F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89192" y="12302777"/>
            <a:ext cx="1208044" cy="1208044"/>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2" descr="Three dots - Free interface icons">
            <a:extLst>
              <a:ext uri="{FF2B5EF4-FFF2-40B4-BE49-F238E27FC236}">
                <a16:creationId xmlns:a16="http://schemas.microsoft.com/office/drawing/2014/main" id="{C3DEEF15-46E5-7FAA-39C6-E7420A5C80A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800072" y="12302777"/>
            <a:ext cx="1208044" cy="1208044"/>
          </a:xfrm>
          <a:prstGeom prst="rect">
            <a:avLst/>
          </a:prstGeom>
          <a:noFill/>
          <a:extLst>
            <a:ext uri="{909E8E84-426E-40DD-AFC4-6F175D3DCCD1}">
              <a14:hiddenFill xmlns:a14="http://schemas.microsoft.com/office/drawing/2010/main">
                <a:solidFill>
                  <a:srgbClr val="FFFFFF"/>
                </a:solidFill>
              </a14:hiddenFill>
            </a:ext>
          </a:extLst>
        </p:spPr>
      </p:pic>
      <p:sp>
        <p:nvSpPr>
          <p:cNvPr id="43" name="Tekstvak 42">
            <a:extLst>
              <a:ext uri="{FF2B5EF4-FFF2-40B4-BE49-F238E27FC236}">
                <a16:creationId xmlns:a16="http://schemas.microsoft.com/office/drawing/2014/main" id="{583FA0A7-C7E8-3A13-E1D9-42833C6C526B}"/>
              </a:ext>
            </a:extLst>
          </p:cNvPr>
          <p:cNvSpPr txBox="1"/>
          <p:nvPr/>
        </p:nvSpPr>
        <p:spPr>
          <a:xfrm>
            <a:off x="17061183" y="121788"/>
            <a:ext cx="7154838" cy="4524315"/>
          </a:xfrm>
          <a:custGeom>
            <a:avLst/>
            <a:gdLst>
              <a:gd name="csX0" fmla="*/ 0 w 7154838"/>
              <a:gd name="csY0" fmla="*/ 0 h 4524315"/>
              <a:gd name="csX1" fmla="*/ 524688 w 7154838"/>
              <a:gd name="csY1" fmla="*/ 0 h 4524315"/>
              <a:gd name="csX2" fmla="*/ 1120925 w 7154838"/>
              <a:gd name="csY2" fmla="*/ 0 h 4524315"/>
              <a:gd name="csX3" fmla="*/ 1860258 w 7154838"/>
              <a:gd name="csY3" fmla="*/ 0 h 4524315"/>
              <a:gd name="csX4" fmla="*/ 2528043 w 7154838"/>
              <a:gd name="csY4" fmla="*/ 0 h 4524315"/>
              <a:gd name="csX5" fmla="*/ 3052731 w 7154838"/>
              <a:gd name="csY5" fmla="*/ 0 h 4524315"/>
              <a:gd name="csX6" fmla="*/ 3792064 w 7154838"/>
              <a:gd name="csY6" fmla="*/ 0 h 4524315"/>
              <a:gd name="csX7" fmla="*/ 4245204 w 7154838"/>
              <a:gd name="csY7" fmla="*/ 0 h 4524315"/>
              <a:gd name="csX8" fmla="*/ 4626795 w 7154838"/>
              <a:gd name="csY8" fmla="*/ 0 h 4524315"/>
              <a:gd name="csX9" fmla="*/ 5079935 w 7154838"/>
              <a:gd name="csY9" fmla="*/ 0 h 4524315"/>
              <a:gd name="csX10" fmla="*/ 5819268 w 7154838"/>
              <a:gd name="csY10" fmla="*/ 0 h 4524315"/>
              <a:gd name="csX11" fmla="*/ 6487053 w 7154838"/>
              <a:gd name="csY11" fmla="*/ 0 h 4524315"/>
              <a:gd name="csX12" fmla="*/ 7154838 w 7154838"/>
              <a:gd name="csY12" fmla="*/ 0 h 4524315"/>
              <a:gd name="csX13" fmla="*/ 7154838 w 7154838"/>
              <a:gd name="csY13" fmla="*/ 475053 h 4524315"/>
              <a:gd name="csX14" fmla="*/ 7154838 w 7154838"/>
              <a:gd name="csY14" fmla="*/ 1085836 h 4524315"/>
              <a:gd name="csX15" fmla="*/ 7154838 w 7154838"/>
              <a:gd name="csY15" fmla="*/ 1606132 h 4524315"/>
              <a:gd name="csX16" fmla="*/ 7154838 w 7154838"/>
              <a:gd name="csY16" fmla="*/ 2171671 h 4524315"/>
              <a:gd name="csX17" fmla="*/ 7154838 w 7154838"/>
              <a:gd name="csY17" fmla="*/ 2601481 h 4524315"/>
              <a:gd name="csX18" fmla="*/ 7154838 w 7154838"/>
              <a:gd name="csY18" fmla="*/ 3212264 h 4524315"/>
              <a:gd name="csX19" fmla="*/ 7154838 w 7154838"/>
              <a:gd name="csY19" fmla="*/ 3823046 h 4524315"/>
              <a:gd name="csX20" fmla="*/ 7154838 w 7154838"/>
              <a:gd name="csY20" fmla="*/ 4524315 h 4524315"/>
              <a:gd name="csX21" fmla="*/ 6630150 w 7154838"/>
              <a:gd name="csY21" fmla="*/ 4524315 h 4524315"/>
              <a:gd name="csX22" fmla="*/ 6177010 w 7154838"/>
              <a:gd name="csY22" fmla="*/ 4524315 h 4524315"/>
              <a:gd name="csX23" fmla="*/ 5509225 w 7154838"/>
              <a:gd name="csY23" fmla="*/ 4524315 h 4524315"/>
              <a:gd name="csX24" fmla="*/ 4769892 w 7154838"/>
              <a:gd name="csY24" fmla="*/ 4524315 h 4524315"/>
              <a:gd name="csX25" fmla="*/ 4173656 w 7154838"/>
              <a:gd name="csY25" fmla="*/ 4524315 h 4524315"/>
              <a:gd name="csX26" fmla="*/ 3577419 w 7154838"/>
              <a:gd name="csY26" fmla="*/ 4524315 h 4524315"/>
              <a:gd name="csX27" fmla="*/ 2838086 w 7154838"/>
              <a:gd name="csY27" fmla="*/ 4524315 h 4524315"/>
              <a:gd name="csX28" fmla="*/ 2241849 w 7154838"/>
              <a:gd name="csY28" fmla="*/ 4524315 h 4524315"/>
              <a:gd name="csX29" fmla="*/ 1860258 w 7154838"/>
              <a:gd name="csY29" fmla="*/ 4524315 h 4524315"/>
              <a:gd name="csX30" fmla="*/ 1335570 w 7154838"/>
              <a:gd name="csY30" fmla="*/ 4524315 h 4524315"/>
              <a:gd name="csX31" fmla="*/ 810882 w 7154838"/>
              <a:gd name="csY31" fmla="*/ 4524315 h 4524315"/>
              <a:gd name="csX32" fmla="*/ 0 w 7154838"/>
              <a:gd name="csY32" fmla="*/ 4524315 h 4524315"/>
              <a:gd name="csX33" fmla="*/ 0 w 7154838"/>
              <a:gd name="csY33" fmla="*/ 4004019 h 4524315"/>
              <a:gd name="csX34" fmla="*/ 0 w 7154838"/>
              <a:gd name="csY34" fmla="*/ 3347993 h 4524315"/>
              <a:gd name="csX35" fmla="*/ 0 w 7154838"/>
              <a:gd name="csY35" fmla="*/ 2737211 h 4524315"/>
              <a:gd name="csX36" fmla="*/ 0 w 7154838"/>
              <a:gd name="csY36" fmla="*/ 2171671 h 4524315"/>
              <a:gd name="csX37" fmla="*/ 0 w 7154838"/>
              <a:gd name="csY37" fmla="*/ 1560889 h 4524315"/>
              <a:gd name="csX38" fmla="*/ 0 w 7154838"/>
              <a:gd name="csY38" fmla="*/ 950106 h 4524315"/>
              <a:gd name="csX39" fmla="*/ 0 w 7154838"/>
              <a:gd name="csY39" fmla="*/ 520296 h 4524315"/>
              <a:gd name="csX40" fmla="*/ 0 w 7154838"/>
              <a:gd name="csY40" fmla="*/ 0 h 452431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Lst>
            <a:rect l="l" t="t" r="r" b="b"/>
            <a:pathLst>
              <a:path w="7154838" h="4524315" extrusionOk="0">
                <a:moveTo>
                  <a:pt x="0" y="0"/>
                </a:moveTo>
                <a:cubicBezTo>
                  <a:pt x="140914" y="-56175"/>
                  <a:pt x="349527" y="53701"/>
                  <a:pt x="524688" y="0"/>
                </a:cubicBezTo>
                <a:cubicBezTo>
                  <a:pt x="699849" y="-53701"/>
                  <a:pt x="1000226" y="22590"/>
                  <a:pt x="1120925" y="0"/>
                </a:cubicBezTo>
                <a:cubicBezTo>
                  <a:pt x="1241624" y="-22590"/>
                  <a:pt x="1694513" y="53855"/>
                  <a:pt x="1860258" y="0"/>
                </a:cubicBezTo>
                <a:cubicBezTo>
                  <a:pt x="2026003" y="-53855"/>
                  <a:pt x="2350130" y="68207"/>
                  <a:pt x="2528043" y="0"/>
                </a:cubicBezTo>
                <a:cubicBezTo>
                  <a:pt x="2705956" y="-68207"/>
                  <a:pt x="2915195" y="40834"/>
                  <a:pt x="3052731" y="0"/>
                </a:cubicBezTo>
                <a:cubicBezTo>
                  <a:pt x="3190267" y="-40834"/>
                  <a:pt x="3554424" y="50108"/>
                  <a:pt x="3792064" y="0"/>
                </a:cubicBezTo>
                <a:cubicBezTo>
                  <a:pt x="4029704" y="-50108"/>
                  <a:pt x="4150179" y="2918"/>
                  <a:pt x="4245204" y="0"/>
                </a:cubicBezTo>
                <a:cubicBezTo>
                  <a:pt x="4340229" y="-2918"/>
                  <a:pt x="4471022" y="27128"/>
                  <a:pt x="4626795" y="0"/>
                </a:cubicBezTo>
                <a:cubicBezTo>
                  <a:pt x="4782568" y="-27128"/>
                  <a:pt x="4863353" y="28687"/>
                  <a:pt x="5079935" y="0"/>
                </a:cubicBezTo>
                <a:cubicBezTo>
                  <a:pt x="5296517" y="-28687"/>
                  <a:pt x="5517067" y="56758"/>
                  <a:pt x="5819268" y="0"/>
                </a:cubicBezTo>
                <a:cubicBezTo>
                  <a:pt x="6121469" y="-56758"/>
                  <a:pt x="6291360" y="69257"/>
                  <a:pt x="6487053" y="0"/>
                </a:cubicBezTo>
                <a:cubicBezTo>
                  <a:pt x="6682747" y="-69257"/>
                  <a:pt x="6910349" y="50361"/>
                  <a:pt x="7154838" y="0"/>
                </a:cubicBezTo>
                <a:cubicBezTo>
                  <a:pt x="7169287" y="111949"/>
                  <a:pt x="7147834" y="327943"/>
                  <a:pt x="7154838" y="475053"/>
                </a:cubicBezTo>
                <a:cubicBezTo>
                  <a:pt x="7161842" y="622163"/>
                  <a:pt x="7082177" y="819870"/>
                  <a:pt x="7154838" y="1085836"/>
                </a:cubicBezTo>
                <a:cubicBezTo>
                  <a:pt x="7227499" y="1351802"/>
                  <a:pt x="7126987" y="1414111"/>
                  <a:pt x="7154838" y="1606132"/>
                </a:cubicBezTo>
                <a:cubicBezTo>
                  <a:pt x="7182689" y="1798153"/>
                  <a:pt x="7144266" y="1941920"/>
                  <a:pt x="7154838" y="2171671"/>
                </a:cubicBezTo>
                <a:cubicBezTo>
                  <a:pt x="7165410" y="2401422"/>
                  <a:pt x="7109864" y="2454383"/>
                  <a:pt x="7154838" y="2601481"/>
                </a:cubicBezTo>
                <a:cubicBezTo>
                  <a:pt x="7199812" y="2748579"/>
                  <a:pt x="7116011" y="2936571"/>
                  <a:pt x="7154838" y="3212264"/>
                </a:cubicBezTo>
                <a:cubicBezTo>
                  <a:pt x="7193665" y="3487957"/>
                  <a:pt x="7116304" y="3575143"/>
                  <a:pt x="7154838" y="3823046"/>
                </a:cubicBezTo>
                <a:cubicBezTo>
                  <a:pt x="7193372" y="4070949"/>
                  <a:pt x="7128101" y="4233509"/>
                  <a:pt x="7154838" y="4524315"/>
                </a:cubicBezTo>
                <a:cubicBezTo>
                  <a:pt x="7006597" y="4527429"/>
                  <a:pt x="6855738" y="4510965"/>
                  <a:pt x="6630150" y="4524315"/>
                </a:cubicBezTo>
                <a:cubicBezTo>
                  <a:pt x="6404562" y="4537665"/>
                  <a:pt x="6384669" y="4514242"/>
                  <a:pt x="6177010" y="4524315"/>
                </a:cubicBezTo>
                <a:cubicBezTo>
                  <a:pt x="5969351" y="4534388"/>
                  <a:pt x="5789463" y="4462288"/>
                  <a:pt x="5509225" y="4524315"/>
                </a:cubicBezTo>
                <a:cubicBezTo>
                  <a:pt x="5228987" y="4586342"/>
                  <a:pt x="5004870" y="4504607"/>
                  <a:pt x="4769892" y="4524315"/>
                </a:cubicBezTo>
                <a:cubicBezTo>
                  <a:pt x="4534914" y="4544023"/>
                  <a:pt x="4325406" y="4495505"/>
                  <a:pt x="4173656" y="4524315"/>
                </a:cubicBezTo>
                <a:cubicBezTo>
                  <a:pt x="4021906" y="4553125"/>
                  <a:pt x="3763339" y="4478224"/>
                  <a:pt x="3577419" y="4524315"/>
                </a:cubicBezTo>
                <a:cubicBezTo>
                  <a:pt x="3391499" y="4570406"/>
                  <a:pt x="3106149" y="4439962"/>
                  <a:pt x="2838086" y="4524315"/>
                </a:cubicBezTo>
                <a:cubicBezTo>
                  <a:pt x="2570023" y="4608668"/>
                  <a:pt x="2365986" y="4484739"/>
                  <a:pt x="2241849" y="4524315"/>
                </a:cubicBezTo>
                <a:cubicBezTo>
                  <a:pt x="2117712" y="4563891"/>
                  <a:pt x="2027779" y="4514338"/>
                  <a:pt x="1860258" y="4524315"/>
                </a:cubicBezTo>
                <a:cubicBezTo>
                  <a:pt x="1692737" y="4534292"/>
                  <a:pt x="1492842" y="4463239"/>
                  <a:pt x="1335570" y="4524315"/>
                </a:cubicBezTo>
                <a:cubicBezTo>
                  <a:pt x="1178298" y="4585391"/>
                  <a:pt x="951312" y="4505108"/>
                  <a:pt x="810882" y="4524315"/>
                </a:cubicBezTo>
                <a:cubicBezTo>
                  <a:pt x="670452" y="4543522"/>
                  <a:pt x="281285" y="4463421"/>
                  <a:pt x="0" y="4524315"/>
                </a:cubicBezTo>
                <a:cubicBezTo>
                  <a:pt x="-14752" y="4356293"/>
                  <a:pt x="56667" y="4237528"/>
                  <a:pt x="0" y="4004019"/>
                </a:cubicBezTo>
                <a:cubicBezTo>
                  <a:pt x="-56667" y="3770510"/>
                  <a:pt x="30711" y="3543881"/>
                  <a:pt x="0" y="3347993"/>
                </a:cubicBezTo>
                <a:cubicBezTo>
                  <a:pt x="-30711" y="3152105"/>
                  <a:pt x="65917" y="2899802"/>
                  <a:pt x="0" y="2737211"/>
                </a:cubicBezTo>
                <a:cubicBezTo>
                  <a:pt x="-65917" y="2574620"/>
                  <a:pt x="6638" y="2291101"/>
                  <a:pt x="0" y="2171671"/>
                </a:cubicBezTo>
                <a:cubicBezTo>
                  <a:pt x="-6638" y="2052241"/>
                  <a:pt x="68288" y="1726188"/>
                  <a:pt x="0" y="1560889"/>
                </a:cubicBezTo>
                <a:cubicBezTo>
                  <a:pt x="-68288" y="1395590"/>
                  <a:pt x="56297" y="1189068"/>
                  <a:pt x="0" y="950106"/>
                </a:cubicBezTo>
                <a:cubicBezTo>
                  <a:pt x="-56297" y="711144"/>
                  <a:pt x="36819" y="716171"/>
                  <a:pt x="0" y="520296"/>
                </a:cubicBezTo>
                <a:cubicBezTo>
                  <a:pt x="-36819" y="324421"/>
                  <a:pt x="11315" y="210975"/>
                  <a:pt x="0" y="0"/>
                </a:cubicBezTo>
                <a:close/>
              </a:path>
            </a:pathLst>
          </a:custGeom>
          <a:noFill/>
          <a:ln w="76200">
            <a:solidFill>
              <a:schemeClr val="tx1">
                <a:alpha val="20006"/>
              </a:schemeClr>
            </a:solidFill>
            <a:extLst>
              <a:ext uri="{C807C97D-BFC1-408E-A445-0C87EB9F89A2}">
                <ask:lineSketchStyleProps xmlns:ask="http://schemas.microsoft.com/office/drawing/2018/sketchyshapes" sd="4283315133">
                  <a:prstGeom prst="rect">
                    <a:avLst/>
                  </a:prstGeom>
                  <ask:type>
                    <ask:lineSketchScribble/>
                  </ask:type>
                </ask:lineSketchStyleProps>
              </a:ext>
            </a:extLst>
          </a:ln>
          <a:effectLst>
            <a:innerShdw blurRad="63500" dist="50800" dir="2700000">
              <a:prstClr val="black">
                <a:alpha val="50000"/>
              </a:prstClr>
            </a:inn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solidFill>
                  <a:srgbClr val="569CD6">
                    <a:alpha val="20000"/>
                  </a:srgbClr>
                </a:solidFill>
                <a:latin typeface="Menlo"/>
              </a:rPr>
              <a:t>template</a:t>
            </a:r>
            <a:r>
              <a:rPr lang="en-US" sz="2400">
                <a:solidFill>
                  <a:srgbClr val="CCCCCC">
                    <a:alpha val="20000"/>
                  </a:srgbClr>
                </a:solidFill>
                <a:latin typeface="Menlo"/>
              </a:rPr>
              <a:t> </a:t>
            </a:r>
            <a:r>
              <a:rPr lang="en-US" sz="2400">
                <a:solidFill>
                  <a:srgbClr val="FFC000">
                    <a:alpha val="20000"/>
                  </a:srgbClr>
                </a:solidFill>
                <a:latin typeface="Menlo"/>
              </a:rPr>
              <a:t>Division</a:t>
            </a:r>
            <a:r>
              <a:rPr lang="en-US" sz="2400">
                <a:solidFill>
                  <a:schemeClr val="accent6">
                    <a:lumMod val="10000"/>
                    <a:alpha val="20000"/>
                  </a:schemeClr>
                </a:solidFill>
                <a:latin typeface="Menlo"/>
              </a:rPr>
              <a:t>() {</a:t>
            </a:r>
          </a:p>
          <a:p>
            <a:r>
              <a:rPr lang="en-US" sz="2400">
                <a:solidFill>
                  <a:srgbClr val="569CD6">
                    <a:alpha val="20000"/>
                  </a:srgbClr>
                </a:solidFill>
                <a:latin typeface="Menlo"/>
              </a:rPr>
              <a:t>  </a:t>
            </a:r>
          </a:p>
          <a:p>
            <a:r>
              <a:rPr lang="en-US" sz="2400">
                <a:solidFill>
                  <a:srgbClr val="569CD6">
                    <a:alpha val="20000"/>
                  </a:srgbClr>
                </a:solidFill>
                <a:latin typeface="Menlo"/>
              </a:rPr>
              <a:t>  signal </a:t>
            </a:r>
            <a:r>
              <a:rPr lang="en-US" sz="2400">
                <a:solidFill>
                  <a:srgbClr val="EB3950">
                    <a:alpha val="20000"/>
                  </a:srgbClr>
                </a:solidFill>
                <a:latin typeface="Menlo"/>
              </a:rPr>
              <a:t>private</a:t>
            </a:r>
            <a:r>
              <a:rPr lang="en-US" sz="2400">
                <a:solidFill>
                  <a:srgbClr val="CCCCCC">
                    <a:alpha val="20000"/>
                  </a:srgbClr>
                </a:solidFill>
                <a:latin typeface="Menlo"/>
              </a:rPr>
              <a:t> </a:t>
            </a:r>
            <a:r>
              <a:rPr lang="en-US" sz="2400">
                <a:solidFill>
                  <a:srgbClr val="569CD6">
                    <a:alpha val="20000"/>
                  </a:srgbClr>
                </a:solidFill>
                <a:latin typeface="Menlo"/>
              </a:rPr>
              <a:t>input</a:t>
            </a:r>
            <a:r>
              <a:rPr lang="en-US" sz="2400">
                <a:solidFill>
                  <a:srgbClr val="CCCCCC">
                    <a:alpha val="20000"/>
                  </a:srgbClr>
                </a:solidFill>
                <a:latin typeface="Menlo"/>
              </a:rPr>
              <a:t> </a:t>
            </a:r>
            <a:r>
              <a:rPr lang="en-US" sz="2400">
                <a:solidFill>
                  <a:schemeClr val="accent6">
                    <a:lumMod val="10000"/>
                    <a:alpha val="20000"/>
                  </a:schemeClr>
                </a:solidFill>
                <a:latin typeface="Menlo"/>
              </a:rPr>
              <a:t>a;</a:t>
            </a:r>
          </a:p>
          <a:p>
            <a:r>
              <a:rPr lang="en-US" sz="2400">
                <a:solidFill>
                  <a:srgbClr val="569CD6">
                    <a:alpha val="20000"/>
                  </a:srgbClr>
                </a:solidFill>
                <a:latin typeface="Menlo"/>
              </a:rPr>
              <a:t>  signal input</a:t>
            </a:r>
            <a:r>
              <a:rPr lang="en-US" sz="2400">
                <a:solidFill>
                  <a:srgbClr val="CCCCCC">
                    <a:alpha val="20000"/>
                  </a:srgbClr>
                </a:solidFill>
                <a:latin typeface="Menlo"/>
              </a:rPr>
              <a:t> </a:t>
            </a:r>
            <a:r>
              <a:rPr lang="nl-BE" sz="2400">
                <a:solidFill>
                  <a:schemeClr val="accent6">
                    <a:lumMod val="10000"/>
                    <a:alpha val="20000"/>
                  </a:schemeClr>
                </a:solidFill>
                <a:highlight>
                  <a:srgbClr val="FFFF00"/>
                </a:highlight>
                <a:latin typeface="Menlo" panose="020B0609030804020204" pitchFamily="49" charset="0"/>
                <a:ea typeface="Menlo" panose="020B0609030804020204" pitchFamily="49" charset="0"/>
                <a:cs typeface="Menlo" panose="020B0609030804020204" pitchFamily="49" charset="0"/>
              </a:rPr>
              <a:t>{nonZero}</a:t>
            </a:r>
            <a:r>
              <a:rPr lang="en-US" sz="2400">
                <a:solidFill>
                  <a:srgbClr val="CCCCCC">
                    <a:alpha val="20000"/>
                  </a:srgbClr>
                </a:solidFill>
                <a:latin typeface="Menlo"/>
              </a:rPr>
              <a:t> </a:t>
            </a:r>
            <a:r>
              <a:rPr lang="en-US" sz="2400">
                <a:solidFill>
                  <a:schemeClr val="accent6">
                    <a:lumMod val="10000"/>
                    <a:alpha val="20000"/>
                  </a:schemeClr>
                </a:solidFill>
                <a:latin typeface="Menlo"/>
              </a:rPr>
              <a:t>b;</a:t>
            </a:r>
            <a:endParaRPr lang="en-US" sz="2400">
              <a:solidFill>
                <a:srgbClr val="569CD6">
                  <a:alpha val="20000"/>
                </a:srgbClr>
              </a:solidFill>
              <a:latin typeface="Menlo"/>
            </a:endParaRPr>
          </a:p>
          <a:p>
            <a:r>
              <a:rPr lang="en-US" sz="2400">
                <a:solidFill>
                  <a:srgbClr val="569CD6">
                    <a:alpha val="20000"/>
                  </a:srgbClr>
                </a:solidFill>
                <a:latin typeface="Menlo"/>
              </a:rPr>
              <a:t>  signal</a:t>
            </a:r>
            <a:r>
              <a:rPr lang="en-US" sz="2400">
                <a:solidFill>
                  <a:srgbClr val="CCCCCC">
                    <a:alpha val="20000"/>
                  </a:srgbClr>
                </a:solidFill>
                <a:latin typeface="Menlo"/>
              </a:rPr>
              <a:t> </a:t>
            </a:r>
            <a:r>
              <a:rPr lang="en-US" sz="2400">
                <a:solidFill>
                  <a:srgbClr val="569CD6">
                    <a:alpha val="20000"/>
                  </a:srgbClr>
                </a:solidFill>
                <a:latin typeface="Menlo"/>
              </a:rPr>
              <a:t>output</a:t>
            </a:r>
            <a:r>
              <a:rPr lang="en-US" sz="2400">
                <a:solidFill>
                  <a:srgbClr val="CCCCCC">
                    <a:alpha val="20000"/>
                  </a:srgbClr>
                </a:solidFill>
                <a:latin typeface="Menlo"/>
              </a:rPr>
              <a:t> </a:t>
            </a:r>
            <a:r>
              <a:rPr lang="en-US" sz="2400">
                <a:solidFill>
                  <a:schemeClr val="accent6">
                    <a:lumMod val="10000"/>
                    <a:alpha val="20000"/>
                  </a:schemeClr>
                </a:solidFill>
                <a:latin typeface="Menlo"/>
              </a:rPr>
              <a:t>out;</a:t>
            </a:r>
          </a:p>
          <a:p>
            <a:endParaRPr lang="en-US" sz="2400">
              <a:solidFill>
                <a:schemeClr val="accent6">
                  <a:lumMod val="10000"/>
                  <a:alpha val="20000"/>
                </a:schemeClr>
              </a:solidFill>
              <a:latin typeface="Menlo"/>
            </a:endParaRPr>
          </a:p>
          <a:p>
            <a:r>
              <a:rPr lang="en-US" sz="2400">
                <a:solidFill>
                  <a:schemeClr val="accent6">
                    <a:lumMod val="10000"/>
                    <a:alpha val="20000"/>
                  </a:schemeClr>
                </a:solidFill>
                <a:latin typeface="Menlo"/>
              </a:rPr>
              <a:t>  out </a:t>
            </a:r>
            <a:r>
              <a:rPr lang="en-US" sz="2400">
                <a:solidFill>
                  <a:srgbClr val="569CD6">
                    <a:alpha val="20000"/>
                  </a:srgbClr>
                </a:solidFill>
                <a:latin typeface="Menlo"/>
              </a:rPr>
              <a:t>&lt;--</a:t>
            </a:r>
            <a:r>
              <a:rPr lang="en-US" sz="2400">
                <a:solidFill>
                  <a:schemeClr val="accent6">
                    <a:lumMod val="10000"/>
                    <a:alpha val="20000"/>
                  </a:schemeClr>
                </a:solidFill>
                <a:latin typeface="Menlo"/>
              </a:rPr>
              <a:t> a / b;</a:t>
            </a:r>
          </a:p>
          <a:p>
            <a:br>
              <a:rPr lang="en-US" sz="2400">
                <a:solidFill>
                  <a:schemeClr val="tx1">
                    <a:alpha val="20000"/>
                  </a:schemeClr>
                </a:solidFill>
                <a:latin typeface="Menlo"/>
              </a:rPr>
            </a:br>
            <a:r>
              <a:rPr lang="en-US" sz="2400">
                <a:solidFill>
                  <a:schemeClr val="tx1">
                    <a:alpha val="20000"/>
                  </a:schemeClr>
                </a:solidFill>
                <a:latin typeface="Menlo"/>
              </a:rPr>
              <a:t>  </a:t>
            </a:r>
            <a:r>
              <a:rPr lang="en-US" sz="2400">
                <a:solidFill>
                  <a:schemeClr val="accent6">
                    <a:lumMod val="10000"/>
                    <a:alpha val="20000"/>
                  </a:schemeClr>
                </a:solidFill>
                <a:latin typeface="Menlo"/>
              </a:rPr>
              <a:t>out * b </a:t>
            </a:r>
            <a:r>
              <a:rPr lang="en-US" sz="2400">
                <a:solidFill>
                  <a:srgbClr val="569CD6">
                    <a:alpha val="20000"/>
                  </a:srgbClr>
                </a:solidFill>
                <a:latin typeface="Menlo"/>
              </a:rPr>
              <a:t>===</a:t>
            </a:r>
            <a:r>
              <a:rPr lang="en-US" sz="2400">
                <a:solidFill>
                  <a:schemeClr val="accent6">
                    <a:lumMod val="10000"/>
                    <a:alpha val="20000"/>
                  </a:schemeClr>
                </a:solidFill>
                <a:latin typeface="Menlo"/>
              </a:rPr>
              <a:t> a;</a:t>
            </a:r>
            <a:endParaRPr lang="en-US" sz="2400">
              <a:solidFill>
                <a:srgbClr val="569CD6">
                  <a:alpha val="20000"/>
                </a:srgbClr>
              </a:solidFill>
              <a:latin typeface="Menlo"/>
            </a:endParaRPr>
          </a:p>
          <a:p>
            <a:endParaRPr lang="en-US" sz="2400">
              <a:solidFill>
                <a:srgbClr val="569CD6">
                  <a:alpha val="20000"/>
                </a:srgbClr>
              </a:solidFill>
              <a:latin typeface="Menlo"/>
            </a:endParaRPr>
          </a:p>
          <a:p>
            <a:r>
              <a:rPr lang="en-US" sz="2400">
                <a:solidFill>
                  <a:schemeClr val="accent6">
                    <a:lumMod val="10000"/>
                    <a:alpha val="20000"/>
                  </a:schemeClr>
                </a:solidFill>
                <a:latin typeface="Menlo"/>
              </a:rPr>
              <a:t>}</a:t>
            </a:r>
          </a:p>
          <a:p>
            <a:endParaRPr lang="en-US" sz="2400">
              <a:solidFill>
                <a:srgbClr val="CCCCCC"/>
              </a:solidFill>
              <a:latin typeface="Menlo"/>
            </a:endParaRPr>
          </a:p>
        </p:txBody>
      </p:sp>
      <p:cxnSp>
        <p:nvCxnSpPr>
          <p:cNvPr id="44" name="Rechte verbindingslijn 43">
            <a:extLst>
              <a:ext uri="{FF2B5EF4-FFF2-40B4-BE49-F238E27FC236}">
                <a16:creationId xmlns:a16="http://schemas.microsoft.com/office/drawing/2014/main" id="{934F6F95-2FD2-2E3E-30A9-A7C3F43C8E75}"/>
              </a:ext>
            </a:extLst>
          </p:cNvPr>
          <p:cNvCxnSpPr/>
          <p:nvPr/>
        </p:nvCxnSpPr>
        <p:spPr>
          <a:xfrm>
            <a:off x="7704620" y="11472335"/>
            <a:ext cx="8772172" cy="0"/>
          </a:xfrm>
          <a:prstGeom prst="line">
            <a:avLst/>
          </a:prstGeom>
          <a:ln w="76200">
            <a:solidFill>
              <a:srgbClr val="85130E"/>
            </a:solidFill>
            <a:headEnd type="arrow"/>
            <a:tailEnd type="arrow"/>
          </a:ln>
        </p:spPr>
        <p:style>
          <a:lnRef idx="1">
            <a:schemeClr val="accent1"/>
          </a:lnRef>
          <a:fillRef idx="0">
            <a:schemeClr val="accent1"/>
          </a:fillRef>
          <a:effectRef idx="0">
            <a:schemeClr val="accent1"/>
          </a:effectRef>
          <a:fontRef idx="minor">
            <a:schemeClr val="tx1"/>
          </a:fontRef>
        </p:style>
      </p:cxnSp>
      <p:pic>
        <p:nvPicPr>
          <p:cNvPr id="45" name="Picture 2">
            <a:extLst>
              <a:ext uri="{FF2B5EF4-FFF2-40B4-BE49-F238E27FC236}">
                <a16:creationId xmlns:a16="http://schemas.microsoft.com/office/drawing/2014/main" id="{1B5878AF-98A7-1032-5A33-B951617AD85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089750" y="10144749"/>
            <a:ext cx="2019122" cy="2650097"/>
          </a:xfrm>
          <a:prstGeom prst="rect">
            <a:avLst/>
          </a:prstGeom>
          <a:noFill/>
          <a:extLst>
            <a:ext uri="{909E8E84-426E-40DD-AFC4-6F175D3DCCD1}">
              <a14:hiddenFill xmlns:a14="http://schemas.microsoft.com/office/drawing/2010/main">
                <a:solidFill>
                  <a:srgbClr val="FFFFFF"/>
                </a:solidFill>
              </a14:hiddenFill>
            </a:ext>
          </a:extLst>
        </p:spPr>
      </p:pic>
      <p:sp>
        <p:nvSpPr>
          <p:cNvPr id="46" name="Afgeronde rechthoek 45">
            <a:extLst>
              <a:ext uri="{FF2B5EF4-FFF2-40B4-BE49-F238E27FC236}">
                <a16:creationId xmlns:a16="http://schemas.microsoft.com/office/drawing/2014/main" id="{064B9EA6-C9B9-A042-C176-23EA9007107F}"/>
              </a:ext>
            </a:extLst>
          </p:cNvPr>
          <p:cNvSpPr/>
          <p:nvPr/>
        </p:nvSpPr>
        <p:spPr>
          <a:xfrm>
            <a:off x="10445024" y="9100992"/>
            <a:ext cx="3731628" cy="911536"/>
          </a:xfrm>
          <a:prstGeom prst="roundRect">
            <a:avLst/>
          </a:prstGeom>
          <a:solidFill>
            <a:srgbClr val="85130E"/>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atin typeface="+mj-lt"/>
              </a:rPr>
              <a:t>Inconsistency!!</a:t>
            </a:r>
          </a:p>
        </p:txBody>
      </p:sp>
      <p:cxnSp>
        <p:nvCxnSpPr>
          <p:cNvPr id="47" name="Rechte verbindingslijn 46">
            <a:extLst>
              <a:ext uri="{FF2B5EF4-FFF2-40B4-BE49-F238E27FC236}">
                <a16:creationId xmlns:a16="http://schemas.microsoft.com/office/drawing/2014/main" id="{9A446152-0748-A623-7233-7E3641932050}"/>
              </a:ext>
            </a:extLst>
          </p:cNvPr>
          <p:cNvCxnSpPr>
            <a:cxnSpLocks/>
          </p:cNvCxnSpPr>
          <p:nvPr/>
        </p:nvCxnSpPr>
        <p:spPr>
          <a:xfrm>
            <a:off x="2270841" y="11123802"/>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8" name="Rechte verbindingslijn 47">
            <a:extLst>
              <a:ext uri="{FF2B5EF4-FFF2-40B4-BE49-F238E27FC236}">
                <a16:creationId xmlns:a16="http://schemas.microsoft.com/office/drawing/2014/main" id="{38D767BF-101A-4854-0CDE-47C15BD73612}"/>
              </a:ext>
            </a:extLst>
          </p:cNvPr>
          <p:cNvCxnSpPr>
            <a:cxnSpLocks/>
          </p:cNvCxnSpPr>
          <p:nvPr/>
        </p:nvCxnSpPr>
        <p:spPr>
          <a:xfrm>
            <a:off x="4209638" y="11123802"/>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9" name="Rechte verbindingslijn 48">
            <a:extLst>
              <a:ext uri="{FF2B5EF4-FFF2-40B4-BE49-F238E27FC236}">
                <a16:creationId xmlns:a16="http://schemas.microsoft.com/office/drawing/2014/main" id="{9CA59966-6F5A-76B4-4B8B-1677778FFD92}"/>
              </a:ext>
            </a:extLst>
          </p:cNvPr>
          <p:cNvCxnSpPr>
            <a:cxnSpLocks/>
          </p:cNvCxnSpPr>
          <p:nvPr/>
        </p:nvCxnSpPr>
        <p:spPr>
          <a:xfrm>
            <a:off x="6148435" y="11123802"/>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0" name="Rechte verbindingslijn 49">
            <a:extLst>
              <a:ext uri="{FF2B5EF4-FFF2-40B4-BE49-F238E27FC236}">
                <a16:creationId xmlns:a16="http://schemas.microsoft.com/office/drawing/2014/main" id="{CFC55A56-3498-E6F2-A0AE-AA267A769789}"/>
              </a:ext>
            </a:extLst>
          </p:cNvPr>
          <p:cNvCxnSpPr>
            <a:cxnSpLocks/>
          </p:cNvCxnSpPr>
          <p:nvPr/>
        </p:nvCxnSpPr>
        <p:spPr>
          <a:xfrm>
            <a:off x="2270841" y="11785362"/>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1" name="Rechte verbindingslijn 50">
            <a:extLst>
              <a:ext uri="{FF2B5EF4-FFF2-40B4-BE49-F238E27FC236}">
                <a16:creationId xmlns:a16="http://schemas.microsoft.com/office/drawing/2014/main" id="{6EE106E7-2AFA-B6CF-CCB7-BF78C4706D45}"/>
              </a:ext>
            </a:extLst>
          </p:cNvPr>
          <p:cNvCxnSpPr>
            <a:cxnSpLocks/>
          </p:cNvCxnSpPr>
          <p:nvPr/>
        </p:nvCxnSpPr>
        <p:spPr>
          <a:xfrm>
            <a:off x="4209638" y="11785362"/>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2" name="Rechte verbindingslijn 51">
            <a:extLst>
              <a:ext uri="{FF2B5EF4-FFF2-40B4-BE49-F238E27FC236}">
                <a16:creationId xmlns:a16="http://schemas.microsoft.com/office/drawing/2014/main" id="{75E5A396-F870-CCC6-1BC5-BD13AA919275}"/>
              </a:ext>
            </a:extLst>
          </p:cNvPr>
          <p:cNvCxnSpPr>
            <a:cxnSpLocks/>
          </p:cNvCxnSpPr>
          <p:nvPr/>
        </p:nvCxnSpPr>
        <p:spPr>
          <a:xfrm>
            <a:off x="6148435" y="11785362"/>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53" name="Vrije vorm 52">
            <a:extLst>
              <a:ext uri="{FF2B5EF4-FFF2-40B4-BE49-F238E27FC236}">
                <a16:creationId xmlns:a16="http://schemas.microsoft.com/office/drawing/2014/main" id="{2C0B9E95-6CAB-8408-C57B-69F76D209AA5}"/>
              </a:ext>
            </a:extLst>
          </p:cNvPr>
          <p:cNvSpPr/>
          <p:nvPr/>
        </p:nvSpPr>
        <p:spPr>
          <a:xfrm>
            <a:off x="10960274" y="2280558"/>
            <a:ext cx="6057900" cy="3390900"/>
          </a:xfrm>
          <a:custGeom>
            <a:avLst/>
            <a:gdLst>
              <a:gd name="csX0" fmla="*/ 0 w 6057900"/>
              <a:gd name="csY0" fmla="*/ 3390900 h 3390900"/>
              <a:gd name="csX1" fmla="*/ 2990850 w 6057900"/>
              <a:gd name="csY1" fmla="*/ 2705100 h 3390900"/>
              <a:gd name="csX2" fmla="*/ 6057900 w 6057900"/>
              <a:gd name="csY2" fmla="*/ 0 h 3390900"/>
            </a:gdLst>
            <a:ahLst/>
            <a:cxnLst>
              <a:cxn ang="0">
                <a:pos x="csX0" y="csY0"/>
              </a:cxn>
              <a:cxn ang="0">
                <a:pos x="csX1" y="csY1"/>
              </a:cxn>
              <a:cxn ang="0">
                <a:pos x="csX2" y="csY2"/>
              </a:cxn>
            </a:cxnLst>
            <a:rect l="l" t="t" r="r" b="b"/>
            <a:pathLst>
              <a:path w="6057900" h="3390900">
                <a:moveTo>
                  <a:pt x="0" y="3390900"/>
                </a:moveTo>
                <a:cubicBezTo>
                  <a:pt x="990600" y="3330575"/>
                  <a:pt x="1981200" y="3270250"/>
                  <a:pt x="2990850" y="2705100"/>
                </a:cubicBezTo>
                <a:cubicBezTo>
                  <a:pt x="4000500" y="2139950"/>
                  <a:pt x="5029200" y="1069975"/>
                  <a:pt x="6057900" y="0"/>
                </a:cubicBezTo>
              </a:path>
            </a:pathLst>
          </a:custGeom>
          <a:noFill/>
          <a:ln w="57150">
            <a:solidFill>
              <a:schemeClr val="accent6">
                <a:lumMod val="10000"/>
                <a:alpha val="2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hthoek 1">
            <a:extLst>
              <a:ext uri="{FF2B5EF4-FFF2-40B4-BE49-F238E27FC236}">
                <a16:creationId xmlns:a16="http://schemas.microsoft.com/office/drawing/2014/main" id="{BD36F7A2-4ED0-CEBB-7C3A-E952FE7AAC32}"/>
              </a:ext>
            </a:extLst>
          </p:cNvPr>
          <p:cNvSpPr/>
          <p:nvPr/>
        </p:nvSpPr>
        <p:spPr>
          <a:xfrm>
            <a:off x="10200998" y="2535480"/>
            <a:ext cx="3975654" cy="882790"/>
          </a:xfrm>
          <a:prstGeom prst="rect">
            <a:avLst/>
          </a:prstGeom>
          <a:solidFill>
            <a:srgbClr val="1B9399"/>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dirty="0">
                <a:latin typeface="+mj-lt"/>
              </a:rPr>
              <a:t>ZKP PROGRAM</a:t>
            </a:r>
          </a:p>
        </p:txBody>
      </p:sp>
      <p:sp>
        <p:nvSpPr>
          <p:cNvPr id="5" name="Rechthoek 4">
            <a:extLst>
              <a:ext uri="{FF2B5EF4-FFF2-40B4-BE49-F238E27FC236}">
                <a16:creationId xmlns:a16="http://schemas.microsoft.com/office/drawing/2014/main" id="{BADE95C8-B909-14E4-C2CD-CF8738BFB737}"/>
              </a:ext>
            </a:extLst>
          </p:cNvPr>
          <p:cNvSpPr/>
          <p:nvPr/>
        </p:nvSpPr>
        <p:spPr>
          <a:xfrm>
            <a:off x="18131154" y="5094025"/>
            <a:ext cx="3975654" cy="882790"/>
          </a:xfrm>
          <a:prstGeom prst="rect">
            <a:avLst/>
          </a:prstGeom>
          <a:solidFill>
            <a:srgbClr val="1B9399"/>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dirty="0">
                <a:latin typeface="+mj-lt"/>
              </a:rPr>
              <a:t>CONSTRAINTS</a:t>
            </a:r>
          </a:p>
        </p:txBody>
      </p:sp>
      <p:sp>
        <p:nvSpPr>
          <p:cNvPr id="6" name="Rechthoek 5">
            <a:extLst>
              <a:ext uri="{FF2B5EF4-FFF2-40B4-BE49-F238E27FC236}">
                <a16:creationId xmlns:a16="http://schemas.microsoft.com/office/drawing/2014/main" id="{609C956B-33DE-ACF1-AE7B-FB0E53EBCC01}"/>
              </a:ext>
            </a:extLst>
          </p:cNvPr>
          <p:cNvSpPr/>
          <p:nvPr/>
        </p:nvSpPr>
        <p:spPr>
          <a:xfrm>
            <a:off x="2176570" y="5094025"/>
            <a:ext cx="4164199" cy="882790"/>
          </a:xfrm>
          <a:prstGeom prst="rect">
            <a:avLst/>
          </a:prstGeom>
          <a:solidFill>
            <a:srgbClr val="1B9399"/>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dirty="0">
                <a:latin typeface="+mj-lt"/>
              </a:rPr>
              <a:t>COMPUTATIONS</a:t>
            </a:r>
          </a:p>
        </p:txBody>
      </p:sp>
    </p:spTree>
    <p:extLst>
      <p:ext uri="{BB962C8B-B14F-4D97-AF65-F5344CB8AC3E}">
        <p14:creationId xmlns:p14="http://schemas.microsoft.com/office/powerpoint/2010/main" val="2817047715"/>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dissolve">
                                      <p:cBhvr>
                                        <p:cTn id="7" dur="500"/>
                                        <p:tgtEl>
                                          <p:spTgt spid="37"/>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46"/>
                                        </p:tgtEl>
                                        <p:attrNameLst>
                                          <p:attrName>style.visibility</p:attrName>
                                        </p:attrNameLst>
                                      </p:cBhvr>
                                      <p:to>
                                        <p:strVal val="visible"/>
                                      </p:to>
                                    </p:set>
                                    <p:animEffect transition="in" filter="dissolve">
                                      <p:cBhvr>
                                        <p:cTn id="12" dur="500"/>
                                        <p:tgtEl>
                                          <p:spTgt spid="46"/>
                                        </p:tgtEl>
                                      </p:cBhvr>
                                    </p:animEffect>
                                  </p:childTnLst>
                                </p:cTn>
                              </p:par>
                              <p:par>
                                <p:cTn id="13" presetID="9" presetClass="entr" presetSubtype="0" fill="hold" nodeType="withEffect">
                                  <p:stCondLst>
                                    <p:cond delay="0"/>
                                  </p:stCondLst>
                                  <p:childTnLst>
                                    <p:set>
                                      <p:cBhvr>
                                        <p:cTn id="14" dur="1" fill="hold">
                                          <p:stCondLst>
                                            <p:cond delay="0"/>
                                          </p:stCondLst>
                                        </p:cTn>
                                        <p:tgtEl>
                                          <p:spTgt spid="45"/>
                                        </p:tgtEl>
                                        <p:attrNameLst>
                                          <p:attrName>style.visibility</p:attrName>
                                        </p:attrNameLst>
                                      </p:cBhvr>
                                      <p:to>
                                        <p:strVal val="visible"/>
                                      </p:to>
                                    </p:set>
                                    <p:animEffect transition="in" filter="dissolve">
                                      <p:cBhvr>
                                        <p:cTn id="15" dur="500"/>
                                        <p:tgtEl>
                                          <p:spTgt spid="45"/>
                                        </p:tgtEl>
                                      </p:cBhvr>
                                    </p:animEffect>
                                  </p:childTnLst>
                                </p:cTn>
                              </p:par>
                              <p:par>
                                <p:cTn id="16" presetID="9" presetClass="entr" presetSubtype="0" fill="hold" nodeType="withEffect">
                                  <p:stCondLst>
                                    <p:cond delay="0"/>
                                  </p:stCondLst>
                                  <p:childTnLst>
                                    <p:set>
                                      <p:cBhvr>
                                        <p:cTn id="17" dur="1" fill="hold">
                                          <p:stCondLst>
                                            <p:cond delay="0"/>
                                          </p:stCondLst>
                                        </p:cTn>
                                        <p:tgtEl>
                                          <p:spTgt spid="44"/>
                                        </p:tgtEl>
                                        <p:attrNameLst>
                                          <p:attrName>style.visibility</p:attrName>
                                        </p:attrNameLst>
                                      </p:cBhvr>
                                      <p:to>
                                        <p:strVal val="visible"/>
                                      </p:to>
                                    </p:set>
                                    <p:animEffect transition="in" filter="dissolve">
                                      <p:cBhvr>
                                        <p:cTn id="18"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4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3A7E1B-F332-910E-5DBB-CF4FAE74AF14}"/>
            </a:ext>
          </a:extLst>
        </p:cNvPr>
        <p:cNvGrpSpPr/>
        <p:nvPr/>
      </p:nvGrpSpPr>
      <p:grpSpPr>
        <a:xfrm>
          <a:off x="0" y="0"/>
          <a:ext cx="0" cy="0"/>
          <a:chOff x="0" y="0"/>
          <a:chExt cx="0" cy="0"/>
        </a:xfrm>
      </p:grpSpPr>
      <p:sp>
        <p:nvSpPr>
          <p:cNvPr id="3" name="Tekstvak 2">
            <a:extLst>
              <a:ext uri="{FF2B5EF4-FFF2-40B4-BE49-F238E27FC236}">
                <a16:creationId xmlns:a16="http://schemas.microsoft.com/office/drawing/2014/main" id="{054E3DF1-17CC-CF13-C5DB-18C02E6D89A6}"/>
              </a:ext>
            </a:extLst>
          </p:cNvPr>
          <p:cNvSpPr txBox="1"/>
          <p:nvPr/>
        </p:nvSpPr>
        <p:spPr>
          <a:xfrm>
            <a:off x="1132206" y="921160"/>
            <a:ext cx="17547681" cy="1323439"/>
          </a:xfrm>
          <a:prstGeom prst="rect">
            <a:avLst/>
          </a:prstGeom>
          <a:noFill/>
        </p:spPr>
        <p:txBody>
          <a:bodyPr wrap="square">
            <a:spAutoFit/>
          </a:bodyPr>
          <a:lstStyle/>
          <a:p>
            <a:pPr>
              <a:spcBef>
                <a:spcPts val="0"/>
              </a:spcBef>
              <a:spcAft>
                <a:spcPts val="0"/>
              </a:spcAft>
            </a:pPr>
            <a:r>
              <a:rPr lang="nl-BE" sz="8000" b="1">
                <a:latin typeface="Nunito" pitchFamily="2" charset="77"/>
              </a:rPr>
              <a:t>DCM Example</a:t>
            </a:r>
            <a:endParaRPr lang="nl-BE" sz="11500"/>
          </a:p>
        </p:txBody>
      </p:sp>
      <p:cxnSp>
        <p:nvCxnSpPr>
          <p:cNvPr id="4" name="Rechte verbindingslijn met pijl 3">
            <a:extLst>
              <a:ext uri="{FF2B5EF4-FFF2-40B4-BE49-F238E27FC236}">
                <a16:creationId xmlns:a16="http://schemas.microsoft.com/office/drawing/2014/main" id="{8C33B704-00F4-5F32-DDA9-85ECF268D114}"/>
              </a:ext>
            </a:extLst>
          </p:cNvPr>
          <p:cNvCxnSpPr>
            <a:cxnSpLocks/>
          </p:cNvCxnSpPr>
          <p:nvPr/>
        </p:nvCxnSpPr>
        <p:spPr>
          <a:xfrm flipH="1">
            <a:off x="6435040" y="7189145"/>
            <a:ext cx="2176369" cy="0"/>
          </a:xfrm>
          <a:prstGeom prst="straightConnector1">
            <a:avLst/>
          </a:prstGeom>
          <a:ln w="57150">
            <a:solidFill>
              <a:schemeClr val="accent6">
                <a:lumMod val="1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0" name="Rechte verbindingslijn met pijl 9">
            <a:extLst>
              <a:ext uri="{FF2B5EF4-FFF2-40B4-BE49-F238E27FC236}">
                <a16:creationId xmlns:a16="http://schemas.microsoft.com/office/drawing/2014/main" id="{735FAACF-9141-F422-B3F1-EAFB3DF0BA7D}"/>
              </a:ext>
            </a:extLst>
          </p:cNvPr>
          <p:cNvCxnSpPr>
            <a:cxnSpLocks/>
          </p:cNvCxnSpPr>
          <p:nvPr/>
        </p:nvCxnSpPr>
        <p:spPr>
          <a:xfrm flipH="1">
            <a:off x="15766246" y="7189200"/>
            <a:ext cx="2176369" cy="0"/>
          </a:xfrm>
          <a:prstGeom prst="straightConnector1">
            <a:avLst/>
          </a:prstGeom>
          <a:ln w="57150">
            <a:solidFill>
              <a:schemeClr val="accent6">
                <a:lumMod val="10000"/>
              </a:schemeClr>
            </a:solidFill>
            <a:headEnd type="triangle"/>
            <a:tailEnd type="none"/>
          </a:ln>
        </p:spPr>
        <p:style>
          <a:lnRef idx="1">
            <a:schemeClr val="accent1"/>
          </a:lnRef>
          <a:fillRef idx="0">
            <a:schemeClr val="accent1"/>
          </a:fillRef>
          <a:effectRef idx="0">
            <a:schemeClr val="accent1"/>
          </a:effectRef>
          <a:fontRef idx="minor">
            <a:schemeClr val="tx1"/>
          </a:fontRef>
        </p:style>
      </p:cxnSp>
      <p:sp>
        <p:nvSpPr>
          <p:cNvPr id="15" name="Tekstvak 14">
            <a:extLst>
              <a:ext uri="{FF2B5EF4-FFF2-40B4-BE49-F238E27FC236}">
                <a16:creationId xmlns:a16="http://schemas.microsoft.com/office/drawing/2014/main" id="{08564475-FCD6-1B72-C8BC-550BF9EEF0A6}"/>
              </a:ext>
            </a:extLst>
          </p:cNvPr>
          <p:cNvSpPr txBox="1"/>
          <p:nvPr/>
        </p:nvSpPr>
        <p:spPr>
          <a:xfrm>
            <a:off x="18400920" y="6858002"/>
            <a:ext cx="3436129" cy="584775"/>
          </a:xfrm>
          <a:custGeom>
            <a:avLst/>
            <a:gdLst>
              <a:gd name="csX0" fmla="*/ 0 w 3436129"/>
              <a:gd name="csY0" fmla="*/ 0 h 584775"/>
              <a:gd name="csX1" fmla="*/ 538327 w 3436129"/>
              <a:gd name="csY1" fmla="*/ 0 h 584775"/>
              <a:gd name="csX2" fmla="*/ 1007931 w 3436129"/>
              <a:gd name="csY2" fmla="*/ 0 h 584775"/>
              <a:gd name="csX3" fmla="*/ 1649342 w 3436129"/>
              <a:gd name="csY3" fmla="*/ 0 h 584775"/>
              <a:gd name="csX4" fmla="*/ 2187669 w 3436129"/>
              <a:gd name="csY4" fmla="*/ 0 h 584775"/>
              <a:gd name="csX5" fmla="*/ 2725996 w 3436129"/>
              <a:gd name="csY5" fmla="*/ 0 h 584775"/>
              <a:gd name="csX6" fmla="*/ 3436129 w 3436129"/>
              <a:gd name="csY6" fmla="*/ 0 h 584775"/>
              <a:gd name="csX7" fmla="*/ 3436129 w 3436129"/>
              <a:gd name="csY7" fmla="*/ 584775 h 584775"/>
              <a:gd name="csX8" fmla="*/ 2863441 w 3436129"/>
              <a:gd name="csY8" fmla="*/ 584775 h 584775"/>
              <a:gd name="csX9" fmla="*/ 2393837 w 3436129"/>
              <a:gd name="csY9" fmla="*/ 584775 h 584775"/>
              <a:gd name="csX10" fmla="*/ 1821148 w 3436129"/>
              <a:gd name="csY10" fmla="*/ 584775 h 584775"/>
              <a:gd name="csX11" fmla="*/ 1248460 w 3436129"/>
              <a:gd name="csY11" fmla="*/ 584775 h 584775"/>
              <a:gd name="csX12" fmla="*/ 710133 w 3436129"/>
              <a:gd name="csY12" fmla="*/ 584775 h 584775"/>
              <a:gd name="csX13" fmla="*/ 0 w 3436129"/>
              <a:gd name="csY13" fmla="*/ 584775 h 584775"/>
              <a:gd name="csX14" fmla="*/ 0 w 3436129"/>
              <a:gd name="csY14" fmla="*/ 0 h 584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3436129" h="584775" extrusionOk="0">
                <a:moveTo>
                  <a:pt x="0" y="0"/>
                </a:moveTo>
                <a:cubicBezTo>
                  <a:pt x="114264" y="-1214"/>
                  <a:pt x="394194" y="23082"/>
                  <a:pt x="538327" y="0"/>
                </a:cubicBezTo>
                <a:cubicBezTo>
                  <a:pt x="682460" y="-23082"/>
                  <a:pt x="793088" y="24008"/>
                  <a:pt x="1007931" y="0"/>
                </a:cubicBezTo>
                <a:cubicBezTo>
                  <a:pt x="1222774" y="-24008"/>
                  <a:pt x="1501154" y="74624"/>
                  <a:pt x="1649342" y="0"/>
                </a:cubicBezTo>
                <a:cubicBezTo>
                  <a:pt x="1797530" y="-74624"/>
                  <a:pt x="2036007" y="30938"/>
                  <a:pt x="2187669" y="0"/>
                </a:cubicBezTo>
                <a:cubicBezTo>
                  <a:pt x="2339331" y="-30938"/>
                  <a:pt x="2514044" y="33172"/>
                  <a:pt x="2725996" y="0"/>
                </a:cubicBezTo>
                <a:cubicBezTo>
                  <a:pt x="2937948" y="-33172"/>
                  <a:pt x="3265565" y="46101"/>
                  <a:pt x="3436129" y="0"/>
                </a:cubicBezTo>
                <a:cubicBezTo>
                  <a:pt x="3485998" y="282673"/>
                  <a:pt x="3418203" y="341227"/>
                  <a:pt x="3436129" y="584775"/>
                </a:cubicBezTo>
                <a:cubicBezTo>
                  <a:pt x="3320260" y="595196"/>
                  <a:pt x="3132633" y="576834"/>
                  <a:pt x="2863441" y="584775"/>
                </a:cubicBezTo>
                <a:cubicBezTo>
                  <a:pt x="2594249" y="592716"/>
                  <a:pt x="2498965" y="535622"/>
                  <a:pt x="2393837" y="584775"/>
                </a:cubicBezTo>
                <a:cubicBezTo>
                  <a:pt x="2288709" y="633928"/>
                  <a:pt x="2073844" y="528092"/>
                  <a:pt x="1821148" y="584775"/>
                </a:cubicBezTo>
                <a:cubicBezTo>
                  <a:pt x="1568452" y="641458"/>
                  <a:pt x="1382122" y="539313"/>
                  <a:pt x="1248460" y="584775"/>
                </a:cubicBezTo>
                <a:cubicBezTo>
                  <a:pt x="1114798" y="630237"/>
                  <a:pt x="961950" y="541872"/>
                  <a:pt x="710133" y="584775"/>
                </a:cubicBezTo>
                <a:cubicBezTo>
                  <a:pt x="458316" y="627678"/>
                  <a:pt x="352145" y="554807"/>
                  <a:pt x="0" y="584775"/>
                </a:cubicBezTo>
                <a:cubicBezTo>
                  <a:pt x="-55378" y="456293"/>
                  <a:pt x="11508" y="250004"/>
                  <a:pt x="0" y="0"/>
                </a:cubicBezTo>
                <a:close/>
              </a:path>
            </a:pathLst>
          </a:custGeom>
          <a:noFill/>
          <a:ln w="57150">
            <a:solidFill>
              <a:schemeClr val="accent6">
                <a:lumMod val="10000"/>
              </a:schemeClr>
            </a:solidFill>
            <a:extLst>
              <a:ext uri="{C807C97D-BFC1-408E-A445-0C87EB9F89A2}">
                <ask:lineSketchStyleProps xmlns:ask="http://schemas.microsoft.com/office/drawing/2018/sketchyshapes" sd="1219033472">
                  <a:prstGeom prst="rect">
                    <a:avLst/>
                  </a:prstGeom>
                  <ask:type>
                    <ask:lineSketchScribble/>
                  </ask:type>
                </ask:lineSketchStyleProps>
              </a:ext>
            </a:extLst>
          </a:ln>
          <a:effectLst>
            <a:outerShdw blurRad="225425" dist="50800" dir="5220000" algn="ctr">
              <a:srgbClr val="000000">
                <a:alpha val="33000"/>
              </a:srgbClr>
            </a:outerShdw>
          </a:effectLst>
        </p:spPr>
        <p:txBody>
          <a:bodyPr wrap="square" rtlCol="0">
            <a:spAutoFit/>
          </a:bodyPr>
          <a:lstStyle/>
          <a:p>
            <a:r>
              <a:rPr lang="en-US" sz="3200">
                <a:latin typeface="Menlo" panose="020B0609030804020204" pitchFamily="49" charset="0"/>
                <a:ea typeface="Menlo" panose="020B0609030804020204" pitchFamily="49" charset="0"/>
                <a:cs typeface="Menlo" panose="020B0609030804020204" pitchFamily="49" charset="0"/>
              </a:rPr>
              <a:t>out * b === a</a:t>
            </a:r>
          </a:p>
        </p:txBody>
      </p:sp>
      <p:sp>
        <p:nvSpPr>
          <p:cNvPr id="16" name="Tekstvak 15">
            <a:extLst>
              <a:ext uri="{FF2B5EF4-FFF2-40B4-BE49-F238E27FC236}">
                <a16:creationId xmlns:a16="http://schemas.microsoft.com/office/drawing/2014/main" id="{87CEB78A-09B9-59D1-70AC-2FDB4FD370FF}"/>
              </a:ext>
            </a:extLst>
          </p:cNvPr>
          <p:cNvSpPr txBox="1"/>
          <p:nvPr/>
        </p:nvSpPr>
        <p:spPr>
          <a:xfrm>
            <a:off x="2540605" y="6896760"/>
            <a:ext cx="3436128" cy="584775"/>
          </a:xfrm>
          <a:custGeom>
            <a:avLst/>
            <a:gdLst>
              <a:gd name="csX0" fmla="*/ 0 w 3436128"/>
              <a:gd name="csY0" fmla="*/ 0 h 584775"/>
              <a:gd name="csX1" fmla="*/ 538327 w 3436128"/>
              <a:gd name="csY1" fmla="*/ 0 h 584775"/>
              <a:gd name="csX2" fmla="*/ 1007931 w 3436128"/>
              <a:gd name="csY2" fmla="*/ 0 h 584775"/>
              <a:gd name="csX3" fmla="*/ 1649341 w 3436128"/>
              <a:gd name="csY3" fmla="*/ 0 h 584775"/>
              <a:gd name="csX4" fmla="*/ 2187668 w 3436128"/>
              <a:gd name="csY4" fmla="*/ 0 h 584775"/>
              <a:gd name="csX5" fmla="*/ 2725995 w 3436128"/>
              <a:gd name="csY5" fmla="*/ 0 h 584775"/>
              <a:gd name="csX6" fmla="*/ 3436128 w 3436128"/>
              <a:gd name="csY6" fmla="*/ 0 h 584775"/>
              <a:gd name="csX7" fmla="*/ 3436128 w 3436128"/>
              <a:gd name="csY7" fmla="*/ 584775 h 584775"/>
              <a:gd name="csX8" fmla="*/ 2863440 w 3436128"/>
              <a:gd name="csY8" fmla="*/ 584775 h 584775"/>
              <a:gd name="csX9" fmla="*/ 2393836 w 3436128"/>
              <a:gd name="csY9" fmla="*/ 584775 h 584775"/>
              <a:gd name="csX10" fmla="*/ 1821148 w 3436128"/>
              <a:gd name="csY10" fmla="*/ 584775 h 584775"/>
              <a:gd name="csX11" fmla="*/ 1248460 w 3436128"/>
              <a:gd name="csY11" fmla="*/ 584775 h 584775"/>
              <a:gd name="csX12" fmla="*/ 710133 w 3436128"/>
              <a:gd name="csY12" fmla="*/ 584775 h 584775"/>
              <a:gd name="csX13" fmla="*/ 0 w 3436128"/>
              <a:gd name="csY13" fmla="*/ 584775 h 584775"/>
              <a:gd name="csX14" fmla="*/ 0 w 3436128"/>
              <a:gd name="csY14" fmla="*/ 0 h 584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3436128" h="584775" extrusionOk="0">
                <a:moveTo>
                  <a:pt x="0" y="0"/>
                </a:moveTo>
                <a:cubicBezTo>
                  <a:pt x="114264" y="-1214"/>
                  <a:pt x="394194" y="23082"/>
                  <a:pt x="538327" y="0"/>
                </a:cubicBezTo>
                <a:cubicBezTo>
                  <a:pt x="682460" y="-23082"/>
                  <a:pt x="793088" y="24008"/>
                  <a:pt x="1007931" y="0"/>
                </a:cubicBezTo>
                <a:cubicBezTo>
                  <a:pt x="1222774" y="-24008"/>
                  <a:pt x="1503540" y="2947"/>
                  <a:pt x="1649341" y="0"/>
                </a:cubicBezTo>
                <a:cubicBezTo>
                  <a:pt x="1795142" y="-2947"/>
                  <a:pt x="2036006" y="30938"/>
                  <a:pt x="2187668" y="0"/>
                </a:cubicBezTo>
                <a:cubicBezTo>
                  <a:pt x="2339330" y="-30938"/>
                  <a:pt x="2514043" y="33172"/>
                  <a:pt x="2725995" y="0"/>
                </a:cubicBezTo>
                <a:cubicBezTo>
                  <a:pt x="2937947" y="-33172"/>
                  <a:pt x="3265564" y="46101"/>
                  <a:pt x="3436128" y="0"/>
                </a:cubicBezTo>
                <a:cubicBezTo>
                  <a:pt x="3485997" y="282673"/>
                  <a:pt x="3418202" y="341227"/>
                  <a:pt x="3436128" y="584775"/>
                </a:cubicBezTo>
                <a:cubicBezTo>
                  <a:pt x="3320259" y="595196"/>
                  <a:pt x="3132632" y="576834"/>
                  <a:pt x="2863440" y="584775"/>
                </a:cubicBezTo>
                <a:cubicBezTo>
                  <a:pt x="2594248" y="592716"/>
                  <a:pt x="2498964" y="535622"/>
                  <a:pt x="2393836" y="584775"/>
                </a:cubicBezTo>
                <a:cubicBezTo>
                  <a:pt x="2288708" y="633928"/>
                  <a:pt x="2072313" y="522925"/>
                  <a:pt x="1821148" y="584775"/>
                </a:cubicBezTo>
                <a:cubicBezTo>
                  <a:pt x="1569983" y="646625"/>
                  <a:pt x="1382122" y="539313"/>
                  <a:pt x="1248460" y="584775"/>
                </a:cubicBezTo>
                <a:cubicBezTo>
                  <a:pt x="1114798" y="630237"/>
                  <a:pt x="961950" y="541872"/>
                  <a:pt x="710133" y="584775"/>
                </a:cubicBezTo>
                <a:cubicBezTo>
                  <a:pt x="458316" y="627678"/>
                  <a:pt x="352145" y="554807"/>
                  <a:pt x="0" y="584775"/>
                </a:cubicBezTo>
                <a:cubicBezTo>
                  <a:pt x="-55378" y="456293"/>
                  <a:pt x="11508" y="250004"/>
                  <a:pt x="0" y="0"/>
                </a:cubicBezTo>
                <a:close/>
              </a:path>
            </a:pathLst>
          </a:custGeom>
          <a:noFill/>
          <a:ln w="57150">
            <a:solidFill>
              <a:schemeClr val="accent6">
                <a:lumMod val="10000"/>
              </a:schemeClr>
            </a:solidFill>
            <a:extLst>
              <a:ext uri="{C807C97D-BFC1-408E-A445-0C87EB9F89A2}">
                <ask:lineSketchStyleProps xmlns:ask="http://schemas.microsoft.com/office/drawing/2018/sketchyshapes" sd="1219033472">
                  <a:prstGeom prst="rect">
                    <a:avLst/>
                  </a:prstGeom>
                  <ask:type>
                    <ask:lineSketchScribble/>
                  </ask:type>
                </ask:lineSketchStyleProps>
              </a:ext>
            </a:extLst>
          </a:ln>
          <a:effectLst>
            <a:outerShdw blurRad="225425" dist="50800" dir="5220000" algn="ctr">
              <a:srgbClr val="000000">
                <a:alpha val="33000"/>
              </a:srgbClr>
            </a:outerShdw>
          </a:effectLst>
        </p:spPr>
        <p:txBody>
          <a:bodyPr wrap="square" rtlCol="0">
            <a:spAutoFit/>
          </a:bodyPr>
          <a:lstStyle/>
          <a:p>
            <a:r>
              <a:rPr lang="en-US" sz="3200">
                <a:latin typeface="Menlo" panose="020B0609030804020204" pitchFamily="49" charset="0"/>
                <a:ea typeface="Menlo" panose="020B0609030804020204" pitchFamily="49" charset="0"/>
                <a:cs typeface="Menlo" panose="020B0609030804020204" pitchFamily="49" charset="0"/>
              </a:rPr>
              <a:t>out &lt;-- a / b</a:t>
            </a:r>
          </a:p>
        </p:txBody>
      </p:sp>
      <p:pic>
        <p:nvPicPr>
          <p:cNvPr id="18" name="Picture 2" descr="Cool boy emoji | AI Emoji Generator">
            <a:extLst>
              <a:ext uri="{FF2B5EF4-FFF2-40B4-BE49-F238E27FC236}">
                <a16:creationId xmlns:a16="http://schemas.microsoft.com/office/drawing/2014/main" id="{4360E577-3C2E-292E-DAD2-B5DFE29787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7167" y="6488668"/>
            <a:ext cx="1323439" cy="1323439"/>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4" descr="Girl, cute , big eyes , black hair, white skin emoji | AI Emoji Generator">
            <a:extLst>
              <a:ext uri="{FF2B5EF4-FFF2-40B4-BE49-F238E27FC236}">
                <a16:creationId xmlns:a16="http://schemas.microsoft.com/office/drawing/2014/main" id="{1CA67B44-0C07-BB3E-29F5-BAD72A46E76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773122" y="6424743"/>
            <a:ext cx="1387365" cy="1387365"/>
          </a:xfrm>
          <a:prstGeom prst="rect">
            <a:avLst/>
          </a:prstGeom>
          <a:noFill/>
          <a:extLst>
            <a:ext uri="{909E8E84-426E-40DD-AFC4-6F175D3DCCD1}">
              <a14:hiddenFill xmlns:a14="http://schemas.microsoft.com/office/drawing/2010/main">
                <a:solidFill>
                  <a:srgbClr val="FFFFFF"/>
                </a:solidFill>
              </a14:hiddenFill>
            </a:ext>
          </a:extLst>
        </p:spPr>
      </p:pic>
      <p:sp>
        <p:nvSpPr>
          <p:cNvPr id="21" name="Rechthoek 20">
            <a:extLst>
              <a:ext uri="{FF2B5EF4-FFF2-40B4-BE49-F238E27FC236}">
                <a16:creationId xmlns:a16="http://schemas.microsoft.com/office/drawing/2014/main" id="{E9A2A21F-38F1-CD7D-68BA-B037A4E8FB04}"/>
              </a:ext>
            </a:extLst>
          </p:cNvPr>
          <p:cNvSpPr/>
          <p:nvPr/>
        </p:nvSpPr>
        <p:spPr>
          <a:xfrm>
            <a:off x="18131154" y="5094025"/>
            <a:ext cx="3975654" cy="882790"/>
          </a:xfrm>
          <a:prstGeom prst="rect">
            <a:avLst/>
          </a:prstGeom>
          <a:solidFill>
            <a:srgbClr val="1B9399"/>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dirty="0">
                <a:latin typeface="+mj-lt"/>
              </a:rPr>
              <a:t>CONSTRAINTS</a:t>
            </a:r>
          </a:p>
        </p:txBody>
      </p:sp>
      <p:graphicFrame>
        <p:nvGraphicFramePr>
          <p:cNvPr id="6" name="Tabel 5">
            <a:extLst>
              <a:ext uri="{FF2B5EF4-FFF2-40B4-BE49-F238E27FC236}">
                <a16:creationId xmlns:a16="http://schemas.microsoft.com/office/drawing/2014/main" id="{00ECDE17-F924-A373-F745-E0702554E588}"/>
              </a:ext>
            </a:extLst>
          </p:cNvPr>
          <p:cNvGraphicFramePr>
            <a:graphicFrameLocks noGrp="1"/>
          </p:cNvGraphicFramePr>
          <p:nvPr>
            <p:extLst>
              <p:ext uri="{D42A27DB-BD31-4B8C-83A1-F6EECF244321}">
                <p14:modId xmlns:p14="http://schemas.microsoft.com/office/powerpoint/2010/main" val="717500863"/>
              </p:ext>
            </p:extLst>
          </p:nvPr>
        </p:nvGraphicFramePr>
        <p:xfrm>
          <a:off x="1486800" y="8929132"/>
          <a:ext cx="5804784" cy="3312625"/>
        </p:xfrm>
        <a:graphic>
          <a:graphicData uri="http://schemas.openxmlformats.org/drawingml/2006/table">
            <a:tbl>
              <a:tblPr firstRow="1" bandRow="1">
                <a:tableStyleId>{073A0DAA-6AF3-43AB-8588-CEC1D06C72B9}</a:tableStyleId>
              </a:tblPr>
              <a:tblGrid>
                <a:gridCol w="1934928">
                  <a:extLst>
                    <a:ext uri="{9D8B030D-6E8A-4147-A177-3AD203B41FA5}">
                      <a16:colId xmlns:a16="http://schemas.microsoft.com/office/drawing/2014/main" val="2491878127"/>
                    </a:ext>
                  </a:extLst>
                </a:gridCol>
                <a:gridCol w="1934928">
                  <a:extLst>
                    <a:ext uri="{9D8B030D-6E8A-4147-A177-3AD203B41FA5}">
                      <a16:colId xmlns:a16="http://schemas.microsoft.com/office/drawing/2014/main" val="144037617"/>
                    </a:ext>
                  </a:extLst>
                </a:gridCol>
                <a:gridCol w="1934928">
                  <a:extLst>
                    <a:ext uri="{9D8B030D-6E8A-4147-A177-3AD203B41FA5}">
                      <a16:colId xmlns:a16="http://schemas.microsoft.com/office/drawing/2014/main" val="881259394"/>
                    </a:ext>
                  </a:extLst>
                </a:gridCol>
              </a:tblGrid>
              <a:tr h="662525">
                <a:tc>
                  <a:txBody>
                    <a:bodyPr/>
                    <a:lstStyle/>
                    <a:p>
                      <a:pPr algn="ctr"/>
                      <a:r>
                        <a:rPr lang="en-US" sz="3600"/>
                        <a:t>a</a:t>
                      </a:r>
                    </a:p>
                  </a:txBody>
                  <a:tcPr/>
                </a:tc>
                <a:tc>
                  <a:txBody>
                    <a:bodyPr/>
                    <a:lstStyle/>
                    <a:p>
                      <a:pPr algn="ctr"/>
                      <a:r>
                        <a:rPr lang="en-US" sz="3600"/>
                        <a:t>b</a:t>
                      </a:r>
                    </a:p>
                  </a:txBody>
                  <a:tcPr/>
                </a:tc>
                <a:tc>
                  <a:txBody>
                    <a:bodyPr/>
                    <a:lstStyle/>
                    <a:p>
                      <a:pPr algn="ctr"/>
                      <a:r>
                        <a:rPr lang="en-US" sz="3600"/>
                        <a:t>out</a:t>
                      </a:r>
                    </a:p>
                  </a:txBody>
                  <a:tcPr/>
                </a:tc>
                <a:extLst>
                  <a:ext uri="{0D108BD9-81ED-4DB2-BD59-A6C34878D82A}">
                    <a16:rowId xmlns:a16="http://schemas.microsoft.com/office/drawing/2014/main" val="2811539538"/>
                  </a:ext>
                </a:extLst>
              </a:tr>
              <a:tr h="662525">
                <a:tc>
                  <a:txBody>
                    <a:bodyPr/>
                    <a:lstStyle/>
                    <a:p>
                      <a:pPr algn="ctr"/>
                      <a:r>
                        <a:rPr lang="en-US" sz="3600" b="1">
                          <a:solidFill>
                            <a:schemeClr val="accent5">
                              <a:lumMod val="75000"/>
                            </a:schemeClr>
                          </a:solidFill>
                        </a:rPr>
                        <a:t>4</a:t>
                      </a:r>
                    </a:p>
                  </a:txBody>
                  <a:tcPr/>
                </a:tc>
                <a:tc>
                  <a:txBody>
                    <a:bodyPr/>
                    <a:lstStyle/>
                    <a:p>
                      <a:pPr algn="ctr"/>
                      <a:r>
                        <a:rPr lang="en-US" sz="3600" b="1">
                          <a:solidFill>
                            <a:schemeClr val="accent5">
                              <a:lumMod val="75000"/>
                            </a:schemeClr>
                          </a:solidFill>
                        </a:rPr>
                        <a:t>2</a:t>
                      </a:r>
                    </a:p>
                  </a:txBody>
                  <a:tcPr/>
                </a:tc>
                <a:tc>
                  <a:txBody>
                    <a:bodyPr/>
                    <a:lstStyle/>
                    <a:p>
                      <a:pPr algn="ctr"/>
                      <a:r>
                        <a:rPr lang="en-US" sz="3600" b="1">
                          <a:solidFill>
                            <a:schemeClr val="accent5">
                              <a:lumMod val="75000"/>
                            </a:schemeClr>
                          </a:solidFill>
                        </a:rPr>
                        <a:t>2</a:t>
                      </a:r>
                    </a:p>
                  </a:txBody>
                  <a:tcPr/>
                </a:tc>
                <a:extLst>
                  <a:ext uri="{0D108BD9-81ED-4DB2-BD59-A6C34878D82A}">
                    <a16:rowId xmlns:a16="http://schemas.microsoft.com/office/drawing/2014/main" val="199035966"/>
                  </a:ext>
                </a:extLst>
              </a:tr>
              <a:tr h="662525">
                <a:tc>
                  <a:txBody>
                    <a:bodyPr/>
                    <a:lstStyle/>
                    <a:p>
                      <a:pPr algn="ctr"/>
                      <a:r>
                        <a:rPr lang="en-US" sz="3600" b="1">
                          <a:solidFill>
                            <a:schemeClr val="accent5">
                              <a:lumMod val="75000"/>
                            </a:schemeClr>
                          </a:solidFill>
                        </a:rPr>
                        <a:t>2</a:t>
                      </a:r>
                    </a:p>
                  </a:txBody>
                  <a:tcPr>
                    <a:solidFill>
                      <a:srgbClr val="CCCCCF"/>
                    </a:solidFill>
                  </a:tcPr>
                </a:tc>
                <a:tc>
                  <a:txBody>
                    <a:bodyPr/>
                    <a:lstStyle/>
                    <a:p>
                      <a:pPr algn="ctr"/>
                      <a:r>
                        <a:rPr lang="en-US" sz="3600" b="1">
                          <a:solidFill>
                            <a:schemeClr val="accent5">
                              <a:lumMod val="75000"/>
                            </a:schemeClr>
                          </a:solidFill>
                        </a:rPr>
                        <a:t>1</a:t>
                      </a:r>
                    </a:p>
                  </a:txBody>
                  <a:tcPr>
                    <a:solidFill>
                      <a:srgbClr val="CCCCCF"/>
                    </a:solidFill>
                  </a:tcPr>
                </a:tc>
                <a:tc>
                  <a:txBody>
                    <a:bodyPr/>
                    <a:lstStyle/>
                    <a:p>
                      <a:pPr algn="ctr"/>
                      <a:r>
                        <a:rPr lang="en-US" sz="3600" b="1">
                          <a:solidFill>
                            <a:schemeClr val="accent5">
                              <a:lumMod val="75000"/>
                            </a:schemeClr>
                          </a:solidFill>
                        </a:rPr>
                        <a:t>2</a:t>
                      </a:r>
                    </a:p>
                  </a:txBody>
                  <a:tcPr>
                    <a:solidFill>
                      <a:srgbClr val="CCCCCF"/>
                    </a:solidFill>
                  </a:tcPr>
                </a:tc>
                <a:extLst>
                  <a:ext uri="{0D108BD9-81ED-4DB2-BD59-A6C34878D82A}">
                    <a16:rowId xmlns:a16="http://schemas.microsoft.com/office/drawing/2014/main" val="4092831775"/>
                  </a:ext>
                </a:extLst>
              </a:tr>
              <a:tr h="662525">
                <a:tc>
                  <a:txBody>
                    <a:bodyPr/>
                    <a:lstStyle/>
                    <a:p>
                      <a:pPr algn="ctr"/>
                      <a:r>
                        <a:rPr lang="en-US" sz="3600" b="1">
                          <a:solidFill>
                            <a:srgbClr val="FF0000"/>
                          </a:solidFill>
                        </a:rPr>
                        <a:t>0</a:t>
                      </a:r>
                    </a:p>
                  </a:txBody>
                  <a:tcPr/>
                </a:tc>
                <a:tc>
                  <a:txBody>
                    <a:bodyPr/>
                    <a:lstStyle/>
                    <a:p>
                      <a:pPr algn="ctr"/>
                      <a:r>
                        <a:rPr lang="en-US" sz="3600" b="1">
                          <a:solidFill>
                            <a:srgbClr val="FF0000"/>
                          </a:solidFill>
                        </a:rPr>
                        <a:t>0</a:t>
                      </a:r>
                    </a:p>
                  </a:txBody>
                  <a:tcPr/>
                </a:tc>
                <a:tc>
                  <a:txBody>
                    <a:bodyPr/>
                    <a:lstStyle/>
                    <a:p>
                      <a:pPr algn="ctr"/>
                      <a:r>
                        <a:rPr lang="en-US" sz="3600" b="1">
                          <a:solidFill>
                            <a:srgbClr val="FF0000"/>
                          </a:solidFill>
                        </a:rPr>
                        <a:t>5</a:t>
                      </a:r>
                    </a:p>
                  </a:txBody>
                  <a:tcPr/>
                </a:tc>
                <a:extLst>
                  <a:ext uri="{0D108BD9-81ED-4DB2-BD59-A6C34878D82A}">
                    <a16:rowId xmlns:a16="http://schemas.microsoft.com/office/drawing/2014/main" val="821677641"/>
                  </a:ext>
                </a:extLst>
              </a:tr>
              <a:tr h="662525">
                <a:tc>
                  <a:txBody>
                    <a:bodyPr/>
                    <a:lstStyle/>
                    <a:p>
                      <a:pPr algn="ctr"/>
                      <a:r>
                        <a:rPr lang="en-US" sz="3600" b="1">
                          <a:solidFill>
                            <a:srgbClr val="FF0000"/>
                          </a:solidFill>
                        </a:rPr>
                        <a:t>0</a:t>
                      </a:r>
                    </a:p>
                  </a:txBody>
                  <a:tcPr>
                    <a:solidFill>
                      <a:srgbClr val="CCCCCF"/>
                    </a:solidFill>
                  </a:tcPr>
                </a:tc>
                <a:tc>
                  <a:txBody>
                    <a:bodyPr/>
                    <a:lstStyle/>
                    <a:p>
                      <a:pPr algn="ctr"/>
                      <a:r>
                        <a:rPr lang="en-US" sz="3600" b="1">
                          <a:solidFill>
                            <a:srgbClr val="FF0000"/>
                          </a:solidFill>
                        </a:rPr>
                        <a:t>0</a:t>
                      </a:r>
                    </a:p>
                  </a:txBody>
                  <a:tcPr>
                    <a:solidFill>
                      <a:srgbClr val="CCCCCF"/>
                    </a:solidFill>
                  </a:tcPr>
                </a:tc>
                <a:tc>
                  <a:txBody>
                    <a:bodyPr/>
                    <a:lstStyle/>
                    <a:p>
                      <a:pPr algn="ctr"/>
                      <a:r>
                        <a:rPr lang="en-US" sz="3600" b="1">
                          <a:solidFill>
                            <a:srgbClr val="FF0000"/>
                          </a:solidFill>
                        </a:rPr>
                        <a:t>6</a:t>
                      </a:r>
                    </a:p>
                  </a:txBody>
                  <a:tcPr>
                    <a:solidFill>
                      <a:srgbClr val="CCCCCF"/>
                    </a:solidFill>
                  </a:tcPr>
                </a:tc>
                <a:extLst>
                  <a:ext uri="{0D108BD9-81ED-4DB2-BD59-A6C34878D82A}">
                    <a16:rowId xmlns:a16="http://schemas.microsoft.com/office/drawing/2014/main" val="1060899955"/>
                  </a:ext>
                </a:extLst>
              </a:tr>
            </a:tbl>
          </a:graphicData>
        </a:graphic>
      </p:graphicFrame>
      <p:graphicFrame>
        <p:nvGraphicFramePr>
          <p:cNvPr id="7" name="Tabel 6">
            <a:extLst>
              <a:ext uri="{FF2B5EF4-FFF2-40B4-BE49-F238E27FC236}">
                <a16:creationId xmlns:a16="http://schemas.microsoft.com/office/drawing/2014/main" id="{038DB4FA-04E5-40C2-95C3-922EA6FFEB3D}"/>
              </a:ext>
            </a:extLst>
          </p:cNvPr>
          <p:cNvGraphicFramePr>
            <a:graphicFrameLocks noGrp="1"/>
          </p:cNvGraphicFramePr>
          <p:nvPr>
            <p:extLst>
              <p:ext uri="{D42A27DB-BD31-4B8C-83A1-F6EECF244321}">
                <p14:modId xmlns:p14="http://schemas.microsoft.com/office/powerpoint/2010/main" val="1714291138"/>
              </p:ext>
            </p:extLst>
          </p:nvPr>
        </p:nvGraphicFramePr>
        <p:xfrm>
          <a:off x="16855200" y="8929132"/>
          <a:ext cx="5804784" cy="3312625"/>
        </p:xfrm>
        <a:graphic>
          <a:graphicData uri="http://schemas.openxmlformats.org/drawingml/2006/table">
            <a:tbl>
              <a:tblPr firstRow="1" bandRow="1">
                <a:tableStyleId>{073A0DAA-6AF3-43AB-8588-CEC1D06C72B9}</a:tableStyleId>
              </a:tblPr>
              <a:tblGrid>
                <a:gridCol w="1934928">
                  <a:extLst>
                    <a:ext uri="{9D8B030D-6E8A-4147-A177-3AD203B41FA5}">
                      <a16:colId xmlns:a16="http://schemas.microsoft.com/office/drawing/2014/main" val="2491878127"/>
                    </a:ext>
                  </a:extLst>
                </a:gridCol>
                <a:gridCol w="1934928">
                  <a:extLst>
                    <a:ext uri="{9D8B030D-6E8A-4147-A177-3AD203B41FA5}">
                      <a16:colId xmlns:a16="http://schemas.microsoft.com/office/drawing/2014/main" val="144037617"/>
                    </a:ext>
                  </a:extLst>
                </a:gridCol>
                <a:gridCol w="1934928">
                  <a:extLst>
                    <a:ext uri="{9D8B030D-6E8A-4147-A177-3AD203B41FA5}">
                      <a16:colId xmlns:a16="http://schemas.microsoft.com/office/drawing/2014/main" val="881259394"/>
                    </a:ext>
                  </a:extLst>
                </a:gridCol>
              </a:tblGrid>
              <a:tr h="662525">
                <a:tc>
                  <a:txBody>
                    <a:bodyPr/>
                    <a:lstStyle/>
                    <a:p>
                      <a:pPr algn="ctr"/>
                      <a:r>
                        <a:rPr lang="en-US" sz="3600"/>
                        <a:t>a</a:t>
                      </a:r>
                    </a:p>
                  </a:txBody>
                  <a:tcPr/>
                </a:tc>
                <a:tc>
                  <a:txBody>
                    <a:bodyPr/>
                    <a:lstStyle/>
                    <a:p>
                      <a:pPr algn="ctr"/>
                      <a:r>
                        <a:rPr lang="en-US" sz="3600"/>
                        <a:t>b</a:t>
                      </a:r>
                    </a:p>
                  </a:txBody>
                  <a:tcPr/>
                </a:tc>
                <a:tc>
                  <a:txBody>
                    <a:bodyPr/>
                    <a:lstStyle/>
                    <a:p>
                      <a:pPr algn="ctr"/>
                      <a:r>
                        <a:rPr lang="en-US" sz="3600"/>
                        <a:t>out</a:t>
                      </a:r>
                    </a:p>
                  </a:txBody>
                  <a:tcPr/>
                </a:tc>
                <a:extLst>
                  <a:ext uri="{0D108BD9-81ED-4DB2-BD59-A6C34878D82A}">
                    <a16:rowId xmlns:a16="http://schemas.microsoft.com/office/drawing/2014/main" val="2811539538"/>
                  </a:ext>
                </a:extLst>
              </a:tr>
              <a:tr h="662525">
                <a:tc>
                  <a:txBody>
                    <a:bodyPr/>
                    <a:lstStyle/>
                    <a:p>
                      <a:pPr algn="ctr"/>
                      <a:r>
                        <a:rPr lang="en-US" sz="3600" b="1">
                          <a:solidFill>
                            <a:schemeClr val="accent5">
                              <a:lumMod val="75000"/>
                            </a:schemeClr>
                          </a:solidFill>
                        </a:rPr>
                        <a:t>4</a:t>
                      </a:r>
                    </a:p>
                  </a:txBody>
                  <a:tcPr/>
                </a:tc>
                <a:tc>
                  <a:txBody>
                    <a:bodyPr/>
                    <a:lstStyle/>
                    <a:p>
                      <a:pPr algn="ctr"/>
                      <a:r>
                        <a:rPr lang="en-US" sz="3600" b="1">
                          <a:solidFill>
                            <a:schemeClr val="accent5">
                              <a:lumMod val="75000"/>
                            </a:schemeClr>
                          </a:solidFill>
                        </a:rPr>
                        <a:t>2</a:t>
                      </a:r>
                    </a:p>
                  </a:txBody>
                  <a:tcPr/>
                </a:tc>
                <a:tc>
                  <a:txBody>
                    <a:bodyPr/>
                    <a:lstStyle/>
                    <a:p>
                      <a:pPr algn="ctr"/>
                      <a:r>
                        <a:rPr lang="en-US" sz="3600" b="1">
                          <a:solidFill>
                            <a:schemeClr val="accent5">
                              <a:lumMod val="75000"/>
                            </a:schemeClr>
                          </a:solidFill>
                        </a:rPr>
                        <a:t>2</a:t>
                      </a:r>
                    </a:p>
                  </a:txBody>
                  <a:tcPr/>
                </a:tc>
                <a:extLst>
                  <a:ext uri="{0D108BD9-81ED-4DB2-BD59-A6C34878D82A}">
                    <a16:rowId xmlns:a16="http://schemas.microsoft.com/office/drawing/2014/main" val="199035966"/>
                  </a:ext>
                </a:extLst>
              </a:tr>
              <a:tr h="662525">
                <a:tc>
                  <a:txBody>
                    <a:bodyPr/>
                    <a:lstStyle/>
                    <a:p>
                      <a:pPr algn="ctr"/>
                      <a:r>
                        <a:rPr lang="en-US" sz="3600" b="1">
                          <a:solidFill>
                            <a:schemeClr val="accent5">
                              <a:lumMod val="75000"/>
                            </a:schemeClr>
                          </a:solidFill>
                        </a:rPr>
                        <a:t>2</a:t>
                      </a:r>
                    </a:p>
                  </a:txBody>
                  <a:tcPr>
                    <a:solidFill>
                      <a:srgbClr val="CCCCCF"/>
                    </a:solidFill>
                  </a:tcPr>
                </a:tc>
                <a:tc>
                  <a:txBody>
                    <a:bodyPr/>
                    <a:lstStyle/>
                    <a:p>
                      <a:pPr algn="ctr"/>
                      <a:r>
                        <a:rPr lang="en-US" sz="3600" b="1">
                          <a:solidFill>
                            <a:schemeClr val="accent5">
                              <a:lumMod val="75000"/>
                            </a:schemeClr>
                          </a:solidFill>
                        </a:rPr>
                        <a:t>1</a:t>
                      </a:r>
                    </a:p>
                  </a:txBody>
                  <a:tcPr>
                    <a:solidFill>
                      <a:srgbClr val="CCCCCF"/>
                    </a:solidFill>
                  </a:tcPr>
                </a:tc>
                <a:tc>
                  <a:txBody>
                    <a:bodyPr/>
                    <a:lstStyle/>
                    <a:p>
                      <a:pPr algn="ctr"/>
                      <a:r>
                        <a:rPr lang="en-US" sz="3600" b="1">
                          <a:solidFill>
                            <a:schemeClr val="accent5">
                              <a:lumMod val="75000"/>
                            </a:schemeClr>
                          </a:solidFill>
                        </a:rPr>
                        <a:t>2</a:t>
                      </a:r>
                    </a:p>
                  </a:txBody>
                  <a:tcPr>
                    <a:solidFill>
                      <a:srgbClr val="CCCCCF"/>
                    </a:solidFill>
                  </a:tcPr>
                </a:tc>
                <a:extLst>
                  <a:ext uri="{0D108BD9-81ED-4DB2-BD59-A6C34878D82A}">
                    <a16:rowId xmlns:a16="http://schemas.microsoft.com/office/drawing/2014/main" val="4092831775"/>
                  </a:ext>
                </a:extLst>
              </a:tr>
              <a:tr h="662525">
                <a:tc>
                  <a:txBody>
                    <a:bodyPr/>
                    <a:lstStyle/>
                    <a:p>
                      <a:pPr algn="ctr"/>
                      <a:r>
                        <a:rPr lang="en-US" sz="3600" b="1">
                          <a:solidFill>
                            <a:schemeClr val="accent5">
                              <a:lumMod val="75000"/>
                            </a:schemeClr>
                          </a:solidFill>
                        </a:rPr>
                        <a:t>0</a:t>
                      </a:r>
                    </a:p>
                  </a:txBody>
                  <a:tcPr/>
                </a:tc>
                <a:tc>
                  <a:txBody>
                    <a:bodyPr/>
                    <a:lstStyle/>
                    <a:p>
                      <a:pPr algn="ctr"/>
                      <a:r>
                        <a:rPr lang="en-US" sz="3600" b="1">
                          <a:solidFill>
                            <a:schemeClr val="accent5">
                              <a:lumMod val="75000"/>
                            </a:schemeClr>
                          </a:solidFill>
                        </a:rPr>
                        <a:t>0</a:t>
                      </a:r>
                    </a:p>
                  </a:txBody>
                  <a:tcPr/>
                </a:tc>
                <a:tc>
                  <a:txBody>
                    <a:bodyPr/>
                    <a:lstStyle/>
                    <a:p>
                      <a:pPr algn="ctr"/>
                      <a:r>
                        <a:rPr lang="en-US" sz="3600" b="1">
                          <a:solidFill>
                            <a:schemeClr val="accent5">
                              <a:lumMod val="75000"/>
                            </a:schemeClr>
                          </a:solidFill>
                        </a:rPr>
                        <a:t>5</a:t>
                      </a:r>
                    </a:p>
                  </a:txBody>
                  <a:tcPr/>
                </a:tc>
                <a:extLst>
                  <a:ext uri="{0D108BD9-81ED-4DB2-BD59-A6C34878D82A}">
                    <a16:rowId xmlns:a16="http://schemas.microsoft.com/office/drawing/2014/main" val="202117185"/>
                  </a:ext>
                </a:extLst>
              </a:tr>
              <a:tr h="662525">
                <a:tc>
                  <a:txBody>
                    <a:bodyPr/>
                    <a:lstStyle/>
                    <a:p>
                      <a:pPr algn="ctr"/>
                      <a:r>
                        <a:rPr lang="en-US" sz="3600" b="1">
                          <a:solidFill>
                            <a:schemeClr val="accent5">
                              <a:lumMod val="75000"/>
                            </a:schemeClr>
                          </a:solidFill>
                        </a:rPr>
                        <a:t>0</a:t>
                      </a:r>
                    </a:p>
                  </a:txBody>
                  <a:tcPr>
                    <a:solidFill>
                      <a:srgbClr val="CCCCD0"/>
                    </a:solidFill>
                  </a:tcPr>
                </a:tc>
                <a:tc>
                  <a:txBody>
                    <a:bodyPr/>
                    <a:lstStyle/>
                    <a:p>
                      <a:pPr algn="ctr"/>
                      <a:r>
                        <a:rPr lang="en-US" sz="3600" b="1">
                          <a:solidFill>
                            <a:schemeClr val="accent5">
                              <a:lumMod val="75000"/>
                            </a:schemeClr>
                          </a:solidFill>
                        </a:rPr>
                        <a:t>0</a:t>
                      </a:r>
                    </a:p>
                  </a:txBody>
                  <a:tcPr>
                    <a:solidFill>
                      <a:srgbClr val="CCCCD0"/>
                    </a:solidFill>
                  </a:tcPr>
                </a:tc>
                <a:tc>
                  <a:txBody>
                    <a:bodyPr/>
                    <a:lstStyle/>
                    <a:p>
                      <a:pPr algn="ctr"/>
                      <a:r>
                        <a:rPr lang="en-US" sz="3600" b="1">
                          <a:solidFill>
                            <a:schemeClr val="accent5">
                              <a:lumMod val="75000"/>
                            </a:schemeClr>
                          </a:solidFill>
                        </a:rPr>
                        <a:t>6</a:t>
                      </a:r>
                    </a:p>
                  </a:txBody>
                  <a:tcPr>
                    <a:solidFill>
                      <a:srgbClr val="CCCCD0"/>
                    </a:solidFill>
                  </a:tcPr>
                </a:tc>
                <a:extLst>
                  <a:ext uri="{0D108BD9-81ED-4DB2-BD59-A6C34878D82A}">
                    <a16:rowId xmlns:a16="http://schemas.microsoft.com/office/drawing/2014/main" val="3599587475"/>
                  </a:ext>
                </a:extLst>
              </a:tr>
            </a:tbl>
          </a:graphicData>
        </a:graphic>
      </p:graphicFrame>
      <p:sp>
        <p:nvSpPr>
          <p:cNvPr id="14" name="Tekstvak 13">
            <a:extLst>
              <a:ext uri="{FF2B5EF4-FFF2-40B4-BE49-F238E27FC236}">
                <a16:creationId xmlns:a16="http://schemas.microsoft.com/office/drawing/2014/main" id="{5339EEF3-E900-42E7-2E98-89654EF481B8}"/>
              </a:ext>
            </a:extLst>
          </p:cNvPr>
          <p:cNvSpPr txBox="1"/>
          <p:nvPr/>
        </p:nvSpPr>
        <p:spPr>
          <a:xfrm>
            <a:off x="8611406" y="3417053"/>
            <a:ext cx="7154838" cy="4154984"/>
          </a:xfrm>
          <a:custGeom>
            <a:avLst/>
            <a:gdLst>
              <a:gd name="csX0" fmla="*/ 0 w 7154838"/>
              <a:gd name="csY0" fmla="*/ 0 h 4154984"/>
              <a:gd name="csX1" fmla="*/ 524688 w 7154838"/>
              <a:gd name="csY1" fmla="*/ 0 h 4154984"/>
              <a:gd name="csX2" fmla="*/ 1120925 w 7154838"/>
              <a:gd name="csY2" fmla="*/ 0 h 4154984"/>
              <a:gd name="csX3" fmla="*/ 1860258 w 7154838"/>
              <a:gd name="csY3" fmla="*/ 0 h 4154984"/>
              <a:gd name="csX4" fmla="*/ 2528043 w 7154838"/>
              <a:gd name="csY4" fmla="*/ 0 h 4154984"/>
              <a:gd name="csX5" fmla="*/ 3052731 w 7154838"/>
              <a:gd name="csY5" fmla="*/ 0 h 4154984"/>
              <a:gd name="csX6" fmla="*/ 3792064 w 7154838"/>
              <a:gd name="csY6" fmla="*/ 0 h 4154984"/>
              <a:gd name="csX7" fmla="*/ 4245204 w 7154838"/>
              <a:gd name="csY7" fmla="*/ 0 h 4154984"/>
              <a:gd name="csX8" fmla="*/ 4626795 w 7154838"/>
              <a:gd name="csY8" fmla="*/ 0 h 4154984"/>
              <a:gd name="csX9" fmla="*/ 5079935 w 7154838"/>
              <a:gd name="csY9" fmla="*/ 0 h 4154984"/>
              <a:gd name="csX10" fmla="*/ 5819268 w 7154838"/>
              <a:gd name="csY10" fmla="*/ 0 h 4154984"/>
              <a:gd name="csX11" fmla="*/ 6487053 w 7154838"/>
              <a:gd name="csY11" fmla="*/ 0 h 4154984"/>
              <a:gd name="csX12" fmla="*/ 7154838 w 7154838"/>
              <a:gd name="csY12" fmla="*/ 0 h 4154984"/>
              <a:gd name="csX13" fmla="*/ 7154838 w 7154838"/>
              <a:gd name="csY13" fmla="*/ 510469 h 4154984"/>
              <a:gd name="csX14" fmla="*/ 7154838 w 7154838"/>
              <a:gd name="csY14" fmla="*/ 1145588 h 4154984"/>
              <a:gd name="csX15" fmla="*/ 7154838 w 7154838"/>
              <a:gd name="csY15" fmla="*/ 1697608 h 4154984"/>
              <a:gd name="csX16" fmla="*/ 7154838 w 7154838"/>
              <a:gd name="csY16" fmla="*/ 2291177 h 4154984"/>
              <a:gd name="csX17" fmla="*/ 7154838 w 7154838"/>
              <a:gd name="csY17" fmla="*/ 2760097 h 4154984"/>
              <a:gd name="csX18" fmla="*/ 7154838 w 7154838"/>
              <a:gd name="csY18" fmla="*/ 3395215 h 4154984"/>
              <a:gd name="csX19" fmla="*/ 7154838 w 7154838"/>
              <a:gd name="csY19" fmla="*/ 4154984 h 4154984"/>
              <a:gd name="csX20" fmla="*/ 6558602 w 7154838"/>
              <a:gd name="csY20" fmla="*/ 4154984 h 4154984"/>
              <a:gd name="csX21" fmla="*/ 6177010 w 7154838"/>
              <a:gd name="csY21" fmla="*/ 4154984 h 4154984"/>
              <a:gd name="csX22" fmla="*/ 5723870 w 7154838"/>
              <a:gd name="csY22" fmla="*/ 4154984 h 4154984"/>
              <a:gd name="csX23" fmla="*/ 5056086 w 7154838"/>
              <a:gd name="csY23" fmla="*/ 4154984 h 4154984"/>
              <a:gd name="csX24" fmla="*/ 4316752 w 7154838"/>
              <a:gd name="csY24" fmla="*/ 4154984 h 4154984"/>
              <a:gd name="csX25" fmla="*/ 3720516 w 7154838"/>
              <a:gd name="csY25" fmla="*/ 4154984 h 4154984"/>
              <a:gd name="csX26" fmla="*/ 3124279 w 7154838"/>
              <a:gd name="csY26" fmla="*/ 4154984 h 4154984"/>
              <a:gd name="csX27" fmla="*/ 2384946 w 7154838"/>
              <a:gd name="csY27" fmla="*/ 4154984 h 4154984"/>
              <a:gd name="csX28" fmla="*/ 1788709 w 7154838"/>
              <a:gd name="csY28" fmla="*/ 4154984 h 4154984"/>
              <a:gd name="csX29" fmla="*/ 1407118 w 7154838"/>
              <a:gd name="csY29" fmla="*/ 4154984 h 4154984"/>
              <a:gd name="csX30" fmla="*/ 882430 w 7154838"/>
              <a:gd name="csY30" fmla="*/ 4154984 h 4154984"/>
              <a:gd name="csX31" fmla="*/ 0 w 7154838"/>
              <a:gd name="csY31" fmla="*/ 4154984 h 4154984"/>
              <a:gd name="csX32" fmla="*/ 0 w 7154838"/>
              <a:gd name="csY32" fmla="*/ 3686064 h 4154984"/>
              <a:gd name="csX33" fmla="*/ 0 w 7154838"/>
              <a:gd name="csY33" fmla="*/ 3175595 h 4154984"/>
              <a:gd name="csX34" fmla="*/ 0 w 7154838"/>
              <a:gd name="csY34" fmla="*/ 2498926 h 4154984"/>
              <a:gd name="csX35" fmla="*/ 0 w 7154838"/>
              <a:gd name="csY35" fmla="*/ 1863807 h 4154984"/>
              <a:gd name="csX36" fmla="*/ 0 w 7154838"/>
              <a:gd name="csY36" fmla="*/ 1270238 h 4154984"/>
              <a:gd name="csX37" fmla="*/ 0 w 7154838"/>
              <a:gd name="csY37" fmla="*/ 635119 h 4154984"/>
              <a:gd name="csX38" fmla="*/ 0 w 7154838"/>
              <a:gd name="csY38" fmla="*/ 0 h 415498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Lst>
            <a:rect l="l" t="t" r="r" b="b"/>
            <a:pathLst>
              <a:path w="7154838" h="4154984" extrusionOk="0">
                <a:moveTo>
                  <a:pt x="0" y="0"/>
                </a:moveTo>
                <a:cubicBezTo>
                  <a:pt x="140914" y="-56175"/>
                  <a:pt x="349527" y="53701"/>
                  <a:pt x="524688" y="0"/>
                </a:cubicBezTo>
                <a:cubicBezTo>
                  <a:pt x="699849" y="-53701"/>
                  <a:pt x="1000226" y="22590"/>
                  <a:pt x="1120925" y="0"/>
                </a:cubicBezTo>
                <a:cubicBezTo>
                  <a:pt x="1241624" y="-22590"/>
                  <a:pt x="1694513" y="53855"/>
                  <a:pt x="1860258" y="0"/>
                </a:cubicBezTo>
                <a:cubicBezTo>
                  <a:pt x="2026003" y="-53855"/>
                  <a:pt x="2350130" y="68207"/>
                  <a:pt x="2528043" y="0"/>
                </a:cubicBezTo>
                <a:cubicBezTo>
                  <a:pt x="2705956" y="-68207"/>
                  <a:pt x="2915195" y="40834"/>
                  <a:pt x="3052731" y="0"/>
                </a:cubicBezTo>
                <a:cubicBezTo>
                  <a:pt x="3190267" y="-40834"/>
                  <a:pt x="3554424" y="50108"/>
                  <a:pt x="3792064" y="0"/>
                </a:cubicBezTo>
                <a:cubicBezTo>
                  <a:pt x="4029704" y="-50108"/>
                  <a:pt x="4150179" y="2918"/>
                  <a:pt x="4245204" y="0"/>
                </a:cubicBezTo>
                <a:cubicBezTo>
                  <a:pt x="4340229" y="-2918"/>
                  <a:pt x="4471022" y="27128"/>
                  <a:pt x="4626795" y="0"/>
                </a:cubicBezTo>
                <a:cubicBezTo>
                  <a:pt x="4782568" y="-27128"/>
                  <a:pt x="4863353" y="28687"/>
                  <a:pt x="5079935" y="0"/>
                </a:cubicBezTo>
                <a:cubicBezTo>
                  <a:pt x="5296517" y="-28687"/>
                  <a:pt x="5517067" y="56758"/>
                  <a:pt x="5819268" y="0"/>
                </a:cubicBezTo>
                <a:cubicBezTo>
                  <a:pt x="6121469" y="-56758"/>
                  <a:pt x="6291360" y="69257"/>
                  <a:pt x="6487053" y="0"/>
                </a:cubicBezTo>
                <a:cubicBezTo>
                  <a:pt x="6682747" y="-69257"/>
                  <a:pt x="6910349" y="50361"/>
                  <a:pt x="7154838" y="0"/>
                </a:cubicBezTo>
                <a:cubicBezTo>
                  <a:pt x="7164127" y="218363"/>
                  <a:pt x="7116660" y="375394"/>
                  <a:pt x="7154838" y="510469"/>
                </a:cubicBezTo>
                <a:cubicBezTo>
                  <a:pt x="7193016" y="645544"/>
                  <a:pt x="7082597" y="937328"/>
                  <a:pt x="7154838" y="1145588"/>
                </a:cubicBezTo>
                <a:cubicBezTo>
                  <a:pt x="7227079" y="1353848"/>
                  <a:pt x="7148575" y="1572997"/>
                  <a:pt x="7154838" y="1697608"/>
                </a:cubicBezTo>
                <a:cubicBezTo>
                  <a:pt x="7161101" y="1822219"/>
                  <a:pt x="7122008" y="2134557"/>
                  <a:pt x="7154838" y="2291177"/>
                </a:cubicBezTo>
                <a:cubicBezTo>
                  <a:pt x="7187668" y="2447797"/>
                  <a:pt x="7101404" y="2633518"/>
                  <a:pt x="7154838" y="2760097"/>
                </a:cubicBezTo>
                <a:cubicBezTo>
                  <a:pt x="7208272" y="2886676"/>
                  <a:pt x="7144017" y="3186446"/>
                  <a:pt x="7154838" y="3395215"/>
                </a:cubicBezTo>
                <a:cubicBezTo>
                  <a:pt x="7165659" y="3603984"/>
                  <a:pt x="7068550" y="3930237"/>
                  <a:pt x="7154838" y="4154984"/>
                </a:cubicBezTo>
                <a:cubicBezTo>
                  <a:pt x="6859282" y="4208745"/>
                  <a:pt x="6768336" y="4094438"/>
                  <a:pt x="6558602" y="4154984"/>
                </a:cubicBezTo>
                <a:cubicBezTo>
                  <a:pt x="6348868" y="4215530"/>
                  <a:pt x="6344890" y="4116238"/>
                  <a:pt x="6177010" y="4154984"/>
                </a:cubicBezTo>
                <a:cubicBezTo>
                  <a:pt x="6009130" y="4193730"/>
                  <a:pt x="5931529" y="4144911"/>
                  <a:pt x="5723870" y="4154984"/>
                </a:cubicBezTo>
                <a:cubicBezTo>
                  <a:pt x="5516211" y="4165057"/>
                  <a:pt x="5335223" y="4086969"/>
                  <a:pt x="5056086" y="4154984"/>
                </a:cubicBezTo>
                <a:cubicBezTo>
                  <a:pt x="4776949" y="4222999"/>
                  <a:pt x="4553009" y="4138165"/>
                  <a:pt x="4316752" y="4154984"/>
                </a:cubicBezTo>
                <a:cubicBezTo>
                  <a:pt x="4080495" y="4171803"/>
                  <a:pt x="3872266" y="4126174"/>
                  <a:pt x="3720516" y="4154984"/>
                </a:cubicBezTo>
                <a:cubicBezTo>
                  <a:pt x="3568766" y="4183794"/>
                  <a:pt x="3310199" y="4108893"/>
                  <a:pt x="3124279" y="4154984"/>
                </a:cubicBezTo>
                <a:cubicBezTo>
                  <a:pt x="2938359" y="4201075"/>
                  <a:pt x="2653009" y="4070631"/>
                  <a:pt x="2384946" y="4154984"/>
                </a:cubicBezTo>
                <a:cubicBezTo>
                  <a:pt x="2116883" y="4239337"/>
                  <a:pt x="1912846" y="4115408"/>
                  <a:pt x="1788709" y="4154984"/>
                </a:cubicBezTo>
                <a:cubicBezTo>
                  <a:pt x="1664572" y="4194560"/>
                  <a:pt x="1574639" y="4145007"/>
                  <a:pt x="1407118" y="4154984"/>
                </a:cubicBezTo>
                <a:cubicBezTo>
                  <a:pt x="1239597" y="4164961"/>
                  <a:pt x="1039702" y="4093908"/>
                  <a:pt x="882430" y="4154984"/>
                </a:cubicBezTo>
                <a:cubicBezTo>
                  <a:pt x="725158" y="4216060"/>
                  <a:pt x="426527" y="4135976"/>
                  <a:pt x="0" y="4154984"/>
                </a:cubicBezTo>
                <a:cubicBezTo>
                  <a:pt x="-48733" y="3996747"/>
                  <a:pt x="27461" y="3786147"/>
                  <a:pt x="0" y="3686064"/>
                </a:cubicBezTo>
                <a:cubicBezTo>
                  <a:pt x="-27461" y="3585981"/>
                  <a:pt x="52657" y="3428083"/>
                  <a:pt x="0" y="3175595"/>
                </a:cubicBezTo>
                <a:cubicBezTo>
                  <a:pt x="-52657" y="2923107"/>
                  <a:pt x="6077" y="2830182"/>
                  <a:pt x="0" y="2498926"/>
                </a:cubicBezTo>
                <a:cubicBezTo>
                  <a:pt x="-6077" y="2167670"/>
                  <a:pt x="70251" y="2026931"/>
                  <a:pt x="0" y="1863807"/>
                </a:cubicBezTo>
                <a:cubicBezTo>
                  <a:pt x="-70251" y="1700683"/>
                  <a:pt x="66701" y="1488832"/>
                  <a:pt x="0" y="1270238"/>
                </a:cubicBezTo>
                <a:cubicBezTo>
                  <a:pt x="-66701" y="1051644"/>
                  <a:pt x="32068" y="816693"/>
                  <a:pt x="0" y="635119"/>
                </a:cubicBezTo>
                <a:cubicBezTo>
                  <a:pt x="-32068" y="453545"/>
                  <a:pt x="11381" y="207782"/>
                  <a:pt x="0" y="0"/>
                </a:cubicBezTo>
                <a:close/>
              </a:path>
            </a:pathLst>
          </a:custGeom>
          <a:noFill/>
          <a:ln w="76200">
            <a:solidFill>
              <a:schemeClr val="tx1"/>
            </a:solidFill>
            <a:extLst>
              <a:ext uri="{C807C97D-BFC1-408E-A445-0C87EB9F89A2}">
                <ask:lineSketchStyleProps xmlns:ask="http://schemas.microsoft.com/office/drawing/2018/sketchyshapes" sd="4283315133">
                  <a:prstGeom prst="rect">
                    <a:avLst/>
                  </a:prstGeom>
                  <ask:type>
                    <ask:lineSketchScribble/>
                  </ask:type>
                </ask:lineSketchStyleProps>
              </a:ext>
            </a:extLst>
          </a:ln>
          <a:effectLst>
            <a:innerShdw blurRad="63500" dist="50800" dir="2700000">
              <a:prstClr val="black">
                <a:alpha val="50000"/>
              </a:prstClr>
            </a:inn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solidFill>
                  <a:srgbClr val="569CD6"/>
                </a:solidFill>
                <a:latin typeface="Menlo"/>
              </a:rPr>
              <a:t>template</a:t>
            </a:r>
            <a:r>
              <a:rPr lang="en-US" sz="2400">
                <a:solidFill>
                  <a:srgbClr val="CCCCCC"/>
                </a:solidFill>
                <a:latin typeface="Menlo"/>
              </a:rPr>
              <a:t> </a:t>
            </a:r>
            <a:r>
              <a:rPr lang="en-US" sz="2400" err="1">
                <a:solidFill>
                  <a:srgbClr val="FFC000"/>
                </a:solidFill>
                <a:latin typeface="Menlo"/>
              </a:rPr>
              <a:t>BadDivision</a:t>
            </a:r>
            <a:r>
              <a:rPr lang="en-US" sz="2400">
                <a:solidFill>
                  <a:schemeClr val="accent6">
                    <a:lumMod val="10000"/>
                  </a:schemeClr>
                </a:solidFill>
                <a:latin typeface="Menlo"/>
              </a:rPr>
              <a:t>() {</a:t>
            </a:r>
          </a:p>
          <a:p>
            <a:r>
              <a:rPr lang="en-US" sz="2400">
                <a:solidFill>
                  <a:srgbClr val="569CD6"/>
                </a:solidFill>
                <a:latin typeface="Menlo"/>
              </a:rPr>
              <a:t>  </a:t>
            </a:r>
          </a:p>
          <a:p>
            <a:r>
              <a:rPr lang="en-US" sz="2400">
                <a:solidFill>
                  <a:srgbClr val="569CD6"/>
                </a:solidFill>
                <a:latin typeface="Menlo"/>
              </a:rPr>
              <a:t>  ...</a:t>
            </a:r>
            <a:endParaRPr lang="en-US" sz="2400">
              <a:solidFill>
                <a:schemeClr val="accent6">
                  <a:lumMod val="10000"/>
                </a:schemeClr>
              </a:solidFill>
              <a:latin typeface="Menlo"/>
            </a:endParaRPr>
          </a:p>
          <a:p>
            <a:endParaRPr lang="en-US" sz="2400">
              <a:solidFill>
                <a:schemeClr val="accent6">
                  <a:lumMod val="10000"/>
                </a:schemeClr>
              </a:solidFill>
              <a:latin typeface="Menlo"/>
            </a:endParaRPr>
          </a:p>
          <a:p>
            <a:endParaRPr lang="en-US" sz="2400">
              <a:solidFill>
                <a:schemeClr val="accent6">
                  <a:lumMod val="10000"/>
                </a:schemeClr>
              </a:solidFill>
              <a:latin typeface="Menlo"/>
            </a:endParaRPr>
          </a:p>
          <a:p>
            <a:r>
              <a:rPr lang="en-US" sz="2400">
                <a:solidFill>
                  <a:schemeClr val="accent6">
                    <a:lumMod val="10000"/>
                  </a:schemeClr>
                </a:solidFill>
                <a:latin typeface="Menlo"/>
              </a:rPr>
              <a:t>	</a:t>
            </a:r>
          </a:p>
          <a:p>
            <a:r>
              <a:rPr lang="en-US" sz="2400" i="1">
                <a:solidFill>
                  <a:schemeClr val="accent6">
                    <a:lumMod val="10000"/>
                  </a:schemeClr>
                </a:solidFill>
                <a:latin typeface="Menlo"/>
              </a:rPr>
              <a:t>  </a:t>
            </a:r>
            <a:r>
              <a:rPr lang="en-US" sz="2400">
                <a:solidFill>
                  <a:schemeClr val="accent6">
                    <a:lumMod val="10000"/>
                  </a:schemeClr>
                </a:solidFill>
                <a:latin typeface="Menlo"/>
              </a:rPr>
              <a:t>d </a:t>
            </a:r>
            <a:r>
              <a:rPr lang="en-US" sz="2400">
                <a:solidFill>
                  <a:srgbClr val="569CD6"/>
                </a:solidFill>
                <a:latin typeface="Menlo"/>
              </a:rPr>
              <a:t>&lt;==</a:t>
            </a:r>
            <a:r>
              <a:rPr lang="en-US" sz="2400">
                <a:solidFill>
                  <a:schemeClr val="accent6">
                    <a:lumMod val="10000"/>
                  </a:schemeClr>
                </a:solidFill>
                <a:latin typeface="Menlo"/>
              </a:rPr>
              <a:t> </a:t>
            </a:r>
            <a:r>
              <a:rPr lang="en-US" sz="2400" i="1">
                <a:solidFill>
                  <a:schemeClr val="accent6">
                    <a:lumMod val="10000"/>
                  </a:schemeClr>
                </a:solidFill>
                <a:latin typeface="Menlo"/>
              </a:rPr>
              <a:t>Division</a:t>
            </a:r>
            <a:r>
              <a:rPr lang="en-US" sz="2400">
                <a:solidFill>
                  <a:schemeClr val="accent6">
                    <a:lumMod val="10000"/>
                  </a:schemeClr>
                </a:solidFill>
                <a:latin typeface="Menlo"/>
              </a:rPr>
              <a:t>(a, b);</a:t>
            </a:r>
          </a:p>
          <a:p>
            <a:endParaRPr lang="en-US" sz="2400">
              <a:solidFill>
                <a:schemeClr val="accent6">
                  <a:lumMod val="10000"/>
                </a:schemeClr>
              </a:solidFill>
              <a:latin typeface="Menlo"/>
            </a:endParaRPr>
          </a:p>
          <a:p>
            <a:r>
              <a:rPr lang="en-US" sz="2400">
                <a:solidFill>
                  <a:schemeClr val="accent6">
                    <a:lumMod val="10000"/>
                  </a:schemeClr>
                </a:solidFill>
                <a:latin typeface="Menlo"/>
              </a:rPr>
              <a:t>  out </a:t>
            </a:r>
            <a:r>
              <a:rPr lang="en-US" sz="2400">
                <a:solidFill>
                  <a:srgbClr val="569CD6"/>
                </a:solidFill>
                <a:latin typeface="Menlo"/>
              </a:rPr>
              <a:t>&lt;==</a:t>
            </a:r>
            <a:r>
              <a:rPr lang="en-US" sz="2400">
                <a:solidFill>
                  <a:schemeClr val="accent6">
                    <a:lumMod val="10000"/>
                  </a:schemeClr>
                </a:solidFill>
                <a:latin typeface="Menlo"/>
              </a:rPr>
              <a:t> </a:t>
            </a:r>
            <a:r>
              <a:rPr lang="en-US" sz="2400" err="1">
                <a:solidFill>
                  <a:schemeClr val="accent6">
                    <a:lumMod val="10000"/>
                  </a:schemeClr>
                </a:solidFill>
                <a:latin typeface="Menlo"/>
              </a:rPr>
              <a:t>d.out</a:t>
            </a:r>
            <a:r>
              <a:rPr lang="en-US" sz="2400">
                <a:solidFill>
                  <a:schemeClr val="accent6">
                    <a:lumMod val="10000"/>
                  </a:schemeClr>
                </a:solidFill>
                <a:latin typeface="Menlo"/>
              </a:rPr>
              <a:t>;</a:t>
            </a:r>
            <a:endParaRPr lang="en-US" sz="2400">
              <a:solidFill>
                <a:srgbClr val="569CD6"/>
              </a:solidFill>
              <a:latin typeface="Menlo"/>
            </a:endParaRPr>
          </a:p>
          <a:p>
            <a:endParaRPr lang="en-US" sz="2400">
              <a:solidFill>
                <a:srgbClr val="569CD6"/>
              </a:solidFill>
              <a:latin typeface="Menlo"/>
            </a:endParaRPr>
          </a:p>
          <a:p>
            <a:r>
              <a:rPr lang="en-US" sz="2400">
                <a:solidFill>
                  <a:schemeClr val="accent6">
                    <a:lumMod val="10000"/>
                  </a:schemeClr>
                </a:solidFill>
                <a:latin typeface="Menlo"/>
              </a:rPr>
              <a:t>}</a:t>
            </a:r>
          </a:p>
        </p:txBody>
      </p:sp>
      <p:sp>
        <p:nvSpPr>
          <p:cNvPr id="17" name="Rechthoek 16">
            <a:extLst>
              <a:ext uri="{FF2B5EF4-FFF2-40B4-BE49-F238E27FC236}">
                <a16:creationId xmlns:a16="http://schemas.microsoft.com/office/drawing/2014/main" id="{01080A5C-52B3-2086-31CD-82D973480EFA}"/>
              </a:ext>
            </a:extLst>
          </p:cNvPr>
          <p:cNvSpPr/>
          <p:nvPr/>
        </p:nvSpPr>
        <p:spPr>
          <a:xfrm>
            <a:off x="10200998" y="1706944"/>
            <a:ext cx="3975654" cy="882790"/>
          </a:xfrm>
          <a:prstGeom prst="rect">
            <a:avLst/>
          </a:prstGeom>
          <a:solidFill>
            <a:srgbClr val="1B9399"/>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dirty="0">
                <a:latin typeface="+mj-lt"/>
              </a:rPr>
              <a:t>ZKP PROGRAM</a:t>
            </a:r>
          </a:p>
        </p:txBody>
      </p:sp>
      <p:pic>
        <p:nvPicPr>
          <p:cNvPr id="24" name="Picture 2" descr="Three dots - Free interface icons">
            <a:extLst>
              <a:ext uri="{FF2B5EF4-FFF2-40B4-BE49-F238E27FC236}">
                <a16:creationId xmlns:a16="http://schemas.microsoft.com/office/drawing/2014/main" id="{B2C6F5A5-E90A-9004-D518-5FBD264ACEE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89192" y="12302777"/>
            <a:ext cx="1208044" cy="1208044"/>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 descr="Three dots - Free interface icons">
            <a:extLst>
              <a:ext uri="{FF2B5EF4-FFF2-40B4-BE49-F238E27FC236}">
                <a16:creationId xmlns:a16="http://schemas.microsoft.com/office/drawing/2014/main" id="{08180C30-9D75-963F-79BC-0BD53C3FA02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800072" y="12302777"/>
            <a:ext cx="1208044" cy="1208044"/>
          </a:xfrm>
          <a:prstGeom prst="rect">
            <a:avLst/>
          </a:prstGeom>
          <a:noFill/>
          <a:extLst>
            <a:ext uri="{909E8E84-426E-40DD-AFC4-6F175D3DCCD1}">
              <a14:hiddenFill xmlns:a14="http://schemas.microsoft.com/office/drawing/2010/main">
                <a:solidFill>
                  <a:srgbClr val="FFFFFF"/>
                </a:solidFill>
              </a14:hiddenFill>
            </a:ext>
          </a:extLst>
        </p:spPr>
      </p:pic>
      <p:sp>
        <p:nvSpPr>
          <p:cNvPr id="26" name="Tekstvak 25">
            <a:extLst>
              <a:ext uri="{FF2B5EF4-FFF2-40B4-BE49-F238E27FC236}">
                <a16:creationId xmlns:a16="http://schemas.microsoft.com/office/drawing/2014/main" id="{6A1937B1-3DF7-546B-0002-3C044F688184}"/>
              </a:ext>
            </a:extLst>
          </p:cNvPr>
          <p:cNvSpPr txBox="1"/>
          <p:nvPr/>
        </p:nvSpPr>
        <p:spPr>
          <a:xfrm>
            <a:off x="17061183" y="121788"/>
            <a:ext cx="7154838" cy="4524315"/>
          </a:xfrm>
          <a:custGeom>
            <a:avLst/>
            <a:gdLst>
              <a:gd name="csX0" fmla="*/ 0 w 7154838"/>
              <a:gd name="csY0" fmla="*/ 0 h 4524315"/>
              <a:gd name="csX1" fmla="*/ 524688 w 7154838"/>
              <a:gd name="csY1" fmla="*/ 0 h 4524315"/>
              <a:gd name="csX2" fmla="*/ 1120925 w 7154838"/>
              <a:gd name="csY2" fmla="*/ 0 h 4524315"/>
              <a:gd name="csX3" fmla="*/ 1860258 w 7154838"/>
              <a:gd name="csY3" fmla="*/ 0 h 4524315"/>
              <a:gd name="csX4" fmla="*/ 2528043 w 7154838"/>
              <a:gd name="csY4" fmla="*/ 0 h 4524315"/>
              <a:gd name="csX5" fmla="*/ 3052731 w 7154838"/>
              <a:gd name="csY5" fmla="*/ 0 h 4524315"/>
              <a:gd name="csX6" fmla="*/ 3792064 w 7154838"/>
              <a:gd name="csY6" fmla="*/ 0 h 4524315"/>
              <a:gd name="csX7" fmla="*/ 4245204 w 7154838"/>
              <a:gd name="csY7" fmla="*/ 0 h 4524315"/>
              <a:gd name="csX8" fmla="*/ 4626795 w 7154838"/>
              <a:gd name="csY8" fmla="*/ 0 h 4524315"/>
              <a:gd name="csX9" fmla="*/ 5079935 w 7154838"/>
              <a:gd name="csY9" fmla="*/ 0 h 4524315"/>
              <a:gd name="csX10" fmla="*/ 5819268 w 7154838"/>
              <a:gd name="csY10" fmla="*/ 0 h 4524315"/>
              <a:gd name="csX11" fmla="*/ 6487053 w 7154838"/>
              <a:gd name="csY11" fmla="*/ 0 h 4524315"/>
              <a:gd name="csX12" fmla="*/ 7154838 w 7154838"/>
              <a:gd name="csY12" fmla="*/ 0 h 4524315"/>
              <a:gd name="csX13" fmla="*/ 7154838 w 7154838"/>
              <a:gd name="csY13" fmla="*/ 475053 h 4524315"/>
              <a:gd name="csX14" fmla="*/ 7154838 w 7154838"/>
              <a:gd name="csY14" fmla="*/ 1085836 h 4524315"/>
              <a:gd name="csX15" fmla="*/ 7154838 w 7154838"/>
              <a:gd name="csY15" fmla="*/ 1606132 h 4524315"/>
              <a:gd name="csX16" fmla="*/ 7154838 w 7154838"/>
              <a:gd name="csY16" fmla="*/ 2171671 h 4524315"/>
              <a:gd name="csX17" fmla="*/ 7154838 w 7154838"/>
              <a:gd name="csY17" fmla="*/ 2601481 h 4524315"/>
              <a:gd name="csX18" fmla="*/ 7154838 w 7154838"/>
              <a:gd name="csY18" fmla="*/ 3212264 h 4524315"/>
              <a:gd name="csX19" fmla="*/ 7154838 w 7154838"/>
              <a:gd name="csY19" fmla="*/ 3823046 h 4524315"/>
              <a:gd name="csX20" fmla="*/ 7154838 w 7154838"/>
              <a:gd name="csY20" fmla="*/ 4524315 h 4524315"/>
              <a:gd name="csX21" fmla="*/ 6630150 w 7154838"/>
              <a:gd name="csY21" fmla="*/ 4524315 h 4524315"/>
              <a:gd name="csX22" fmla="*/ 6177010 w 7154838"/>
              <a:gd name="csY22" fmla="*/ 4524315 h 4524315"/>
              <a:gd name="csX23" fmla="*/ 5509225 w 7154838"/>
              <a:gd name="csY23" fmla="*/ 4524315 h 4524315"/>
              <a:gd name="csX24" fmla="*/ 4769892 w 7154838"/>
              <a:gd name="csY24" fmla="*/ 4524315 h 4524315"/>
              <a:gd name="csX25" fmla="*/ 4173656 w 7154838"/>
              <a:gd name="csY25" fmla="*/ 4524315 h 4524315"/>
              <a:gd name="csX26" fmla="*/ 3577419 w 7154838"/>
              <a:gd name="csY26" fmla="*/ 4524315 h 4524315"/>
              <a:gd name="csX27" fmla="*/ 2838086 w 7154838"/>
              <a:gd name="csY27" fmla="*/ 4524315 h 4524315"/>
              <a:gd name="csX28" fmla="*/ 2241849 w 7154838"/>
              <a:gd name="csY28" fmla="*/ 4524315 h 4524315"/>
              <a:gd name="csX29" fmla="*/ 1860258 w 7154838"/>
              <a:gd name="csY29" fmla="*/ 4524315 h 4524315"/>
              <a:gd name="csX30" fmla="*/ 1335570 w 7154838"/>
              <a:gd name="csY30" fmla="*/ 4524315 h 4524315"/>
              <a:gd name="csX31" fmla="*/ 810882 w 7154838"/>
              <a:gd name="csY31" fmla="*/ 4524315 h 4524315"/>
              <a:gd name="csX32" fmla="*/ 0 w 7154838"/>
              <a:gd name="csY32" fmla="*/ 4524315 h 4524315"/>
              <a:gd name="csX33" fmla="*/ 0 w 7154838"/>
              <a:gd name="csY33" fmla="*/ 4004019 h 4524315"/>
              <a:gd name="csX34" fmla="*/ 0 w 7154838"/>
              <a:gd name="csY34" fmla="*/ 3347993 h 4524315"/>
              <a:gd name="csX35" fmla="*/ 0 w 7154838"/>
              <a:gd name="csY35" fmla="*/ 2737211 h 4524315"/>
              <a:gd name="csX36" fmla="*/ 0 w 7154838"/>
              <a:gd name="csY36" fmla="*/ 2171671 h 4524315"/>
              <a:gd name="csX37" fmla="*/ 0 w 7154838"/>
              <a:gd name="csY37" fmla="*/ 1560889 h 4524315"/>
              <a:gd name="csX38" fmla="*/ 0 w 7154838"/>
              <a:gd name="csY38" fmla="*/ 950106 h 4524315"/>
              <a:gd name="csX39" fmla="*/ 0 w 7154838"/>
              <a:gd name="csY39" fmla="*/ 520296 h 4524315"/>
              <a:gd name="csX40" fmla="*/ 0 w 7154838"/>
              <a:gd name="csY40" fmla="*/ 0 h 452431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Lst>
            <a:rect l="l" t="t" r="r" b="b"/>
            <a:pathLst>
              <a:path w="7154838" h="4524315" extrusionOk="0">
                <a:moveTo>
                  <a:pt x="0" y="0"/>
                </a:moveTo>
                <a:cubicBezTo>
                  <a:pt x="140914" y="-56175"/>
                  <a:pt x="349527" y="53701"/>
                  <a:pt x="524688" y="0"/>
                </a:cubicBezTo>
                <a:cubicBezTo>
                  <a:pt x="699849" y="-53701"/>
                  <a:pt x="1000226" y="22590"/>
                  <a:pt x="1120925" y="0"/>
                </a:cubicBezTo>
                <a:cubicBezTo>
                  <a:pt x="1241624" y="-22590"/>
                  <a:pt x="1694513" y="53855"/>
                  <a:pt x="1860258" y="0"/>
                </a:cubicBezTo>
                <a:cubicBezTo>
                  <a:pt x="2026003" y="-53855"/>
                  <a:pt x="2350130" y="68207"/>
                  <a:pt x="2528043" y="0"/>
                </a:cubicBezTo>
                <a:cubicBezTo>
                  <a:pt x="2705956" y="-68207"/>
                  <a:pt x="2915195" y="40834"/>
                  <a:pt x="3052731" y="0"/>
                </a:cubicBezTo>
                <a:cubicBezTo>
                  <a:pt x="3190267" y="-40834"/>
                  <a:pt x="3554424" y="50108"/>
                  <a:pt x="3792064" y="0"/>
                </a:cubicBezTo>
                <a:cubicBezTo>
                  <a:pt x="4029704" y="-50108"/>
                  <a:pt x="4150179" y="2918"/>
                  <a:pt x="4245204" y="0"/>
                </a:cubicBezTo>
                <a:cubicBezTo>
                  <a:pt x="4340229" y="-2918"/>
                  <a:pt x="4471022" y="27128"/>
                  <a:pt x="4626795" y="0"/>
                </a:cubicBezTo>
                <a:cubicBezTo>
                  <a:pt x="4782568" y="-27128"/>
                  <a:pt x="4863353" y="28687"/>
                  <a:pt x="5079935" y="0"/>
                </a:cubicBezTo>
                <a:cubicBezTo>
                  <a:pt x="5296517" y="-28687"/>
                  <a:pt x="5517067" y="56758"/>
                  <a:pt x="5819268" y="0"/>
                </a:cubicBezTo>
                <a:cubicBezTo>
                  <a:pt x="6121469" y="-56758"/>
                  <a:pt x="6291360" y="69257"/>
                  <a:pt x="6487053" y="0"/>
                </a:cubicBezTo>
                <a:cubicBezTo>
                  <a:pt x="6682747" y="-69257"/>
                  <a:pt x="6910349" y="50361"/>
                  <a:pt x="7154838" y="0"/>
                </a:cubicBezTo>
                <a:cubicBezTo>
                  <a:pt x="7169287" y="111949"/>
                  <a:pt x="7147834" y="327943"/>
                  <a:pt x="7154838" y="475053"/>
                </a:cubicBezTo>
                <a:cubicBezTo>
                  <a:pt x="7161842" y="622163"/>
                  <a:pt x="7082177" y="819870"/>
                  <a:pt x="7154838" y="1085836"/>
                </a:cubicBezTo>
                <a:cubicBezTo>
                  <a:pt x="7227499" y="1351802"/>
                  <a:pt x="7126987" y="1414111"/>
                  <a:pt x="7154838" y="1606132"/>
                </a:cubicBezTo>
                <a:cubicBezTo>
                  <a:pt x="7182689" y="1798153"/>
                  <a:pt x="7144266" y="1941920"/>
                  <a:pt x="7154838" y="2171671"/>
                </a:cubicBezTo>
                <a:cubicBezTo>
                  <a:pt x="7165410" y="2401422"/>
                  <a:pt x="7109864" y="2454383"/>
                  <a:pt x="7154838" y="2601481"/>
                </a:cubicBezTo>
                <a:cubicBezTo>
                  <a:pt x="7199812" y="2748579"/>
                  <a:pt x="7116011" y="2936571"/>
                  <a:pt x="7154838" y="3212264"/>
                </a:cubicBezTo>
                <a:cubicBezTo>
                  <a:pt x="7193665" y="3487957"/>
                  <a:pt x="7116304" y="3575143"/>
                  <a:pt x="7154838" y="3823046"/>
                </a:cubicBezTo>
                <a:cubicBezTo>
                  <a:pt x="7193372" y="4070949"/>
                  <a:pt x="7128101" y="4233509"/>
                  <a:pt x="7154838" y="4524315"/>
                </a:cubicBezTo>
                <a:cubicBezTo>
                  <a:pt x="7006597" y="4527429"/>
                  <a:pt x="6855738" y="4510965"/>
                  <a:pt x="6630150" y="4524315"/>
                </a:cubicBezTo>
                <a:cubicBezTo>
                  <a:pt x="6404562" y="4537665"/>
                  <a:pt x="6384669" y="4514242"/>
                  <a:pt x="6177010" y="4524315"/>
                </a:cubicBezTo>
                <a:cubicBezTo>
                  <a:pt x="5969351" y="4534388"/>
                  <a:pt x="5789463" y="4462288"/>
                  <a:pt x="5509225" y="4524315"/>
                </a:cubicBezTo>
                <a:cubicBezTo>
                  <a:pt x="5228987" y="4586342"/>
                  <a:pt x="5004870" y="4504607"/>
                  <a:pt x="4769892" y="4524315"/>
                </a:cubicBezTo>
                <a:cubicBezTo>
                  <a:pt x="4534914" y="4544023"/>
                  <a:pt x="4325406" y="4495505"/>
                  <a:pt x="4173656" y="4524315"/>
                </a:cubicBezTo>
                <a:cubicBezTo>
                  <a:pt x="4021906" y="4553125"/>
                  <a:pt x="3763339" y="4478224"/>
                  <a:pt x="3577419" y="4524315"/>
                </a:cubicBezTo>
                <a:cubicBezTo>
                  <a:pt x="3391499" y="4570406"/>
                  <a:pt x="3106149" y="4439962"/>
                  <a:pt x="2838086" y="4524315"/>
                </a:cubicBezTo>
                <a:cubicBezTo>
                  <a:pt x="2570023" y="4608668"/>
                  <a:pt x="2365986" y="4484739"/>
                  <a:pt x="2241849" y="4524315"/>
                </a:cubicBezTo>
                <a:cubicBezTo>
                  <a:pt x="2117712" y="4563891"/>
                  <a:pt x="2027779" y="4514338"/>
                  <a:pt x="1860258" y="4524315"/>
                </a:cubicBezTo>
                <a:cubicBezTo>
                  <a:pt x="1692737" y="4534292"/>
                  <a:pt x="1492842" y="4463239"/>
                  <a:pt x="1335570" y="4524315"/>
                </a:cubicBezTo>
                <a:cubicBezTo>
                  <a:pt x="1178298" y="4585391"/>
                  <a:pt x="951312" y="4505108"/>
                  <a:pt x="810882" y="4524315"/>
                </a:cubicBezTo>
                <a:cubicBezTo>
                  <a:pt x="670452" y="4543522"/>
                  <a:pt x="281285" y="4463421"/>
                  <a:pt x="0" y="4524315"/>
                </a:cubicBezTo>
                <a:cubicBezTo>
                  <a:pt x="-14752" y="4356293"/>
                  <a:pt x="56667" y="4237528"/>
                  <a:pt x="0" y="4004019"/>
                </a:cubicBezTo>
                <a:cubicBezTo>
                  <a:pt x="-56667" y="3770510"/>
                  <a:pt x="30711" y="3543881"/>
                  <a:pt x="0" y="3347993"/>
                </a:cubicBezTo>
                <a:cubicBezTo>
                  <a:pt x="-30711" y="3152105"/>
                  <a:pt x="65917" y="2899802"/>
                  <a:pt x="0" y="2737211"/>
                </a:cubicBezTo>
                <a:cubicBezTo>
                  <a:pt x="-65917" y="2574620"/>
                  <a:pt x="6638" y="2291101"/>
                  <a:pt x="0" y="2171671"/>
                </a:cubicBezTo>
                <a:cubicBezTo>
                  <a:pt x="-6638" y="2052241"/>
                  <a:pt x="68288" y="1726188"/>
                  <a:pt x="0" y="1560889"/>
                </a:cubicBezTo>
                <a:cubicBezTo>
                  <a:pt x="-68288" y="1395590"/>
                  <a:pt x="56297" y="1189068"/>
                  <a:pt x="0" y="950106"/>
                </a:cubicBezTo>
                <a:cubicBezTo>
                  <a:pt x="-56297" y="711144"/>
                  <a:pt x="36819" y="716171"/>
                  <a:pt x="0" y="520296"/>
                </a:cubicBezTo>
                <a:cubicBezTo>
                  <a:pt x="-36819" y="324421"/>
                  <a:pt x="11315" y="210975"/>
                  <a:pt x="0" y="0"/>
                </a:cubicBezTo>
                <a:close/>
              </a:path>
            </a:pathLst>
          </a:custGeom>
          <a:noFill/>
          <a:ln w="76200">
            <a:solidFill>
              <a:schemeClr val="tx1">
                <a:alpha val="20006"/>
              </a:schemeClr>
            </a:solidFill>
            <a:extLst>
              <a:ext uri="{C807C97D-BFC1-408E-A445-0C87EB9F89A2}">
                <ask:lineSketchStyleProps xmlns:ask="http://schemas.microsoft.com/office/drawing/2018/sketchyshapes" sd="4283315133">
                  <a:prstGeom prst="rect">
                    <a:avLst/>
                  </a:prstGeom>
                  <ask:type>
                    <ask:lineSketchScribble/>
                  </ask:type>
                </ask:lineSketchStyleProps>
              </a:ext>
            </a:extLst>
          </a:ln>
          <a:effectLst>
            <a:innerShdw blurRad="63500" dist="50800" dir="2700000">
              <a:prstClr val="black">
                <a:alpha val="50000"/>
              </a:prstClr>
            </a:inn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solidFill>
                  <a:srgbClr val="569CD6">
                    <a:alpha val="20000"/>
                  </a:srgbClr>
                </a:solidFill>
                <a:latin typeface="Menlo"/>
              </a:rPr>
              <a:t>template</a:t>
            </a:r>
            <a:r>
              <a:rPr lang="en-US" sz="2400">
                <a:solidFill>
                  <a:srgbClr val="CCCCCC">
                    <a:alpha val="20000"/>
                  </a:srgbClr>
                </a:solidFill>
                <a:latin typeface="Menlo"/>
              </a:rPr>
              <a:t> </a:t>
            </a:r>
            <a:r>
              <a:rPr lang="en-US" sz="2400">
                <a:solidFill>
                  <a:srgbClr val="FFC000">
                    <a:alpha val="20000"/>
                  </a:srgbClr>
                </a:solidFill>
                <a:latin typeface="Menlo"/>
              </a:rPr>
              <a:t>Division</a:t>
            </a:r>
            <a:r>
              <a:rPr lang="en-US" sz="2400">
                <a:solidFill>
                  <a:schemeClr val="accent6">
                    <a:lumMod val="10000"/>
                    <a:alpha val="20000"/>
                  </a:schemeClr>
                </a:solidFill>
                <a:latin typeface="Menlo"/>
              </a:rPr>
              <a:t>() {</a:t>
            </a:r>
          </a:p>
          <a:p>
            <a:r>
              <a:rPr lang="en-US" sz="2400">
                <a:solidFill>
                  <a:srgbClr val="569CD6">
                    <a:alpha val="20000"/>
                  </a:srgbClr>
                </a:solidFill>
                <a:latin typeface="Menlo"/>
              </a:rPr>
              <a:t>  </a:t>
            </a:r>
          </a:p>
          <a:p>
            <a:r>
              <a:rPr lang="en-US" sz="2400">
                <a:solidFill>
                  <a:srgbClr val="569CD6">
                    <a:alpha val="20000"/>
                  </a:srgbClr>
                </a:solidFill>
                <a:latin typeface="Menlo"/>
              </a:rPr>
              <a:t>  signal </a:t>
            </a:r>
            <a:r>
              <a:rPr lang="en-US" sz="2400">
                <a:solidFill>
                  <a:srgbClr val="EB3950">
                    <a:alpha val="20000"/>
                  </a:srgbClr>
                </a:solidFill>
                <a:latin typeface="Menlo"/>
              </a:rPr>
              <a:t>private</a:t>
            </a:r>
            <a:r>
              <a:rPr lang="en-US" sz="2400">
                <a:solidFill>
                  <a:srgbClr val="CCCCCC">
                    <a:alpha val="20000"/>
                  </a:srgbClr>
                </a:solidFill>
                <a:latin typeface="Menlo"/>
              </a:rPr>
              <a:t> </a:t>
            </a:r>
            <a:r>
              <a:rPr lang="en-US" sz="2400">
                <a:solidFill>
                  <a:srgbClr val="569CD6">
                    <a:alpha val="20000"/>
                  </a:srgbClr>
                </a:solidFill>
                <a:latin typeface="Menlo"/>
              </a:rPr>
              <a:t>input</a:t>
            </a:r>
            <a:r>
              <a:rPr lang="en-US" sz="2400">
                <a:solidFill>
                  <a:srgbClr val="CCCCCC">
                    <a:alpha val="20000"/>
                  </a:srgbClr>
                </a:solidFill>
                <a:latin typeface="Menlo"/>
              </a:rPr>
              <a:t> </a:t>
            </a:r>
            <a:r>
              <a:rPr lang="en-US" sz="2400">
                <a:solidFill>
                  <a:schemeClr val="accent6">
                    <a:lumMod val="10000"/>
                    <a:alpha val="20000"/>
                  </a:schemeClr>
                </a:solidFill>
                <a:latin typeface="Menlo"/>
              </a:rPr>
              <a:t>a;</a:t>
            </a:r>
          </a:p>
          <a:p>
            <a:r>
              <a:rPr lang="en-US" sz="2400">
                <a:solidFill>
                  <a:srgbClr val="569CD6">
                    <a:alpha val="20000"/>
                  </a:srgbClr>
                </a:solidFill>
                <a:latin typeface="Menlo"/>
              </a:rPr>
              <a:t>  signal input</a:t>
            </a:r>
            <a:r>
              <a:rPr lang="en-US" sz="2400">
                <a:solidFill>
                  <a:srgbClr val="CCCCCC">
                    <a:alpha val="20000"/>
                  </a:srgbClr>
                </a:solidFill>
                <a:latin typeface="Menlo"/>
              </a:rPr>
              <a:t> </a:t>
            </a:r>
            <a:r>
              <a:rPr lang="nl-BE" sz="2400">
                <a:solidFill>
                  <a:schemeClr val="accent6">
                    <a:lumMod val="10000"/>
                    <a:alpha val="20000"/>
                  </a:schemeClr>
                </a:solidFill>
                <a:highlight>
                  <a:srgbClr val="FFFF00"/>
                </a:highlight>
                <a:latin typeface="Menlo" panose="020B0609030804020204" pitchFamily="49" charset="0"/>
                <a:ea typeface="Menlo" panose="020B0609030804020204" pitchFamily="49" charset="0"/>
                <a:cs typeface="Menlo" panose="020B0609030804020204" pitchFamily="49" charset="0"/>
              </a:rPr>
              <a:t>{nonZero}</a:t>
            </a:r>
            <a:r>
              <a:rPr lang="en-US" sz="2400">
                <a:solidFill>
                  <a:srgbClr val="CCCCCC">
                    <a:alpha val="20000"/>
                  </a:srgbClr>
                </a:solidFill>
                <a:latin typeface="Menlo"/>
              </a:rPr>
              <a:t> </a:t>
            </a:r>
            <a:r>
              <a:rPr lang="en-US" sz="2400">
                <a:solidFill>
                  <a:schemeClr val="accent6">
                    <a:lumMod val="10000"/>
                    <a:alpha val="20000"/>
                  </a:schemeClr>
                </a:solidFill>
                <a:latin typeface="Menlo"/>
              </a:rPr>
              <a:t>b;</a:t>
            </a:r>
            <a:endParaRPr lang="en-US" sz="2400">
              <a:solidFill>
                <a:srgbClr val="569CD6">
                  <a:alpha val="20000"/>
                </a:srgbClr>
              </a:solidFill>
              <a:latin typeface="Menlo"/>
            </a:endParaRPr>
          </a:p>
          <a:p>
            <a:r>
              <a:rPr lang="en-US" sz="2400">
                <a:solidFill>
                  <a:srgbClr val="569CD6">
                    <a:alpha val="20000"/>
                  </a:srgbClr>
                </a:solidFill>
                <a:latin typeface="Menlo"/>
              </a:rPr>
              <a:t>  signal</a:t>
            </a:r>
            <a:r>
              <a:rPr lang="en-US" sz="2400">
                <a:solidFill>
                  <a:srgbClr val="CCCCCC">
                    <a:alpha val="20000"/>
                  </a:srgbClr>
                </a:solidFill>
                <a:latin typeface="Menlo"/>
              </a:rPr>
              <a:t> </a:t>
            </a:r>
            <a:r>
              <a:rPr lang="en-US" sz="2400">
                <a:solidFill>
                  <a:srgbClr val="569CD6">
                    <a:alpha val="20000"/>
                  </a:srgbClr>
                </a:solidFill>
                <a:latin typeface="Menlo"/>
              </a:rPr>
              <a:t>output</a:t>
            </a:r>
            <a:r>
              <a:rPr lang="en-US" sz="2400">
                <a:solidFill>
                  <a:srgbClr val="CCCCCC">
                    <a:alpha val="20000"/>
                  </a:srgbClr>
                </a:solidFill>
                <a:latin typeface="Menlo"/>
              </a:rPr>
              <a:t> </a:t>
            </a:r>
            <a:r>
              <a:rPr lang="en-US" sz="2400">
                <a:solidFill>
                  <a:schemeClr val="accent6">
                    <a:lumMod val="10000"/>
                    <a:alpha val="20000"/>
                  </a:schemeClr>
                </a:solidFill>
                <a:latin typeface="Menlo"/>
              </a:rPr>
              <a:t>out;</a:t>
            </a:r>
          </a:p>
          <a:p>
            <a:endParaRPr lang="en-US" sz="2400">
              <a:solidFill>
                <a:schemeClr val="accent6">
                  <a:lumMod val="10000"/>
                  <a:alpha val="20000"/>
                </a:schemeClr>
              </a:solidFill>
              <a:latin typeface="Menlo"/>
            </a:endParaRPr>
          </a:p>
          <a:p>
            <a:r>
              <a:rPr lang="en-US" sz="2400">
                <a:solidFill>
                  <a:schemeClr val="accent6">
                    <a:lumMod val="10000"/>
                    <a:alpha val="20000"/>
                  </a:schemeClr>
                </a:solidFill>
                <a:latin typeface="Menlo"/>
              </a:rPr>
              <a:t>  out </a:t>
            </a:r>
            <a:r>
              <a:rPr lang="en-US" sz="2400">
                <a:solidFill>
                  <a:srgbClr val="569CD6">
                    <a:alpha val="20000"/>
                  </a:srgbClr>
                </a:solidFill>
                <a:latin typeface="Menlo"/>
              </a:rPr>
              <a:t>&lt;--</a:t>
            </a:r>
            <a:r>
              <a:rPr lang="en-US" sz="2400">
                <a:solidFill>
                  <a:schemeClr val="accent6">
                    <a:lumMod val="10000"/>
                    <a:alpha val="20000"/>
                  </a:schemeClr>
                </a:solidFill>
                <a:latin typeface="Menlo"/>
              </a:rPr>
              <a:t> a / b;</a:t>
            </a:r>
          </a:p>
          <a:p>
            <a:br>
              <a:rPr lang="en-US" sz="2400">
                <a:solidFill>
                  <a:schemeClr val="tx1">
                    <a:alpha val="20000"/>
                  </a:schemeClr>
                </a:solidFill>
                <a:latin typeface="Menlo"/>
              </a:rPr>
            </a:br>
            <a:r>
              <a:rPr lang="en-US" sz="2400">
                <a:solidFill>
                  <a:schemeClr val="tx1">
                    <a:alpha val="20000"/>
                  </a:schemeClr>
                </a:solidFill>
                <a:latin typeface="Menlo"/>
              </a:rPr>
              <a:t>  </a:t>
            </a:r>
            <a:r>
              <a:rPr lang="en-US" sz="2400">
                <a:solidFill>
                  <a:schemeClr val="accent6">
                    <a:lumMod val="10000"/>
                    <a:alpha val="20000"/>
                  </a:schemeClr>
                </a:solidFill>
                <a:latin typeface="Menlo"/>
              </a:rPr>
              <a:t>out * b </a:t>
            </a:r>
            <a:r>
              <a:rPr lang="en-US" sz="2400">
                <a:solidFill>
                  <a:srgbClr val="569CD6">
                    <a:alpha val="20000"/>
                  </a:srgbClr>
                </a:solidFill>
                <a:latin typeface="Menlo"/>
              </a:rPr>
              <a:t>===</a:t>
            </a:r>
            <a:r>
              <a:rPr lang="en-US" sz="2400">
                <a:solidFill>
                  <a:schemeClr val="accent6">
                    <a:lumMod val="10000"/>
                    <a:alpha val="20000"/>
                  </a:schemeClr>
                </a:solidFill>
                <a:latin typeface="Menlo"/>
              </a:rPr>
              <a:t> a;</a:t>
            </a:r>
            <a:endParaRPr lang="en-US" sz="2400">
              <a:solidFill>
                <a:srgbClr val="569CD6">
                  <a:alpha val="20000"/>
                </a:srgbClr>
              </a:solidFill>
              <a:latin typeface="Menlo"/>
            </a:endParaRPr>
          </a:p>
          <a:p>
            <a:endParaRPr lang="en-US" sz="2400">
              <a:solidFill>
                <a:srgbClr val="569CD6">
                  <a:alpha val="20000"/>
                </a:srgbClr>
              </a:solidFill>
              <a:latin typeface="Menlo"/>
            </a:endParaRPr>
          </a:p>
          <a:p>
            <a:r>
              <a:rPr lang="en-US" sz="2400">
                <a:solidFill>
                  <a:schemeClr val="accent6">
                    <a:lumMod val="10000"/>
                    <a:alpha val="20000"/>
                  </a:schemeClr>
                </a:solidFill>
                <a:latin typeface="Menlo"/>
              </a:rPr>
              <a:t>}</a:t>
            </a:r>
          </a:p>
          <a:p>
            <a:endParaRPr lang="en-US" sz="2400">
              <a:solidFill>
                <a:srgbClr val="CCCCCC"/>
              </a:solidFill>
              <a:latin typeface="Menlo"/>
            </a:endParaRPr>
          </a:p>
        </p:txBody>
      </p:sp>
      <p:cxnSp>
        <p:nvCxnSpPr>
          <p:cNvPr id="27" name="Rechte verbindingslijn 26">
            <a:extLst>
              <a:ext uri="{FF2B5EF4-FFF2-40B4-BE49-F238E27FC236}">
                <a16:creationId xmlns:a16="http://schemas.microsoft.com/office/drawing/2014/main" id="{6B5ED4D4-B5B3-F772-D119-1A8BE1FC6F57}"/>
              </a:ext>
            </a:extLst>
          </p:cNvPr>
          <p:cNvCxnSpPr/>
          <p:nvPr/>
        </p:nvCxnSpPr>
        <p:spPr>
          <a:xfrm>
            <a:off x="7704620" y="11472335"/>
            <a:ext cx="8772172" cy="0"/>
          </a:xfrm>
          <a:prstGeom prst="line">
            <a:avLst/>
          </a:prstGeom>
          <a:ln w="76200">
            <a:solidFill>
              <a:srgbClr val="85130E"/>
            </a:solidFill>
            <a:headEnd type="arrow"/>
            <a:tailEnd type="arrow"/>
          </a:ln>
        </p:spPr>
        <p:style>
          <a:lnRef idx="1">
            <a:schemeClr val="accent1"/>
          </a:lnRef>
          <a:fillRef idx="0">
            <a:schemeClr val="accent1"/>
          </a:fillRef>
          <a:effectRef idx="0">
            <a:schemeClr val="accent1"/>
          </a:effectRef>
          <a:fontRef idx="minor">
            <a:schemeClr val="tx1"/>
          </a:fontRef>
        </p:style>
      </p:cxnSp>
      <p:pic>
        <p:nvPicPr>
          <p:cNvPr id="28" name="Picture 2">
            <a:extLst>
              <a:ext uri="{FF2B5EF4-FFF2-40B4-BE49-F238E27FC236}">
                <a16:creationId xmlns:a16="http://schemas.microsoft.com/office/drawing/2014/main" id="{C144A83B-76E4-D7FC-5652-D474F954543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089750" y="10144749"/>
            <a:ext cx="2019122" cy="2650097"/>
          </a:xfrm>
          <a:prstGeom prst="rect">
            <a:avLst/>
          </a:prstGeom>
          <a:noFill/>
          <a:extLst>
            <a:ext uri="{909E8E84-426E-40DD-AFC4-6F175D3DCCD1}">
              <a14:hiddenFill xmlns:a14="http://schemas.microsoft.com/office/drawing/2010/main">
                <a:solidFill>
                  <a:srgbClr val="FFFFFF"/>
                </a:solidFill>
              </a14:hiddenFill>
            </a:ext>
          </a:extLst>
        </p:spPr>
      </p:pic>
      <p:sp>
        <p:nvSpPr>
          <p:cNvPr id="29" name="Afgeronde rechthoek 28">
            <a:extLst>
              <a:ext uri="{FF2B5EF4-FFF2-40B4-BE49-F238E27FC236}">
                <a16:creationId xmlns:a16="http://schemas.microsoft.com/office/drawing/2014/main" id="{1EE4FF78-6255-49AC-BB81-2BFA02695407}"/>
              </a:ext>
            </a:extLst>
          </p:cNvPr>
          <p:cNvSpPr/>
          <p:nvPr/>
        </p:nvSpPr>
        <p:spPr>
          <a:xfrm>
            <a:off x="10445024" y="9100992"/>
            <a:ext cx="3731628" cy="911536"/>
          </a:xfrm>
          <a:prstGeom prst="roundRect">
            <a:avLst/>
          </a:prstGeom>
          <a:solidFill>
            <a:srgbClr val="85130E"/>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atin typeface="+mj-lt"/>
              </a:rPr>
              <a:t>Inconsistency!!</a:t>
            </a:r>
          </a:p>
        </p:txBody>
      </p:sp>
      <p:cxnSp>
        <p:nvCxnSpPr>
          <p:cNvPr id="2" name="Rechte verbindingslijn 1">
            <a:extLst>
              <a:ext uri="{FF2B5EF4-FFF2-40B4-BE49-F238E27FC236}">
                <a16:creationId xmlns:a16="http://schemas.microsoft.com/office/drawing/2014/main" id="{678B1D29-3539-2ACA-B1C4-9B3AECC5BBB6}"/>
              </a:ext>
            </a:extLst>
          </p:cNvPr>
          <p:cNvCxnSpPr>
            <a:cxnSpLocks/>
          </p:cNvCxnSpPr>
          <p:nvPr/>
        </p:nvCxnSpPr>
        <p:spPr>
          <a:xfrm>
            <a:off x="2270841" y="11123802"/>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 name="Rechte verbindingslijn 4">
            <a:extLst>
              <a:ext uri="{FF2B5EF4-FFF2-40B4-BE49-F238E27FC236}">
                <a16:creationId xmlns:a16="http://schemas.microsoft.com/office/drawing/2014/main" id="{E4F995D5-FD98-D19B-59FD-EFEE5B18E44D}"/>
              </a:ext>
            </a:extLst>
          </p:cNvPr>
          <p:cNvCxnSpPr>
            <a:cxnSpLocks/>
          </p:cNvCxnSpPr>
          <p:nvPr/>
        </p:nvCxnSpPr>
        <p:spPr>
          <a:xfrm>
            <a:off x="4209638" y="11123802"/>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 name="Rechte verbindingslijn 7">
            <a:extLst>
              <a:ext uri="{FF2B5EF4-FFF2-40B4-BE49-F238E27FC236}">
                <a16:creationId xmlns:a16="http://schemas.microsoft.com/office/drawing/2014/main" id="{83C1333C-7FDD-4662-FA54-4FEF3AFE803F}"/>
              </a:ext>
            </a:extLst>
          </p:cNvPr>
          <p:cNvCxnSpPr>
            <a:cxnSpLocks/>
          </p:cNvCxnSpPr>
          <p:nvPr/>
        </p:nvCxnSpPr>
        <p:spPr>
          <a:xfrm>
            <a:off x="6148435" y="11123802"/>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Rechte verbindingslijn 8">
            <a:extLst>
              <a:ext uri="{FF2B5EF4-FFF2-40B4-BE49-F238E27FC236}">
                <a16:creationId xmlns:a16="http://schemas.microsoft.com/office/drawing/2014/main" id="{50383E37-8A73-299D-2F79-8E3580CAC9CA}"/>
              </a:ext>
            </a:extLst>
          </p:cNvPr>
          <p:cNvCxnSpPr>
            <a:cxnSpLocks/>
          </p:cNvCxnSpPr>
          <p:nvPr/>
        </p:nvCxnSpPr>
        <p:spPr>
          <a:xfrm>
            <a:off x="2270841" y="11785362"/>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Rechte verbindingslijn 10">
            <a:extLst>
              <a:ext uri="{FF2B5EF4-FFF2-40B4-BE49-F238E27FC236}">
                <a16:creationId xmlns:a16="http://schemas.microsoft.com/office/drawing/2014/main" id="{F5641592-D6B4-1919-3365-0689114E77A6}"/>
              </a:ext>
            </a:extLst>
          </p:cNvPr>
          <p:cNvCxnSpPr>
            <a:cxnSpLocks/>
          </p:cNvCxnSpPr>
          <p:nvPr/>
        </p:nvCxnSpPr>
        <p:spPr>
          <a:xfrm>
            <a:off x="4209638" y="11785362"/>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Rechte verbindingslijn 12">
            <a:extLst>
              <a:ext uri="{FF2B5EF4-FFF2-40B4-BE49-F238E27FC236}">
                <a16:creationId xmlns:a16="http://schemas.microsoft.com/office/drawing/2014/main" id="{643855EC-1A86-3981-471F-7D185F0B85D9}"/>
              </a:ext>
            </a:extLst>
          </p:cNvPr>
          <p:cNvCxnSpPr>
            <a:cxnSpLocks/>
          </p:cNvCxnSpPr>
          <p:nvPr/>
        </p:nvCxnSpPr>
        <p:spPr>
          <a:xfrm>
            <a:off x="6148435" y="11785362"/>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36" name="Vrije vorm 35">
            <a:extLst>
              <a:ext uri="{FF2B5EF4-FFF2-40B4-BE49-F238E27FC236}">
                <a16:creationId xmlns:a16="http://schemas.microsoft.com/office/drawing/2014/main" id="{A60FC5E9-289F-CF79-58E2-EB78125FF496}"/>
              </a:ext>
            </a:extLst>
          </p:cNvPr>
          <p:cNvSpPr/>
          <p:nvPr/>
        </p:nvSpPr>
        <p:spPr>
          <a:xfrm>
            <a:off x="10960274" y="2280558"/>
            <a:ext cx="6057900" cy="3390900"/>
          </a:xfrm>
          <a:custGeom>
            <a:avLst/>
            <a:gdLst>
              <a:gd name="csX0" fmla="*/ 0 w 6057900"/>
              <a:gd name="csY0" fmla="*/ 3390900 h 3390900"/>
              <a:gd name="csX1" fmla="*/ 2990850 w 6057900"/>
              <a:gd name="csY1" fmla="*/ 2705100 h 3390900"/>
              <a:gd name="csX2" fmla="*/ 6057900 w 6057900"/>
              <a:gd name="csY2" fmla="*/ 0 h 3390900"/>
            </a:gdLst>
            <a:ahLst/>
            <a:cxnLst>
              <a:cxn ang="0">
                <a:pos x="csX0" y="csY0"/>
              </a:cxn>
              <a:cxn ang="0">
                <a:pos x="csX1" y="csY1"/>
              </a:cxn>
              <a:cxn ang="0">
                <a:pos x="csX2" y="csY2"/>
              </a:cxn>
            </a:cxnLst>
            <a:rect l="l" t="t" r="r" b="b"/>
            <a:pathLst>
              <a:path w="6057900" h="3390900">
                <a:moveTo>
                  <a:pt x="0" y="3390900"/>
                </a:moveTo>
                <a:cubicBezTo>
                  <a:pt x="990600" y="3330575"/>
                  <a:pt x="1981200" y="3270250"/>
                  <a:pt x="2990850" y="2705100"/>
                </a:cubicBezTo>
                <a:cubicBezTo>
                  <a:pt x="4000500" y="2139950"/>
                  <a:pt x="5029200" y="1069975"/>
                  <a:pt x="6057900" y="0"/>
                </a:cubicBezTo>
              </a:path>
            </a:pathLst>
          </a:custGeom>
          <a:noFill/>
          <a:ln w="57150">
            <a:solidFill>
              <a:schemeClr val="accent6">
                <a:lumMod val="10000"/>
                <a:alpha val="2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Tekstvak 36">
            <a:extLst>
              <a:ext uri="{FF2B5EF4-FFF2-40B4-BE49-F238E27FC236}">
                <a16:creationId xmlns:a16="http://schemas.microsoft.com/office/drawing/2014/main" id="{C635EFD5-EA4B-A1E0-4F19-23E097EA32F7}"/>
              </a:ext>
            </a:extLst>
          </p:cNvPr>
          <p:cNvSpPr txBox="1"/>
          <p:nvPr/>
        </p:nvSpPr>
        <p:spPr>
          <a:xfrm>
            <a:off x="23504869" y="13187659"/>
            <a:ext cx="872782" cy="646331"/>
          </a:xfrm>
          <a:prstGeom prst="rect">
            <a:avLst/>
          </a:prstGeom>
          <a:noFill/>
        </p:spPr>
        <p:txBody>
          <a:bodyPr wrap="square" rtlCol="0">
            <a:spAutoFit/>
          </a:bodyPr>
          <a:lstStyle/>
          <a:p>
            <a:r>
              <a:rPr lang="nl-BE" b="1" dirty="0">
                <a:solidFill>
                  <a:schemeClr val="bg1"/>
                </a:solidFill>
              </a:rPr>
              <a:t>25</a:t>
            </a:r>
          </a:p>
        </p:txBody>
      </p:sp>
      <p:sp>
        <p:nvSpPr>
          <p:cNvPr id="12" name="Rechthoek 11">
            <a:extLst>
              <a:ext uri="{FF2B5EF4-FFF2-40B4-BE49-F238E27FC236}">
                <a16:creationId xmlns:a16="http://schemas.microsoft.com/office/drawing/2014/main" id="{B78553D2-F9E2-D7AE-D20A-F3532AFA1462}"/>
              </a:ext>
            </a:extLst>
          </p:cNvPr>
          <p:cNvSpPr/>
          <p:nvPr/>
        </p:nvSpPr>
        <p:spPr>
          <a:xfrm>
            <a:off x="2176570" y="5094025"/>
            <a:ext cx="4164199" cy="882790"/>
          </a:xfrm>
          <a:prstGeom prst="rect">
            <a:avLst/>
          </a:prstGeom>
          <a:solidFill>
            <a:srgbClr val="1B9399"/>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dirty="0">
                <a:latin typeface="+mj-lt"/>
              </a:rPr>
              <a:t>COMPUTATIONS</a:t>
            </a:r>
          </a:p>
        </p:txBody>
      </p:sp>
    </p:spTree>
    <p:extLst>
      <p:ext uri="{BB962C8B-B14F-4D97-AF65-F5344CB8AC3E}">
        <p14:creationId xmlns:p14="http://schemas.microsoft.com/office/powerpoint/2010/main" val="3698338659"/>
      </p:ext>
    </p:extLst>
  </p:cSld>
  <p:clrMapOvr>
    <a:masterClrMapping/>
  </p:clrMapOvr>
  <p:transition spd="med"/>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429940-9424-64D4-9B5D-5EB729A05B62}"/>
            </a:ext>
          </a:extLst>
        </p:cNvPr>
        <p:cNvGrpSpPr/>
        <p:nvPr/>
      </p:nvGrpSpPr>
      <p:grpSpPr>
        <a:xfrm>
          <a:off x="0" y="0"/>
          <a:ext cx="0" cy="0"/>
          <a:chOff x="0" y="0"/>
          <a:chExt cx="0" cy="0"/>
        </a:xfrm>
      </p:grpSpPr>
      <p:sp>
        <p:nvSpPr>
          <p:cNvPr id="3" name="Tekstvak 2">
            <a:extLst>
              <a:ext uri="{FF2B5EF4-FFF2-40B4-BE49-F238E27FC236}">
                <a16:creationId xmlns:a16="http://schemas.microsoft.com/office/drawing/2014/main" id="{1009867A-DAA5-6640-8D3E-3EB74CC33944}"/>
              </a:ext>
            </a:extLst>
          </p:cNvPr>
          <p:cNvSpPr txBox="1"/>
          <p:nvPr/>
        </p:nvSpPr>
        <p:spPr>
          <a:xfrm>
            <a:off x="1132206" y="921160"/>
            <a:ext cx="17547681" cy="1323439"/>
          </a:xfrm>
          <a:prstGeom prst="rect">
            <a:avLst/>
          </a:prstGeom>
          <a:noFill/>
        </p:spPr>
        <p:txBody>
          <a:bodyPr wrap="square">
            <a:spAutoFit/>
          </a:bodyPr>
          <a:lstStyle/>
          <a:p>
            <a:pPr>
              <a:spcBef>
                <a:spcPts val="0"/>
              </a:spcBef>
              <a:spcAft>
                <a:spcPts val="0"/>
              </a:spcAft>
            </a:pPr>
            <a:r>
              <a:rPr lang="nl-BE" sz="8000" b="1">
                <a:latin typeface="Nunito" pitchFamily="2" charset="77"/>
              </a:rPr>
              <a:t>DCM Example</a:t>
            </a:r>
            <a:endParaRPr lang="nl-BE" sz="11500"/>
          </a:p>
        </p:txBody>
      </p:sp>
      <p:cxnSp>
        <p:nvCxnSpPr>
          <p:cNvPr id="4" name="Rechte verbindingslijn met pijl 3">
            <a:extLst>
              <a:ext uri="{FF2B5EF4-FFF2-40B4-BE49-F238E27FC236}">
                <a16:creationId xmlns:a16="http://schemas.microsoft.com/office/drawing/2014/main" id="{B6D7F09F-F461-8582-0B67-F233C99CB681}"/>
              </a:ext>
            </a:extLst>
          </p:cNvPr>
          <p:cNvCxnSpPr>
            <a:cxnSpLocks/>
          </p:cNvCxnSpPr>
          <p:nvPr/>
        </p:nvCxnSpPr>
        <p:spPr>
          <a:xfrm flipH="1">
            <a:off x="6435040" y="7189145"/>
            <a:ext cx="2176369" cy="0"/>
          </a:xfrm>
          <a:prstGeom prst="straightConnector1">
            <a:avLst/>
          </a:prstGeom>
          <a:ln w="57150">
            <a:solidFill>
              <a:schemeClr val="accent6">
                <a:lumMod val="1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0" name="Rechte verbindingslijn met pijl 9">
            <a:extLst>
              <a:ext uri="{FF2B5EF4-FFF2-40B4-BE49-F238E27FC236}">
                <a16:creationId xmlns:a16="http://schemas.microsoft.com/office/drawing/2014/main" id="{33F209A8-C103-D8B4-0C28-B851930DCEA6}"/>
              </a:ext>
            </a:extLst>
          </p:cNvPr>
          <p:cNvCxnSpPr>
            <a:cxnSpLocks/>
          </p:cNvCxnSpPr>
          <p:nvPr/>
        </p:nvCxnSpPr>
        <p:spPr>
          <a:xfrm flipH="1">
            <a:off x="15766246" y="7189200"/>
            <a:ext cx="2176369" cy="0"/>
          </a:xfrm>
          <a:prstGeom prst="straightConnector1">
            <a:avLst/>
          </a:prstGeom>
          <a:ln w="57150">
            <a:solidFill>
              <a:schemeClr val="accent6">
                <a:lumMod val="10000"/>
              </a:schemeClr>
            </a:solidFill>
            <a:headEnd type="triangle"/>
            <a:tailEnd type="none"/>
          </a:ln>
        </p:spPr>
        <p:style>
          <a:lnRef idx="1">
            <a:schemeClr val="accent1"/>
          </a:lnRef>
          <a:fillRef idx="0">
            <a:schemeClr val="accent1"/>
          </a:fillRef>
          <a:effectRef idx="0">
            <a:schemeClr val="accent1"/>
          </a:effectRef>
          <a:fontRef idx="minor">
            <a:schemeClr val="tx1"/>
          </a:fontRef>
        </p:style>
      </p:cxnSp>
      <p:sp>
        <p:nvSpPr>
          <p:cNvPr id="15" name="Tekstvak 14">
            <a:extLst>
              <a:ext uri="{FF2B5EF4-FFF2-40B4-BE49-F238E27FC236}">
                <a16:creationId xmlns:a16="http://schemas.microsoft.com/office/drawing/2014/main" id="{A72A2B95-AF10-3AFC-0D3D-591FD9180E7E}"/>
              </a:ext>
            </a:extLst>
          </p:cNvPr>
          <p:cNvSpPr txBox="1"/>
          <p:nvPr/>
        </p:nvSpPr>
        <p:spPr>
          <a:xfrm>
            <a:off x="18400920" y="6858002"/>
            <a:ext cx="3436129" cy="584775"/>
          </a:xfrm>
          <a:custGeom>
            <a:avLst/>
            <a:gdLst>
              <a:gd name="csX0" fmla="*/ 0 w 3436129"/>
              <a:gd name="csY0" fmla="*/ 0 h 584775"/>
              <a:gd name="csX1" fmla="*/ 538327 w 3436129"/>
              <a:gd name="csY1" fmla="*/ 0 h 584775"/>
              <a:gd name="csX2" fmla="*/ 1007931 w 3436129"/>
              <a:gd name="csY2" fmla="*/ 0 h 584775"/>
              <a:gd name="csX3" fmla="*/ 1649342 w 3436129"/>
              <a:gd name="csY3" fmla="*/ 0 h 584775"/>
              <a:gd name="csX4" fmla="*/ 2187669 w 3436129"/>
              <a:gd name="csY4" fmla="*/ 0 h 584775"/>
              <a:gd name="csX5" fmla="*/ 2725996 w 3436129"/>
              <a:gd name="csY5" fmla="*/ 0 h 584775"/>
              <a:gd name="csX6" fmla="*/ 3436129 w 3436129"/>
              <a:gd name="csY6" fmla="*/ 0 h 584775"/>
              <a:gd name="csX7" fmla="*/ 3436129 w 3436129"/>
              <a:gd name="csY7" fmla="*/ 584775 h 584775"/>
              <a:gd name="csX8" fmla="*/ 2863441 w 3436129"/>
              <a:gd name="csY8" fmla="*/ 584775 h 584775"/>
              <a:gd name="csX9" fmla="*/ 2393837 w 3436129"/>
              <a:gd name="csY9" fmla="*/ 584775 h 584775"/>
              <a:gd name="csX10" fmla="*/ 1821148 w 3436129"/>
              <a:gd name="csY10" fmla="*/ 584775 h 584775"/>
              <a:gd name="csX11" fmla="*/ 1248460 w 3436129"/>
              <a:gd name="csY11" fmla="*/ 584775 h 584775"/>
              <a:gd name="csX12" fmla="*/ 710133 w 3436129"/>
              <a:gd name="csY12" fmla="*/ 584775 h 584775"/>
              <a:gd name="csX13" fmla="*/ 0 w 3436129"/>
              <a:gd name="csY13" fmla="*/ 584775 h 584775"/>
              <a:gd name="csX14" fmla="*/ 0 w 3436129"/>
              <a:gd name="csY14" fmla="*/ 0 h 584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3436129" h="584775" extrusionOk="0">
                <a:moveTo>
                  <a:pt x="0" y="0"/>
                </a:moveTo>
                <a:cubicBezTo>
                  <a:pt x="114264" y="-1214"/>
                  <a:pt x="394194" y="23082"/>
                  <a:pt x="538327" y="0"/>
                </a:cubicBezTo>
                <a:cubicBezTo>
                  <a:pt x="682460" y="-23082"/>
                  <a:pt x="793088" y="24008"/>
                  <a:pt x="1007931" y="0"/>
                </a:cubicBezTo>
                <a:cubicBezTo>
                  <a:pt x="1222774" y="-24008"/>
                  <a:pt x="1501154" y="74624"/>
                  <a:pt x="1649342" y="0"/>
                </a:cubicBezTo>
                <a:cubicBezTo>
                  <a:pt x="1797530" y="-74624"/>
                  <a:pt x="2036007" y="30938"/>
                  <a:pt x="2187669" y="0"/>
                </a:cubicBezTo>
                <a:cubicBezTo>
                  <a:pt x="2339331" y="-30938"/>
                  <a:pt x="2514044" y="33172"/>
                  <a:pt x="2725996" y="0"/>
                </a:cubicBezTo>
                <a:cubicBezTo>
                  <a:pt x="2937948" y="-33172"/>
                  <a:pt x="3265565" y="46101"/>
                  <a:pt x="3436129" y="0"/>
                </a:cubicBezTo>
                <a:cubicBezTo>
                  <a:pt x="3485998" y="282673"/>
                  <a:pt x="3418203" y="341227"/>
                  <a:pt x="3436129" y="584775"/>
                </a:cubicBezTo>
                <a:cubicBezTo>
                  <a:pt x="3320260" y="595196"/>
                  <a:pt x="3132633" y="576834"/>
                  <a:pt x="2863441" y="584775"/>
                </a:cubicBezTo>
                <a:cubicBezTo>
                  <a:pt x="2594249" y="592716"/>
                  <a:pt x="2498965" y="535622"/>
                  <a:pt x="2393837" y="584775"/>
                </a:cubicBezTo>
                <a:cubicBezTo>
                  <a:pt x="2288709" y="633928"/>
                  <a:pt x="2073844" y="528092"/>
                  <a:pt x="1821148" y="584775"/>
                </a:cubicBezTo>
                <a:cubicBezTo>
                  <a:pt x="1568452" y="641458"/>
                  <a:pt x="1382122" y="539313"/>
                  <a:pt x="1248460" y="584775"/>
                </a:cubicBezTo>
                <a:cubicBezTo>
                  <a:pt x="1114798" y="630237"/>
                  <a:pt x="961950" y="541872"/>
                  <a:pt x="710133" y="584775"/>
                </a:cubicBezTo>
                <a:cubicBezTo>
                  <a:pt x="458316" y="627678"/>
                  <a:pt x="352145" y="554807"/>
                  <a:pt x="0" y="584775"/>
                </a:cubicBezTo>
                <a:cubicBezTo>
                  <a:pt x="-55378" y="456293"/>
                  <a:pt x="11508" y="250004"/>
                  <a:pt x="0" y="0"/>
                </a:cubicBezTo>
                <a:close/>
              </a:path>
            </a:pathLst>
          </a:custGeom>
          <a:noFill/>
          <a:ln w="57150">
            <a:solidFill>
              <a:schemeClr val="accent6">
                <a:lumMod val="10000"/>
              </a:schemeClr>
            </a:solidFill>
            <a:extLst>
              <a:ext uri="{C807C97D-BFC1-408E-A445-0C87EB9F89A2}">
                <ask:lineSketchStyleProps xmlns:ask="http://schemas.microsoft.com/office/drawing/2018/sketchyshapes" sd="1219033472">
                  <a:prstGeom prst="rect">
                    <a:avLst/>
                  </a:prstGeom>
                  <ask:type>
                    <ask:lineSketchScribble/>
                  </ask:type>
                </ask:lineSketchStyleProps>
              </a:ext>
            </a:extLst>
          </a:ln>
          <a:effectLst>
            <a:outerShdw blurRad="225425" dist="50800" dir="5220000" algn="ctr">
              <a:srgbClr val="000000">
                <a:alpha val="33000"/>
              </a:srgbClr>
            </a:outerShdw>
          </a:effectLst>
        </p:spPr>
        <p:txBody>
          <a:bodyPr wrap="square" rtlCol="0">
            <a:spAutoFit/>
          </a:bodyPr>
          <a:lstStyle/>
          <a:p>
            <a:r>
              <a:rPr lang="en-US" sz="3200">
                <a:latin typeface="Menlo" panose="020B0609030804020204" pitchFamily="49" charset="0"/>
                <a:ea typeface="Menlo" panose="020B0609030804020204" pitchFamily="49" charset="0"/>
                <a:cs typeface="Menlo" panose="020B0609030804020204" pitchFamily="49" charset="0"/>
              </a:rPr>
              <a:t>out * b === a</a:t>
            </a:r>
          </a:p>
        </p:txBody>
      </p:sp>
      <p:sp>
        <p:nvSpPr>
          <p:cNvPr id="16" name="Tekstvak 15">
            <a:extLst>
              <a:ext uri="{FF2B5EF4-FFF2-40B4-BE49-F238E27FC236}">
                <a16:creationId xmlns:a16="http://schemas.microsoft.com/office/drawing/2014/main" id="{C115F49E-4131-9ED2-56B9-4587C6F29635}"/>
              </a:ext>
            </a:extLst>
          </p:cNvPr>
          <p:cNvSpPr txBox="1"/>
          <p:nvPr/>
        </p:nvSpPr>
        <p:spPr>
          <a:xfrm>
            <a:off x="2540605" y="6896760"/>
            <a:ext cx="3436128" cy="584775"/>
          </a:xfrm>
          <a:custGeom>
            <a:avLst/>
            <a:gdLst>
              <a:gd name="csX0" fmla="*/ 0 w 3436128"/>
              <a:gd name="csY0" fmla="*/ 0 h 584775"/>
              <a:gd name="csX1" fmla="*/ 538327 w 3436128"/>
              <a:gd name="csY1" fmla="*/ 0 h 584775"/>
              <a:gd name="csX2" fmla="*/ 1007931 w 3436128"/>
              <a:gd name="csY2" fmla="*/ 0 h 584775"/>
              <a:gd name="csX3" fmla="*/ 1649341 w 3436128"/>
              <a:gd name="csY3" fmla="*/ 0 h 584775"/>
              <a:gd name="csX4" fmla="*/ 2187668 w 3436128"/>
              <a:gd name="csY4" fmla="*/ 0 h 584775"/>
              <a:gd name="csX5" fmla="*/ 2725995 w 3436128"/>
              <a:gd name="csY5" fmla="*/ 0 h 584775"/>
              <a:gd name="csX6" fmla="*/ 3436128 w 3436128"/>
              <a:gd name="csY6" fmla="*/ 0 h 584775"/>
              <a:gd name="csX7" fmla="*/ 3436128 w 3436128"/>
              <a:gd name="csY7" fmla="*/ 584775 h 584775"/>
              <a:gd name="csX8" fmla="*/ 2863440 w 3436128"/>
              <a:gd name="csY8" fmla="*/ 584775 h 584775"/>
              <a:gd name="csX9" fmla="*/ 2393836 w 3436128"/>
              <a:gd name="csY9" fmla="*/ 584775 h 584775"/>
              <a:gd name="csX10" fmla="*/ 1821148 w 3436128"/>
              <a:gd name="csY10" fmla="*/ 584775 h 584775"/>
              <a:gd name="csX11" fmla="*/ 1248460 w 3436128"/>
              <a:gd name="csY11" fmla="*/ 584775 h 584775"/>
              <a:gd name="csX12" fmla="*/ 710133 w 3436128"/>
              <a:gd name="csY12" fmla="*/ 584775 h 584775"/>
              <a:gd name="csX13" fmla="*/ 0 w 3436128"/>
              <a:gd name="csY13" fmla="*/ 584775 h 584775"/>
              <a:gd name="csX14" fmla="*/ 0 w 3436128"/>
              <a:gd name="csY14" fmla="*/ 0 h 584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3436128" h="584775" extrusionOk="0">
                <a:moveTo>
                  <a:pt x="0" y="0"/>
                </a:moveTo>
                <a:cubicBezTo>
                  <a:pt x="114264" y="-1214"/>
                  <a:pt x="394194" y="23082"/>
                  <a:pt x="538327" y="0"/>
                </a:cubicBezTo>
                <a:cubicBezTo>
                  <a:pt x="682460" y="-23082"/>
                  <a:pt x="793088" y="24008"/>
                  <a:pt x="1007931" y="0"/>
                </a:cubicBezTo>
                <a:cubicBezTo>
                  <a:pt x="1222774" y="-24008"/>
                  <a:pt x="1503540" y="2947"/>
                  <a:pt x="1649341" y="0"/>
                </a:cubicBezTo>
                <a:cubicBezTo>
                  <a:pt x="1795142" y="-2947"/>
                  <a:pt x="2036006" y="30938"/>
                  <a:pt x="2187668" y="0"/>
                </a:cubicBezTo>
                <a:cubicBezTo>
                  <a:pt x="2339330" y="-30938"/>
                  <a:pt x="2514043" y="33172"/>
                  <a:pt x="2725995" y="0"/>
                </a:cubicBezTo>
                <a:cubicBezTo>
                  <a:pt x="2937947" y="-33172"/>
                  <a:pt x="3265564" y="46101"/>
                  <a:pt x="3436128" y="0"/>
                </a:cubicBezTo>
                <a:cubicBezTo>
                  <a:pt x="3485997" y="282673"/>
                  <a:pt x="3418202" y="341227"/>
                  <a:pt x="3436128" y="584775"/>
                </a:cubicBezTo>
                <a:cubicBezTo>
                  <a:pt x="3320259" y="595196"/>
                  <a:pt x="3132632" y="576834"/>
                  <a:pt x="2863440" y="584775"/>
                </a:cubicBezTo>
                <a:cubicBezTo>
                  <a:pt x="2594248" y="592716"/>
                  <a:pt x="2498964" y="535622"/>
                  <a:pt x="2393836" y="584775"/>
                </a:cubicBezTo>
                <a:cubicBezTo>
                  <a:pt x="2288708" y="633928"/>
                  <a:pt x="2072313" y="522925"/>
                  <a:pt x="1821148" y="584775"/>
                </a:cubicBezTo>
                <a:cubicBezTo>
                  <a:pt x="1569983" y="646625"/>
                  <a:pt x="1382122" y="539313"/>
                  <a:pt x="1248460" y="584775"/>
                </a:cubicBezTo>
                <a:cubicBezTo>
                  <a:pt x="1114798" y="630237"/>
                  <a:pt x="961950" y="541872"/>
                  <a:pt x="710133" y="584775"/>
                </a:cubicBezTo>
                <a:cubicBezTo>
                  <a:pt x="458316" y="627678"/>
                  <a:pt x="352145" y="554807"/>
                  <a:pt x="0" y="584775"/>
                </a:cubicBezTo>
                <a:cubicBezTo>
                  <a:pt x="-55378" y="456293"/>
                  <a:pt x="11508" y="250004"/>
                  <a:pt x="0" y="0"/>
                </a:cubicBezTo>
                <a:close/>
              </a:path>
            </a:pathLst>
          </a:custGeom>
          <a:noFill/>
          <a:ln w="57150">
            <a:solidFill>
              <a:schemeClr val="accent6">
                <a:lumMod val="10000"/>
              </a:schemeClr>
            </a:solidFill>
            <a:extLst>
              <a:ext uri="{C807C97D-BFC1-408E-A445-0C87EB9F89A2}">
                <ask:lineSketchStyleProps xmlns:ask="http://schemas.microsoft.com/office/drawing/2018/sketchyshapes" sd="1219033472">
                  <a:prstGeom prst="rect">
                    <a:avLst/>
                  </a:prstGeom>
                  <ask:type>
                    <ask:lineSketchScribble/>
                  </ask:type>
                </ask:lineSketchStyleProps>
              </a:ext>
            </a:extLst>
          </a:ln>
          <a:effectLst>
            <a:outerShdw blurRad="225425" dist="50800" dir="5220000" algn="ctr">
              <a:srgbClr val="000000">
                <a:alpha val="33000"/>
              </a:srgbClr>
            </a:outerShdw>
          </a:effectLst>
        </p:spPr>
        <p:txBody>
          <a:bodyPr wrap="square" rtlCol="0">
            <a:spAutoFit/>
          </a:bodyPr>
          <a:lstStyle/>
          <a:p>
            <a:r>
              <a:rPr lang="en-US" sz="3200">
                <a:latin typeface="Menlo" panose="020B0609030804020204" pitchFamily="49" charset="0"/>
                <a:ea typeface="Menlo" panose="020B0609030804020204" pitchFamily="49" charset="0"/>
                <a:cs typeface="Menlo" panose="020B0609030804020204" pitchFamily="49" charset="0"/>
              </a:rPr>
              <a:t>out &lt;-- a / b</a:t>
            </a:r>
          </a:p>
        </p:txBody>
      </p:sp>
      <p:pic>
        <p:nvPicPr>
          <p:cNvPr id="18" name="Picture 2" descr="Cool boy emoji | AI Emoji Generator">
            <a:extLst>
              <a:ext uri="{FF2B5EF4-FFF2-40B4-BE49-F238E27FC236}">
                <a16:creationId xmlns:a16="http://schemas.microsoft.com/office/drawing/2014/main" id="{4B610D1C-D7BB-1F3C-23F7-EC13EC952F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7167" y="6488668"/>
            <a:ext cx="1323439" cy="1323439"/>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4" descr="Girl, cute , big eyes , black hair, white skin emoji | AI Emoji Generator">
            <a:extLst>
              <a:ext uri="{FF2B5EF4-FFF2-40B4-BE49-F238E27FC236}">
                <a16:creationId xmlns:a16="http://schemas.microsoft.com/office/drawing/2014/main" id="{E86DA3F0-6EC5-325D-7887-BD163B140A6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773122" y="6424743"/>
            <a:ext cx="1387365" cy="138736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Tabel 5">
            <a:extLst>
              <a:ext uri="{FF2B5EF4-FFF2-40B4-BE49-F238E27FC236}">
                <a16:creationId xmlns:a16="http://schemas.microsoft.com/office/drawing/2014/main" id="{32CD2A79-E984-FD45-67F1-8AC267243957}"/>
              </a:ext>
            </a:extLst>
          </p:cNvPr>
          <p:cNvGraphicFramePr>
            <a:graphicFrameLocks noGrp="1"/>
          </p:cNvGraphicFramePr>
          <p:nvPr>
            <p:extLst>
              <p:ext uri="{D42A27DB-BD31-4B8C-83A1-F6EECF244321}">
                <p14:modId xmlns:p14="http://schemas.microsoft.com/office/powerpoint/2010/main" val="28053515"/>
              </p:ext>
            </p:extLst>
          </p:nvPr>
        </p:nvGraphicFramePr>
        <p:xfrm>
          <a:off x="1486800" y="8929132"/>
          <a:ext cx="5804784" cy="3312625"/>
        </p:xfrm>
        <a:graphic>
          <a:graphicData uri="http://schemas.openxmlformats.org/drawingml/2006/table">
            <a:tbl>
              <a:tblPr firstRow="1" bandRow="1">
                <a:tableStyleId>{073A0DAA-6AF3-43AB-8588-CEC1D06C72B9}</a:tableStyleId>
              </a:tblPr>
              <a:tblGrid>
                <a:gridCol w="1934928">
                  <a:extLst>
                    <a:ext uri="{9D8B030D-6E8A-4147-A177-3AD203B41FA5}">
                      <a16:colId xmlns:a16="http://schemas.microsoft.com/office/drawing/2014/main" val="2491878127"/>
                    </a:ext>
                  </a:extLst>
                </a:gridCol>
                <a:gridCol w="1934928">
                  <a:extLst>
                    <a:ext uri="{9D8B030D-6E8A-4147-A177-3AD203B41FA5}">
                      <a16:colId xmlns:a16="http://schemas.microsoft.com/office/drawing/2014/main" val="144037617"/>
                    </a:ext>
                  </a:extLst>
                </a:gridCol>
                <a:gridCol w="1934928">
                  <a:extLst>
                    <a:ext uri="{9D8B030D-6E8A-4147-A177-3AD203B41FA5}">
                      <a16:colId xmlns:a16="http://schemas.microsoft.com/office/drawing/2014/main" val="881259394"/>
                    </a:ext>
                  </a:extLst>
                </a:gridCol>
              </a:tblGrid>
              <a:tr h="662525">
                <a:tc>
                  <a:txBody>
                    <a:bodyPr/>
                    <a:lstStyle/>
                    <a:p>
                      <a:pPr algn="ctr"/>
                      <a:r>
                        <a:rPr lang="en-US" sz="3600"/>
                        <a:t>a</a:t>
                      </a:r>
                    </a:p>
                  </a:txBody>
                  <a:tcPr/>
                </a:tc>
                <a:tc>
                  <a:txBody>
                    <a:bodyPr/>
                    <a:lstStyle/>
                    <a:p>
                      <a:pPr algn="ctr"/>
                      <a:r>
                        <a:rPr lang="en-US" sz="3600"/>
                        <a:t>b</a:t>
                      </a:r>
                    </a:p>
                  </a:txBody>
                  <a:tcPr/>
                </a:tc>
                <a:tc>
                  <a:txBody>
                    <a:bodyPr/>
                    <a:lstStyle/>
                    <a:p>
                      <a:pPr algn="ctr"/>
                      <a:r>
                        <a:rPr lang="en-US" sz="3600"/>
                        <a:t>out</a:t>
                      </a:r>
                    </a:p>
                  </a:txBody>
                  <a:tcPr/>
                </a:tc>
                <a:extLst>
                  <a:ext uri="{0D108BD9-81ED-4DB2-BD59-A6C34878D82A}">
                    <a16:rowId xmlns:a16="http://schemas.microsoft.com/office/drawing/2014/main" val="2811539538"/>
                  </a:ext>
                </a:extLst>
              </a:tr>
              <a:tr h="662525">
                <a:tc>
                  <a:txBody>
                    <a:bodyPr/>
                    <a:lstStyle/>
                    <a:p>
                      <a:pPr algn="ctr"/>
                      <a:r>
                        <a:rPr lang="en-US" sz="3600" b="1">
                          <a:solidFill>
                            <a:schemeClr val="accent5">
                              <a:lumMod val="75000"/>
                            </a:schemeClr>
                          </a:solidFill>
                        </a:rPr>
                        <a:t>4</a:t>
                      </a:r>
                    </a:p>
                  </a:txBody>
                  <a:tcPr/>
                </a:tc>
                <a:tc>
                  <a:txBody>
                    <a:bodyPr/>
                    <a:lstStyle/>
                    <a:p>
                      <a:pPr algn="ctr"/>
                      <a:r>
                        <a:rPr lang="en-US" sz="3600" b="1">
                          <a:solidFill>
                            <a:schemeClr val="accent5">
                              <a:lumMod val="75000"/>
                            </a:schemeClr>
                          </a:solidFill>
                        </a:rPr>
                        <a:t>2</a:t>
                      </a:r>
                    </a:p>
                  </a:txBody>
                  <a:tcPr/>
                </a:tc>
                <a:tc>
                  <a:txBody>
                    <a:bodyPr/>
                    <a:lstStyle/>
                    <a:p>
                      <a:pPr algn="ctr"/>
                      <a:r>
                        <a:rPr lang="en-US" sz="3600" b="1">
                          <a:solidFill>
                            <a:schemeClr val="accent5">
                              <a:lumMod val="75000"/>
                            </a:schemeClr>
                          </a:solidFill>
                        </a:rPr>
                        <a:t>2</a:t>
                      </a:r>
                    </a:p>
                  </a:txBody>
                  <a:tcPr/>
                </a:tc>
                <a:extLst>
                  <a:ext uri="{0D108BD9-81ED-4DB2-BD59-A6C34878D82A}">
                    <a16:rowId xmlns:a16="http://schemas.microsoft.com/office/drawing/2014/main" val="199035966"/>
                  </a:ext>
                </a:extLst>
              </a:tr>
              <a:tr h="662525">
                <a:tc>
                  <a:txBody>
                    <a:bodyPr/>
                    <a:lstStyle/>
                    <a:p>
                      <a:pPr algn="ctr"/>
                      <a:r>
                        <a:rPr lang="en-US" sz="3600" b="1">
                          <a:solidFill>
                            <a:schemeClr val="accent5">
                              <a:lumMod val="75000"/>
                            </a:schemeClr>
                          </a:solidFill>
                        </a:rPr>
                        <a:t>2</a:t>
                      </a:r>
                    </a:p>
                  </a:txBody>
                  <a:tcPr>
                    <a:solidFill>
                      <a:srgbClr val="CCCCCF"/>
                    </a:solidFill>
                  </a:tcPr>
                </a:tc>
                <a:tc>
                  <a:txBody>
                    <a:bodyPr/>
                    <a:lstStyle/>
                    <a:p>
                      <a:pPr algn="ctr"/>
                      <a:r>
                        <a:rPr lang="en-US" sz="3600" b="1">
                          <a:solidFill>
                            <a:schemeClr val="accent5">
                              <a:lumMod val="75000"/>
                            </a:schemeClr>
                          </a:solidFill>
                        </a:rPr>
                        <a:t>1</a:t>
                      </a:r>
                    </a:p>
                  </a:txBody>
                  <a:tcPr>
                    <a:solidFill>
                      <a:srgbClr val="CCCCCF"/>
                    </a:solidFill>
                  </a:tcPr>
                </a:tc>
                <a:tc>
                  <a:txBody>
                    <a:bodyPr/>
                    <a:lstStyle/>
                    <a:p>
                      <a:pPr algn="ctr"/>
                      <a:r>
                        <a:rPr lang="en-US" sz="3600" b="1">
                          <a:solidFill>
                            <a:schemeClr val="accent5">
                              <a:lumMod val="75000"/>
                            </a:schemeClr>
                          </a:solidFill>
                        </a:rPr>
                        <a:t>2</a:t>
                      </a:r>
                    </a:p>
                  </a:txBody>
                  <a:tcPr>
                    <a:solidFill>
                      <a:srgbClr val="CCCCCF"/>
                    </a:solidFill>
                  </a:tcPr>
                </a:tc>
                <a:extLst>
                  <a:ext uri="{0D108BD9-81ED-4DB2-BD59-A6C34878D82A}">
                    <a16:rowId xmlns:a16="http://schemas.microsoft.com/office/drawing/2014/main" val="4092831775"/>
                  </a:ext>
                </a:extLst>
              </a:tr>
              <a:tr h="662525">
                <a:tc>
                  <a:txBody>
                    <a:bodyPr/>
                    <a:lstStyle/>
                    <a:p>
                      <a:pPr algn="ctr"/>
                      <a:r>
                        <a:rPr lang="en-US" sz="3600" b="1">
                          <a:solidFill>
                            <a:srgbClr val="FF0000"/>
                          </a:solidFill>
                        </a:rPr>
                        <a:t>0</a:t>
                      </a:r>
                    </a:p>
                  </a:txBody>
                  <a:tcPr/>
                </a:tc>
                <a:tc>
                  <a:txBody>
                    <a:bodyPr/>
                    <a:lstStyle/>
                    <a:p>
                      <a:pPr algn="ctr"/>
                      <a:r>
                        <a:rPr lang="en-US" sz="3600" b="1">
                          <a:solidFill>
                            <a:srgbClr val="FF0000"/>
                          </a:solidFill>
                        </a:rPr>
                        <a:t>0</a:t>
                      </a:r>
                    </a:p>
                  </a:txBody>
                  <a:tcPr/>
                </a:tc>
                <a:tc>
                  <a:txBody>
                    <a:bodyPr/>
                    <a:lstStyle/>
                    <a:p>
                      <a:pPr algn="ctr"/>
                      <a:r>
                        <a:rPr lang="en-US" sz="3600" b="1">
                          <a:solidFill>
                            <a:srgbClr val="FF0000"/>
                          </a:solidFill>
                        </a:rPr>
                        <a:t>5</a:t>
                      </a:r>
                    </a:p>
                  </a:txBody>
                  <a:tcPr/>
                </a:tc>
                <a:extLst>
                  <a:ext uri="{0D108BD9-81ED-4DB2-BD59-A6C34878D82A}">
                    <a16:rowId xmlns:a16="http://schemas.microsoft.com/office/drawing/2014/main" val="821677641"/>
                  </a:ext>
                </a:extLst>
              </a:tr>
              <a:tr h="662525">
                <a:tc>
                  <a:txBody>
                    <a:bodyPr/>
                    <a:lstStyle/>
                    <a:p>
                      <a:pPr algn="ctr"/>
                      <a:r>
                        <a:rPr lang="en-US" sz="3600" b="1">
                          <a:solidFill>
                            <a:srgbClr val="FF0000"/>
                          </a:solidFill>
                        </a:rPr>
                        <a:t>0</a:t>
                      </a:r>
                    </a:p>
                  </a:txBody>
                  <a:tcPr>
                    <a:solidFill>
                      <a:srgbClr val="CCCCCF"/>
                    </a:solidFill>
                  </a:tcPr>
                </a:tc>
                <a:tc>
                  <a:txBody>
                    <a:bodyPr/>
                    <a:lstStyle/>
                    <a:p>
                      <a:pPr algn="ctr"/>
                      <a:r>
                        <a:rPr lang="en-US" sz="3600" b="1">
                          <a:solidFill>
                            <a:srgbClr val="FF0000"/>
                          </a:solidFill>
                        </a:rPr>
                        <a:t>0</a:t>
                      </a:r>
                    </a:p>
                  </a:txBody>
                  <a:tcPr>
                    <a:solidFill>
                      <a:srgbClr val="CCCCCF"/>
                    </a:solidFill>
                  </a:tcPr>
                </a:tc>
                <a:tc>
                  <a:txBody>
                    <a:bodyPr/>
                    <a:lstStyle/>
                    <a:p>
                      <a:pPr algn="ctr"/>
                      <a:r>
                        <a:rPr lang="en-US" sz="3600" b="1">
                          <a:solidFill>
                            <a:srgbClr val="FF0000"/>
                          </a:solidFill>
                        </a:rPr>
                        <a:t>6</a:t>
                      </a:r>
                    </a:p>
                  </a:txBody>
                  <a:tcPr>
                    <a:solidFill>
                      <a:srgbClr val="CCCCCF"/>
                    </a:solidFill>
                  </a:tcPr>
                </a:tc>
                <a:extLst>
                  <a:ext uri="{0D108BD9-81ED-4DB2-BD59-A6C34878D82A}">
                    <a16:rowId xmlns:a16="http://schemas.microsoft.com/office/drawing/2014/main" val="1060899955"/>
                  </a:ext>
                </a:extLst>
              </a:tr>
            </a:tbl>
          </a:graphicData>
        </a:graphic>
      </p:graphicFrame>
      <p:pic>
        <p:nvPicPr>
          <p:cNvPr id="24" name="Picture 2" descr="Three dots - Free interface icons">
            <a:extLst>
              <a:ext uri="{FF2B5EF4-FFF2-40B4-BE49-F238E27FC236}">
                <a16:creationId xmlns:a16="http://schemas.microsoft.com/office/drawing/2014/main" id="{3EFD06F8-846B-0861-C6BB-859B04C1714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89192" y="12302777"/>
            <a:ext cx="1208044" cy="1208044"/>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 descr="Three dots - Free interface icons">
            <a:extLst>
              <a:ext uri="{FF2B5EF4-FFF2-40B4-BE49-F238E27FC236}">
                <a16:creationId xmlns:a16="http://schemas.microsoft.com/office/drawing/2014/main" id="{A9268985-BBEB-6263-3025-C6F6841C46B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800072" y="12302777"/>
            <a:ext cx="1208044" cy="1208044"/>
          </a:xfrm>
          <a:prstGeom prst="rect">
            <a:avLst/>
          </a:prstGeom>
          <a:noFill/>
          <a:extLst>
            <a:ext uri="{909E8E84-426E-40DD-AFC4-6F175D3DCCD1}">
              <a14:hiddenFill xmlns:a14="http://schemas.microsoft.com/office/drawing/2010/main">
                <a:solidFill>
                  <a:srgbClr val="FFFFFF"/>
                </a:solidFill>
              </a14:hiddenFill>
            </a:ext>
          </a:extLst>
        </p:spPr>
      </p:pic>
      <p:sp>
        <p:nvSpPr>
          <p:cNvPr id="26" name="Tekstvak 25">
            <a:extLst>
              <a:ext uri="{FF2B5EF4-FFF2-40B4-BE49-F238E27FC236}">
                <a16:creationId xmlns:a16="http://schemas.microsoft.com/office/drawing/2014/main" id="{A1C8288F-5934-40F2-2962-C570528CC897}"/>
              </a:ext>
            </a:extLst>
          </p:cNvPr>
          <p:cNvSpPr txBox="1"/>
          <p:nvPr/>
        </p:nvSpPr>
        <p:spPr>
          <a:xfrm>
            <a:off x="17061183" y="121788"/>
            <a:ext cx="7154838" cy="4524315"/>
          </a:xfrm>
          <a:custGeom>
            <a:avLst/>
            <a:gdLst>
              <a:gd name="csX0" fmla="*/ 0 w 7154838"/>
              <a:gd name="csY0" fmla="*/ 0 h 4524315"/>
              <a:gd name="csX1" fmla="*/ 524688 w 7154838"/>
              <a:gd name="csY1" fmla="*/ 0 h 4524315"/>
              <a:gd name="csX2" fmla="*/ 1120925 w 7154838"/>
              <a:gd name="csY2" fmla="*/ 0 h 4524315"/>
              <a:gd name="csX3" fmla="*/ 1860258 w 7154838"/>
              <a:gd name="csY3" fmla="*/ 0 h 4524315"/>
              <a:gd name="csX4" fmla="*/ 2528043 w 7154838"/>
              <a:gd name="csY4" fmla="*/ 0 h 4524315"/>
              <a:gd name="csX5" fmla="*/ 3052731 w 7154838"/>
              <a:gd name="csY5" fmla="*/ 0 h 4524315"/>
              <a:gd name="csX6" fmla="*/ 3792064 w 7154838"/>
              <a:gd name="csY6" fmla="*/ 0 h 4524315"/>
              <a:gd name="csX7" fmla="*/ 4245204 w 7154838"/>
              <a:gd name="csY7" fmla="*/ 0 h 4524315"/>
              <a:gd name="csX8" fmla="*/ 4626795 w 7154838"/>
              <a:gd name="csY8" fmla="*/ 0 h 4524315"/>
              <a:gd name="csX9" fmla="*/ 5079935 w 7154838"/>
              <a:gd name="csY9" fmla="*/ 0 h 4524315"/>
              <a:gd name="csX10" fmla="*/ 5819268 w 7154838"/>
              <a:gd name="csY10" fmla="*/ 0 h 4524315"/>
              <a:gd name="csX11" fmla="*/ 6487053 w 7154838"/>
              <a:gd name="csY11" fmla="*/ 0 h 4524315"/>
              <a:gd name="csX12" fmla="*/ 7154838 w 7154838"/>
              <a:gd name="csY12" fmla="*/ 0 h 4524315"/>
              <a:gd name="csX13" fmla="*/ 7154838 w 7154838"/>
              <a:gd name="csY13" fmla="*/ 475053 h 4524315"/>
              <a:gd name="csX14" fmla="*/ 7154838 w 7154838"/>
              <a:gd name="csY14" fmla="*/ 1085836 h 4524315"/>
              <a:gd name="csX15" fmla="*/ 7154838 w 7154838"/>
              <a:gd name="csY15" fmla="*/ 1606132 h 4524315"/>
              <a:gd name="csX16" fmla="*/ 7154838 w 7154838"/>
              <a:gd name="csY16" fmla="*/ 2171671 h 4524315"/>
              <a:gd name="csX17" fmla="*/ 7154838 w 7154838"/>
              <a:gd name="csY17" fmla="*/ 2601481 h 4524315"/>
              <a:gd name="csX18" fmla="*/ 7154838 w 7154838"/>
              <a:gd name="csY18" fmla="*/ 3212264 h 4524315"/>
              <a:gd name="csX19" fmla="*/ 7154838 w 7154838"/>
              <a:gd name="csY19" fmla="*/ 3823046 h 4524315"/>
              <a:gd name="csX20" fmla="*/ 7154838 w 7154838"/>
              <a:gd name="csY20" fmla="*/ 4524315 h 4524315"/>
              <a:gd name="csX21" fmla="*/ 6630150 w 7154838"/>
              <a:gd name="csY21" fmla="*/ 4524315 h 4524315"/>
              <a:gd name="csX22" fmla="*/ 6177010 w 7154838"/>
              <a:gd name="csY22" fmla="*/ 4524315 h 4524315"/>
              <a:gd name="csX23" fmla="*/ 5509225 w 7154838"/>
              <a:gd name="csY23" fmla="*/ 4524315 h 4524315"/>
              <a:gd name="csX24" fmla="*/ 4769892 w 7154838"/>
              <a:gd name="csY24" fmla="*/ 4524315 h 4524315"/>
              <a:gd name="csX25" fmla="*/ 4173656 w 7154838"/>
              <a:gd name="csY25" fmla="*/ 4524315 h 4524315"/>
              <a:gd name="csX26" fmla="*/ 3577419 w 7154838"/>
              <a:gd name="csY26" fmla="*/ 4524315 h 4524315"/>
              <a:gd name="csX27" fmla="*/ 2838086 w 7154838"/>
              <a:gd name="csY27" fmla="*/ 4524315 h 4524315"/>
              <a:gd name="csX28" fmla="*/ 2241849 w 7154838"/>
              <a:gd name="csY28" fmla="*/ 4524315 h 4524315"/>
              <a:gd name="csX29" fmla="*/ 1860258 w 7154838"/>
              <a:gd name="csY29" fmla="*/ 4524315 h 4524315"/>
              <a:gd name="csX30" fmla="*/ 1335570 w 7154838"/>
              <a:gd name="csY30" fmla="*/ 4524315 h 4524315"/>
              <a:gd name="csX31" fmla="*/ 810882 w 7154838"/>
              <a:gd name="csY31" fmla="*/ 4524315 h 4524315"/>
              <a:gd name="csX32" fmla="*/ 0 w 7154838"/>
              <a:gd name="csY32" fmla="*/ 4524315 h 4524315"/>
              <a:gd name="csX33" fmla="*/ 0 w 7154838"/>
              <a:gd name="csY33" fmla="*/ 4004019 h 4524315"/>
              <a:gd name="csX34" fmla="*/ 0 w 7154838"/>
              <a:gd name="csY34" fmla="*/ 3347993 h 4524315"/>
              <a:gd name="csX35" fmla="*/ 0 w 7154838"/>
              <a:gd name="csY35" fmla="*/ 2737211 h 4524315"/>
              <a:gd name="csX36" fmla="*/ 0 w 7154838"/>
              <a:gd name="csY36" fmla="*/ 2171671 h 4524315"/>
              <a:gd name="csX37" fmla="*/ 0 w 7154838"/>
              <a:gd name="csY37" fmla="*/ 1560889 h 4524315"/>
              <a:gd name="csX38" fmla="*/ 0 w 7154838"/>
              <a:gd name="csY38" fmla="*/ 950106 h 4524315"/>
              <a:gd name="csX39" fmla="*/ 0 w 7154838"/>
              <a:gd name="csY39" fmla="*/ 520296 h 4524315"/>
              <a:gd name="csX40" fmla="*/ 0 w 7154838"/>
              <a:gd name="csY40" fmla="*/ 0 h 452431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Lst>
            <a:rect l="l" t="t" r="r" b="b"/>
            <a:pathLst>
              <a:path w="7154838" h="4524315" extrusionOk="0">
                <a:moveTo>
                  <a:pt x="0" y="0"/>
                </a:moveTo>
                <a:cubicBezTo>
                  <a:pt x="140914" y="-56175"/>
                  <a:pt x="349527" y="53701"/>
                  <a:pt x="524688" y="0"/>
                </a:cubicBezTo>
                <a:cubicBezTo>
                  <a:pt x="699849" y="-53701"/>
                  <a:pt x="1000226" y="22590"/>
                  <a:pt x="1120925" y="0"/>
                </a:cubicBezTo>
                <a:cubicBezTo>
                  <a:pt x="1241624" y="-22590"/>
                  <a:pt x="1694513" y="53855"/>
                  <a:pt x="1860258" y="0"/>
                </a:cubicBezTo>
                <a:cubicBezTo>
                  <a:pt x="2026003" y="-53855"/>
                  <a:pt x="2350130" y="68207"/>
                  <a:pt x="2528043" y="0"/>
                </a:cubicBezTo>
                <a:cubicBezTo>
                  <a:pt x="2705956" y="-68207"/>
                  <a:pt x="2915195" y="40834"/>
                  <a:pt x="3052731" y="0"/>
                </a:cubicBezTo>
                <a:cubicBezTo>
                  <a:pt x="3190267" y="-40834"/>
                  <a:pt x="3554424" y="50108"/>
                  <a:pt x="3792064" y="0"/>
                </a:cubicBezTo>
                <a:cubicBezTo>
                  <a:pt x="4029704" y="-50108"/>
                  <a:pt x="4150179" y="2918"/>
                  <a:pt x="4245204" y="0"/>
                </a:cubicBezTo>
                <a:cubicBezTo>
                  <a:pt x="4340229" y="-2918"/>
                  <a:pt x="4471022" y="27128"/>
                  <a:pt x="4626795" y="0"/>
                </a:cubicBezTo>
                <a:cubicBezTo>
                  <a:pt x="4782568" y="-27128"/>
                  <a:pt x="4863353" y="28687"/>
                  <a:pt x="5079935" y="0"/>
                </a:cubicBezTo>
                <a:cubicBezTo>
                  <a:pt x="5296517" y="-28687"/>
                  <a:pt x="5517067" y="56758"/>
                  <a:pt x="5819268" y="0"/>
                </a:cubicBezTo>
                <a:cubicBezTo>
                  <a:pt x="6121469" y="-56758"/>
                  <a:pt x="6291360" y="69257"/>
                  <a:pt x="6487053" y="0"/>
                </a:cubicBezTo>
                <a:cubicBezTo>
                  <a:pt x="6682747" y="-69257"/>
                  <a:pt x="6910349" y="50361"/>
                  <a:pt x="7154838" y="0"/>
                </a:cubicBezTo>
                <a:cubicBezTo>
                  <a:pt x="7169287" y="111949"/>
                  <a:pt x="7147834" y="327943"/>
                  <a:pt x="7154838" y="475053"/>
                </a:cubicBezTo>
                <a:cubicBezTo>
                  <a:pt x="7161842" y="622163"/>
                  <a:pt x="7082177" y="819870"/>
                  <a:pt x="7154838" y="1085836"/>
                </a:cubicBezTo>
                <a:cubicBezTo>
                  <a:pt x="7227499" y="1351802"/>
                  <a:pt x="7126987" y="1414111"/>
                  <a:pt x="7154838" y="1606132"/>
                </a:cubicBezTo>
                <a:cubicBezTo>
                  <a:pt x="7182689" y="1798153"/>
                  <a:pt x="7144266" y="1941920"/>
                  <a:pt x="7154838" y="2171671"/>
                </a:cubicBezTo>
                <a:cubicBezTo>
                  <a:pt x="7165410" y="2401422"/>
                  <a:pt x="7109864" y="2454383"/>
                  <a:pt x="7154838" y="2601481"/>
                </a:cubicBezTo>
                <a:cubicBezTo>
                  <a:pt x="7199812" y="2748579"/>
                  <a:pt x="7116011" y="2936571"/>
                  <a:pt x="7154838" y="3212264"/>
                </a:cubicBezTo>
                <a:cubicBezTo>
                  <a:pt x="7193665" y="3487957"/>
                  <a:pt x="7116304" y="3575143"/>
                  <a:pt x="7154838" y="3823046"/>
                </a:cubicBezTo>
                <a:cubicBezTo>
                  <a:pt x="7193372" y="4070949"/>
                  <a:pt x="7128101" y="4233509"/>
                  <a:pt x="7154838" y="4524315"/>
                </a:cubicBezTo>
                <a:cubicBezTo>
                  <a:pt x="7006597" y="4527429"/>
                  <a:pt x="6855738" y="4510965"/>
                  <a:pt x="6630150" y="4524315"/>
                </a:cubicBezTo>
                <a:cubicBezTo>
                  <a:pt x="6404562" y="4537665"/>
                  <a:pt x="6384669" y="4514242"/>
                  <a:pt x="6177010" y="4524315"/>
                </a:cubicBezTo>
                <a:cubicBezTo>
                  <a:pt x="5969351" y="4534388"/>
                  <a:pt x="5789463" y="4462288"/>
                  <a:pt x="5509225" y="4524315"/>
                </a:cubicBezTo>
                <a:cubicBezTo>
                  <a:pt x="5228987" y="4586342"/>
                  <a:pt x="5004870" y="4504607"/>
                  <a:pt x="4769892" y="4524315"/>
                </a:cubicBezTo>
                <a:cubicBezTo>
                  <a:pt x="4534914" y="4544023"/>
                  <a:pt x="4325406" y="4495505"/>
                  <a:pt x="4173656" y="4524315"/>
                </a:cubicBezTo>
                <a:cubicBezTo>
                  <a:pt x="4021906" y="4553125"/>
                  <a:pt x="3763339" y="4478224"/>
                  <a:pt x="3577419" y="4524315"/>
                </a:cubicBezTo>
                <a:cubicBezTo>
                  <a:pt x="3391499" y="4570406"/>
                  <a:pt x="3106149" y="4439962"/>
                  <a:pt x="2838086" y="4524315"/>
                </a:cubicBezTo>
                <a:cubicBezTo>
                  <a:pt x="2570023" y="4608668"/>
                  <a:pt x="2365986" y="4484739"/>
                  <a:pt x="2241849" y="4524315"/>
                </a:cubicBezTo>
                <a:cubicBezTo>
                  <a:pt x="2117712" y="4563891"/>
                  <a:pt x="2027779" y="4514338"/>
                  <a:pt x="1860258" y="4524315"/>
                </a:cubicBezTo>
                <a:cubicBezTo>
                  <a:pt x="1692737" y="4534292"/>
                  <a:pt x="1492842" y="4463239"/>
                  <a:pt x="1335570" y="4524315"/>
                </a:cubicBezTo>
                <a:cubicBezTo>
                  <a:pt x="1178298" y="4585391"/>
                  <a:pt x="951312" y="4505108"/>
                  <a:pt x="810882" y="4524315"/>
                </a:cubicBezTo>
                <a:cubicBezTo>
                  <a:pt x="670452" y="4543522"/>
                  <a:pt x="281285" y="4463421"/>
                  <a:pt x="0" y="4524315"/>
                </a:cubicBezTo>
                <a:cubicBezTo>
                  <a:pt x="-14752" y="4356293"/>
                  <a:pt x="56667" y="4237528"/>
                  <a:pt x="0" y="4004019"/>
                </a:cubicBezTo>
                <a:cubicBezTo>
                  <a:pt x="-56667" y="3770510"/>
                  <a:pt x="30711" y="3543881"/>
                  <a:pt x="0" y="3347993"/>
                </a:cubicBezTo>
                <a:cubicBezTo>
                  <a:pt x="-30711" y="3152105"/>
                  <a:pt x="65917" y="2899802"/>
                  <a:pt x="0" y="2737211"/>
                </a:cubicBezTo>
                <a:cubicBezTo>
                  <a:pt x="-65917" y="2574620"/>
                  <a:pt x="6638" y="2291101"/>
                  <a:pt x="0" y="2171671"/>
                </a:cubicBezTo>
                <a:cubicBezTo>
                  <a:pt x="-6638" y="2052241"/>
                  <a:pt x="68288" y="1726188"/>
                  <a:pt x="0" y="1560889"/>
                </a:cubicBezTo>
                <a:cubicBezTo>
                  <a:pt x="-68288" y="1395590"/>
                  <a:pt x="56297" y="1189068"/>
                  <a:pt x="0" y="950106"/>
                </a:cubicBezTo>
                <a:cubicBezTo>
                  <a:pt x="-56297" y="711144"/>
                  <a:pt x="36819" y="716171"/>
                  <a:pt x="0" y="520296"/>
                </a:cubicBezTo>
                <a:cubicBezTo>
                  <a:pt x="-36819" y="324421"/>
                  <a:pt x="11315" y="210975"/>
                  <a:pt x="0" y="0"/>
                </a:cubicBezTo>
                <a:close/>
              </a:path>
            </a:pathLst>
          </a:custGeom>
          <a:noFill/>
          <a:ln w="76200">
            <a:solidFill>
              <a:schemeClr val="tx1">
                <a:alpha val="20006"/>
              </a:schemeClr>
            </a:solidFill>
            <a:extLst>
              <a:ext uri="{C807C97D-BFC1-408E-A445-0C87EB9F89A2}">
                <ask:lineSketchStyleProps xmlns:ask="http://schemas.microsoft.com/office/drawing/2018/sketchyshapes" sd="4283315133">
                  <a:prstGeom prst="rect">
                    <a:avLst/>
                  </a:prstGeom>
                  <ask:type>
                    <ask:lineSketchScribble/>
                  </ask:type>
                </ask:lineSketchStyleProps>
              </a:ext>
            </a:extLst>
          </a:ln>
          <a:effectLst>
            <a:innerShdw blurRad="63500" dist="50800" dir="2700000">
              <a:prstClr val="black">
                <a:alpha val="50000"/>
              </a:prstClr>
            </a:inn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solidFill>
                  <a:srgbClr val="569CD6">
                    <a:alpha val="20000"/>
                  </a:srgbClr>
                </a:solidFill>
                <a:latin typeface="Menlo"/>
              </a:rPr>
              <a:t>template</a:t>
            </a:r>
            <a:r>
              <a:rPr lang="en-US" sz="2400">
                <a:solidFill>
                  <a:srgbClr val="CCCCCC">
                    <a:alpha val="20000"/>
                  </a:srgbClr>
                </a:solidFill>
                <a:latin typeface="Menlo"/>
              </a:rPr>
              <a:t> </a:t>
            </a:r>
            <a:r>
              <a:rPr lang="en-US" sz="2400">
                <a:solidFill>
                  <a:srgbClr val="FFC000">
                    <a:alpha val="20000"/>
                  </a:srgbClr>
                </a:solidFill>
                <a:latin typeface="Menlo"/>
              </a:rPr>
              <a:t>Division</a:t>
            </a:r>
            <a:r>
              <a:rPr lang="en-US" sz="2400">
                <a:solidFill>
                  <a:schemeClr val="accent6">
                    <a:lumMod val="10000"/>
                    <a:alpha val="20000"/>
                  </a:schemeClr>
                </a:solidFill>
                <a:latin typeface="Menlo"/>
              </a:rPr>
              <a:t>() {</a:t>
            </a:r>
          </a:p>
          <a:p>
            <a:r>
              <a:rPr lang="en-US" sz="2400">
                <a:solidFill>
                  <a:srgbClr val="569CD6">
                    <a:alpha val="20000"/>
                  </a:srgbClr>
                </a:solidFill>
                <a:latin typeface="Menlo"/>
              </a:rPr>
              <a:t>  </a:t>
            </a:r>
          </a:p>
          <a:p>
            <a:r>
              <a:rPr lang="en-US" sz="2400">
                <a:solidFill>
                  <a:srgbClr val="569CD6">
                    <a:alpha val="20000"/>
                  </a:srgbClr>
                </a:solidFill>
                <a:latin typeface="Menlo"/>
              </a:rPr>
              <a:t>  signal </a:t>
            </a:r>
            <a:r>
              <a:rPr lang="en-US" sz="2400">
                <a:solidFill>
                  <a:srgbClr val="EB3950">
                    <a:alpha val="20000"/>
                  </a:srgbClr>
                </a:solidFill>
                <a:latin typeface="Menlo"/>
              </a:rPr>
              <a:t>private</a:t>
            </a:r>
            <a:r>
              <a:rPr lang="en-US" sz="2400">
                <a:solidFill>
                  <a:srgbClr val="CCCCCC">
                    <a:alpha val="20000"/>
                  </a:srgbClr>
                </a:solidFill>
                <a:latin typeface="Menlo"/>
              </a:rPr>
              <a:t> </a:t>
            </a:r>
            <a:r>
              <a:rPr lang="en-US" sz="2400">
                <a:solidFill>
                  <a:srgbClr val="569CD6">
                    <a:alpha val="20000"/>
                  </a:srgbClr>
                </a:solidFill>
                <a:latin typeface="Menlo"/>
              </a:rPr>
              <a:t>input</a:t>
            </a:r>
            <a:r>
              <a:rPr lang="en-US" sz="2400">
                <a:solidFill>
                  <a:srgbClr val="CCCCCC">
                    <a:alpha val="20000"/>
                  </a:srgbClr>
                </a:solidFill>
                <a:latin typeface="Menlo"/>
              </a:rPr>
              <a:t> </a:t>
            </a:r>
            <a:r>
              <a:rPr lang="en-US" sz="2400">
                <a:solidFill>
                  <a:schemeClr val="accent6">
                    <a:lumMod val="10000"/>
                    <a:alpha val="20000"/>
                  </a:schemeClr>
                </a:solidFill>
                <a:latin typeface="Menlo"/>
              </a:rPr>
              <a:t>a;</a:t>
            </a:r>
          </a:p>
          <a:p>
            <a:r>
              <a:rPr lang="en-US" sz="2400">
                <a:solidFill>
                  <a:srgbClr val="569CD6">
                    <a:alpha val="20000"/>
                  </a:srgbClr>
                </a:solidFill>
                <a:latin typeface="Menlo"/>
              </a:rPr>
              <a:t>  signal input</a:t>
            </a:r>
            <a:r>
              <a:rPr lang="en-US" sz="2400">
                <a:solidFill>
                  <a:srgbClr val="CCCCCC">
                    <a:alpha val="20000"/>
                  </a:srgbClr>
                </a:solidFill>
                <a:latin typeface="Menlo"/>
              </a:rPr>
              <a:t> </a:t>
            </a:r>
            <a:r>
              <a:rPr lang="nl-BE" sz="2400">
                <a:solidFill>
                  <a:schemeClr val="accent6">
                    <a:lumMod val="10000"/>
                    <a:alpha val="20000"/>
                  </a:schemeClr>
                </a:solidFill>
                <a:highlight>
                  <a:srgbClr val="FFFF00"/>
                </a:highlight>
                <a:latin typeface="Menlo" panose="020B0609030804020204" pitchFamily="49" charset="0"/>
                <a:ea typeface="Menlo" panose="020B0609030804020204" pitchFamily="49" charset="0"/>
                <a:cs typeface="Menlo" panose="020B0609030804020204" pitchFamily="49" charset="0"/>
              </a:rPr>
              <a:t>{nonZero}</a:t>
            </a:r>
            <a:r>
              <a:rPr lang="en-US" sz="2400">
                <a:solidFill>
                  <a:srgbClr val="CCCCCC">
                    <a:alpha val="20000"/>
                  </a:srgbClr>
                </a:solidFill>
                <a:latin typeface="Menlo"/>
              </a:rPr>
              <a:t> </a:t>
            </a:r>
            <a:r>
              <a:rPr lang="en-US" sz="2400">
                <a:solidFill>
                  <a:schemeClr val="accent6">
                    <a:lumMod val="10000"/>
                    <a:alpha val="20000"/>
                  </a:schemeClr>
                </a:solidFill>
                <a:latin typeface="Menlo"/>
              </a:rPr>
              <a:t>b;</a:t>
            </a:r>
            <a:endParaRPr lang="en-US" sz="2400">
              <a:solidFill>
                <a:srgbClr val="569CD6">
                  <a:alpha val="20000"/>
                </a:srgbClr>
              </a:solidFill>
              <a:latin typeface="Menlo"/>
            </a:endParaRPr>
          </a:p>
          <a:p>
            <a:r>
              <a:rPr lang="en-US" sz="2400">
                <a:solidFill>
                  <a:srgbClr val="569CD6">
                    <a:alpha val="20000"/>
                  </a:srgbClr>
                </a:solidFill>
                <a:latin typeface="Menlo"/>
              </a:rPr>
              <a:t>  signal</a:t>
            </a:r>
            <a:r>
              <a:rPr lang="en-US" sz="2400">
                <a:solidFill>
                  <a:srgbClr val="CCCCCC">
                    <a:alpha val="20000"/>
                  </a:srgbClr>
                </a:solidFill>
                <a:latin typeface="Menlo"/>
              </a:rPr>
              <a:t> </a:t>
            </a:r>
            <a:r>
              <a:rPr lang="en-US" sz="2400">
                <a:solidFill>
                  <a:srgbClr val="569CD6">
                    <a:alpha val="20000"/>
                  </a:srgbClr>
                </a:solidFill>
                <a:latin typeface="Menlo"/>
              </a:rPr>
              <a:t>output</a:t>
            </a:r>
            <a:r>
              <a:rPr lang="en-US" sz="2400">
                <a:solidFill>
                  <a:srgbClr val="CCCCCC">
                    <a:alpha val="20000"/>
                  </a:srgbClr>
                </a:solidFill>
                <a:latin typeface="Menlo"/>
              </a:rPr>
              <a:t> </a:t>
            </a:r>
            <a:r>
              <a:rPr lang="en-US" sz="2400">
                <a:solidFill>
                  <a:schemeClr val="accent6">
                    <a:lumMod val="10000"/>
                    <a:alpha val="20000"/>
                  </a:schemeClr>
                </a:solidFill>
                <a:latin typeface="Menlo"/>
              </a:rPr>
              <a:t>out;</a:t>
            </a:r>
          </a:p>
          <a:p>
            <a:endParaRPr lang="en-US" sz="2400">
              <a:solidFill>
                <a:schemeClr val="accent6">
                  <a:lumMod val="10000"/>
                  <a:alpha val="20000"/>
                </a:schemeClr>
              </a:solidFill>
              <a:latin typeface="Menlo"/>
            </a:endParaRPr>
          </a:p>
          <a:p>
            <a:r>
              <a:rPr lang="en-US" sz="2400">
                <a:solidFill>
                  <a:schemeClr val="accent6">
                    <a:lumMod val="10000"/>
                    <a:alpha val="20000"/>
                  </a:schemeClr>
                </a:solidFill>
                <a:latin typeface="Menlo"/>
              </a:rPr>
              <a:t>  out </a:t>
            </a:r>
            <a:r>
              <a:rPr lang="en-US" sz="2400">
                <a:solidFill>
                  <a:srgbClr val="569CD6">
                    <a:alpha val="20000"/>
                  </a:srgbClr>
                </a:solidFill>
                <a:latin typeface="Menlo"/>
              </a:rPr>
              <a:t>&lt;--</a:t>
            </a:r>
            <a:r>
              <a:rPr lang="en-US" sz="2400">
                <a:solidFill>
                  <a:schemeClr val="accent6">
                    <a:lumMod val="10000"/>
                    <a:alpha val="20000"/>
                  </a:schemeClr>
                </a:solidFill>
                <a:latin typeface="Menlo"/>
              </a:rPr>
              <a:t> a / b;</a:t>
            </a:r>
          </a:p>
          <a:p>
            <a:br>
              <a:rPr lang="en-US" sz="2400">
                <a:solidFill>
                  <a:schemeClr val="tx1">
                    <a:alpha val="20000"/>
                  </a:schemeClr>
                </a:solidFill>
                <a:latin typeface="Menlo"/>
              </a:rPr>
            </a:br>
            <a:r>
              <a:rPr lang="en-US" sz="2400">
                <a:solidFill>
                  <a:schemeClr val="tx1">
                    <a:alpha val="20000"/>
                  </a:schemeClr>
                </a:solidFill>
                <a:latin typeface="Menlo"/>
              </a:rPr>
              <a:t>  </a:t>
            </a:r>
            <a:r>
              <a:rPr lang="en-US" sz="2400">
                <a:solidFill>
                  <a:schemeClr val="accent6">
                    <a:lumMod val="10000"/>
                    <a:alpha val="20000"/>
                  </a:schemeClr>
                </a:solidFill>
                <a:latin typeface="Menlo"/>
              </a:rPr>
              <a:t>out * b </a:t>
            </a:r>
            <a:r>
              <a:rPr lang="en-US" sz="2400">
                <a:solidFill>
                  <a:srgbClr val="569CD6">
                    <a:alpha val="20000"/>
                  </a:srgbClr>
                </a:solidFill>
                <a:latin typeface="Menlo"/>
              </a:rPr>
              <a:t>===</a:t>
            </a:r>
            <a:r>
              <a:rPr lang="en-US" sz="2400">
                <a:solidFill>
                  <a:schemeClr val="accent6">
                    <a:lumMod val="10000"/>
                    <a:alpha val="20000"/>
                  </a:schemeClr>
                </a:solidFill>
                <a:latin typeface="Menlo"/>
              </a:rPr>
              <a:t> a;</a:t>
            </a:r>
            <a:endParaRPr lang="en-US" sz="2400">
              <a:solidFill>
                <a:srgbClr val="569CD6">
                  <a:alpha val="20000"/>
                </a:srgbClr>
              </a:solidFill>
              <a:latin typeface="Menlo"/>
            </a:endParaRPr>
          </a:p>
          <a:p>
            <a:endParaRPr lang="en-US" sz="2400">
              <a:solidFill>
                <a:srgbClr val="569CD6">
                  <a:alpha val="20000"/>
                </a:srgbClr>
              </a:solidFill>
              <a:latin typeface="Menlo"/>
            </a:endParaRPr>
          </a:p>
          <a:p>
            <a:r>
              <a:rPr lang="en-US" sz="2400">
                <a:solidFill>
                  <a:schemeClr val="accent6">
                    <a:lumMod val="10000"/>
                    <a:alpha val="20000"/>
                  </a:schemeClr>
                </a:solidFill>
                <a:latin typeface="Menlo"/>
              </a:rPr>
              <a:t>}</a:t>
            </a:r>
          </a:p>
          <a:p>
            <a:endParaRPr lang="en-US" sz="2400">
              <a:solidFill>
                <a:srgbClr val="CCCCCC"/>
              </a:solidFill>
              <a:latin typeface="Menlo"/>
            </a:endParaRPr>
          </a:p>
        </p:txBody>
      </p:sp>
      <p:graphicFrame>
        <p:nvGraphicFramePr>
          <p:cNvPr id="2" name="Tabel 1">
            <a:extLst>
              <a:ext uri="{FF2B5EF4-FFF2-40B4-BE49-F238E27FC236}">
                <a16:creationId xmlns:a16="http://schemas.microsoft.com/office/drawing/2014/main" id="{2F913EEC-E8C7-85E0-3939-877969285C9C}"/>
              </a:ext>
            </a:extLst>
          </p:cNvPr>
          <p:cNvGraphicFramePr>
            <a:graphicFrameLocks noGrp="1"/>
          </p:cNvGraphicFramePr>
          <p:nvPr>
            <p:extLst>
              <p:ext uri="{D42A27DB-BD31-4B8C-83A1-F6EECF244321}">
                <p14:modId xmlns:p14="http://schemas.microsoft.com/office/powerpoint/2010/main" val="640427949"/>
              </p:ext>
            </p:extLst>
          </p:nvPr>
        </p:nvGraphicFramePr>
        <p:xfrm>
          <a:off x="16855200" y="8929132"/>
          <a:ext cx="5804784" cy="3312625"/>
        </p:xfrm>
        <a:graphic>
          <a:graphicData uri="http://schemas.openxmlformats.org/drawingml/2006/table">
            <a:tbl>
              <a:tblPr firstRow="1" bandRow="1">
                <a:tableStyleId>{073A0DAA-6AF3-43AB-8588-CEC1D06C72B9}</a:tableStyleId>
              </a:tblPr>
              <a:tblGrid>
                <a:gridCol w="1934928">
                  <a:extLst>
                    <a:ext uri="{9D8B030D-6E8A-4147-A177-3AD203B41FA5}">
                      <a16:colId xmlns:a16="http://schemas.microsoft.com/office/drawing/2014/main" val="2491878127"/>
                    </a:ext>
                  </a:extLst>
                </a:gridCol>
                <a:gridCol w="1934928">
                  <a:extLst>
                    <a:ext uri="{9D8B030D-6E8A-4147-A177-3AD203B41FA5}">
                      <a16:colId xmlns:a16="http://schemas.microsoft.com/office/drawing/2014/main" val="144037617"/>
                    </a:ext>
                  </a:extLst>
                </a:gridCol>
                <a:gridCol w="1934928">
                  <a:extLst>
                    <a:ext uri="{9D8B030D-6E8A-4147-A177-3AD203B41FA5}">
                      <a16:colId xmlns:a16="http://schemas.microsoft.com/office/drawing/2014/main" val="881259394"/>
                    </a:ext>
                  </a:extLst>
                </a:gridCol>
              </a:tblGrid>
              <a:tr h="662525">
                <a:tc>
                  <a:txBody>
                    <a:bodyPr/>
                    <a:lstStyle/>
                    <a:p>
                      <a:pPr algn="ctr"/>
                      <a:r>
                        <a:rPr lang="en-US" sz="3600"/>
                        <a:t>a</a:t>
                      </a:r>
                    </a:p>
                  </a:txBody>
                  <a:tcPr/>
                </a:tc>
                <a:tc>
                  <a:txBody>
                    <a:bodyPr/>
                    <a:lstStyle/>
                    <a:p>
                      <a:pPr algn="ctr"/>
                      <a:r>
                        <a:rPr lang="en-US" sz="3600"/>
                        <a:t>b</a:t>
                      </a:r>
                    </a:p>
                  </a:txBody>
                  <a:tcPr/>
                </a:tc>
                <a:tc>
                  <a:txBody>
                    <a:bodyPr/>
                    <a:lstStyle/>
                    <a:p>
                      <a:pPr algn="ctr"/>
                      <a:r>
                        <a:rPr lang="en-US" sz="3600"/>
                        <a:t>out</a:t>
                      </a:r>
                    </a:p>
                  </a:txBody>
                  <a:tcPr/>
                </a:tc>
                <a:extLst>
                  <a:ext uri="{0D108BD9-81ED-4DB2-BD59-A6C34878D82A}">
                    <a16:rowId xmlns:a16="http://schemas.microsoft.com/office/drawing/2014/main" val="2811539538"/>
                  </a:ext>
                </a:extLst>
              </a:tr>
              <a:tr h="662525">
                <a:tc>
                  <a:txBody>
                    <a:bodyPr/>
                    <a:lstStyle/>
                    <a:p>
                      <a:pPr algn="ctr"/>
                      <a:r>
                        <a:rPr lang="en-US" sz="3600" b="1">
                          <a:solidFill>
                            <a:schemeClr val="accent5">
                              <a:lumMod val="75000"/>
                            </a:schemeClr>
                          </a:solidFill>
                        </a:rPr>
                        <a:t>4</a:t>
                      </a:r>
                    </a:p>
                  </a:txBody>
                  <a:tcPr/>
                </a:tc>
                <a:tc>
                  <a:txBody>
                    <a:bodyPr/>
                    <a:lstStyle/>
                    <a:p>
                      <a:pPr algn="ctr"/>
                      <a:r>
                        <a:rPr lang="en-US" sz="3600" b="1">
                          <a:solidFill>
                            <a:schemeClr val="accent5">
                              <a:lumMod val="75000"/>
                            </a:schemeClr>
                          </a:solidFill>
                        </a:rPr>
                        <a:t>2</a:t>
                      </a:r>
                    </a:p>
                  </a:txBody>
                  <a:tcPr/>
                </a:tc>
                <a:tc>
                  <a:txBody>
                    <a:bodyPr/>
                    <a:lstStyle/>
                    <a:p>
                      <a:pPr algn="ctr"/>
                      <a:r>
                        <a:rPr lang="en-US" sz="3600" b="1">
                          <a:solidFill>
                            <a:schemeClr val="accent5">
                              <a:lumMod val="75000"/>
                            </a:schemeClr>
                          </a:solidFill>
                        </a:rPr>
                        <a:t>2</a:t>
                      </a:r>
                    </a:p>
                  </a:txBody>
                  <a:tcPr/>
                </a:tc>
                <a:extLst>
                  <a:ext uri="{0D108BD9-81ED-4DB2-BD59-A6C34878D82A}">
                    <a16:rowId xmlns:a16="http://schemas.microsoft.com/office/drawing/2014/main" val="199035966"/>
                  </a:ext>
                </a:extLst>
              </a:tr>
              <a:tr h="662525">
                <a:tc>
                  <a:txBody>
                    <a:bodyPr/>
                    <a:lstStyle/>
                    <a:p>
                      <a:pPr algn="ctr"/>
                      <a:r>
                        <a:rPr lang="en-US" sz="3600" b="1">
                          <a:solidFill>
                            <a:schemeClr val="accent5">
                              <a:lumMod val="75000"/>
                            </a:schemeClr>
                          </a:solidFill>
                        </a:rPr>
                        <a:t>2</a:t>
                      </a:r>
                    </a:p>
                  </a:txBody>
                  <a:tcPr>
                    <a:solidFill>
                      <a:srgbClr val="CCCCCF"/>
                    </a:solidFill>
                  </a:tcPr>
                </a:tc>
                <a:tc>
                  <a:txBody>
                    <a:bodyPr/>
                    <a:lstStyle/>
                    <a:p>
                      <a:pPr algn="ctr"/>
                      <a:r>
                        <a:rPr lang="en-US" sz="3600" b="1">
                          <a:solidFill>
                            <a:schemeClr val="accent5">
                              <a:lumMod val="75000"/>
                            </a:schemeClr>
                          </a:solidFill>
                        </a:rPr>
                        <a:t>1</a:t>
                      </a:r>
                    </a:p>
                  </a:txBody>
                  <a:tcPr>
                    <a:solidFill>
                      <a:srgbClr val="CCCCCF"/>
                    </a:solidFill>
                  </a:tcPr>
                </a:tc>
                <a:tc>
                  <a:txBody>
                    <a:bodyPr/>
                    <a:lstStyle/>
                    <a:p>
                      <a:pPr algn="ctr"/>
                      <a:r>
                        <a:rPr lang="en-US" sz="3600" b="1">
                          <a:solidFill>
                            <a:schemeClr val="accent5">
                              <a:lumMod val="75000"/>
                            </a:schemeClr>
                          </a:solidFill>
                        </a:rPr>
                        <a:t>2</a:t>
                      </a:r>
                    </a:p>
                  </a:txBody>
                  <a:tcPr>
                    <a:solidFill>
                      <a:srgbClr val="CCCCCF"/>
                    </a:solidFill>
                  </a:tcPr>
                </a:tc>
                <a:extLst>
                  <a:ext uri="{0D108BD9-81ED-4DB2-BD59-A6C34878D82A}">
                    <a16:rowId xmlns:a16="http://schemas.microsoft.com/office/drawing/2014/main" val="4092831775"/>
                  </a:ext>
                </a:extLst>
              </a:tr>
              <a:tr h="662525">
                <a:tc>
                  <a:txBody>
                    <a:bodyPr/>
                    <a:lstStyle/>
                    <a:p>
                      <a:pPr algn="ctr"/>
                      <a:r>
                        <a:rPr lang="en-US" sz="3600" b="1">
                          <a:solidFill>
                            <a:schemeClr val="accent5">
                              <a:lumMod val="75000"/>
                            </a:schemeClr>
                          </a:solidFill>
                        </a:rPr>
                        <a:t>0</a:t>
                      </a:r>
                    </a:p>
                  </a:txBody>
                  <a:tcPr/>
                </a:tc>
                <a:tc>
                  <a:txBody>
                    <a:bodyPr/>
                    <a:lstStyle/>
                    <a:p>
                      <a:pPr algn="ctr"/>
                      <a:r>
                        <a:rPr lang="en-US" sz="3600" b="1">
                          <a:solidFill>
                            <a:schemeClr val="accent5">
                              <a:lumMod val="75000"/>
                            </a:schemeClr>
                          </a:solidFill>
                        </a:rPr>
                        <a:t>0</a:t>
                      </a:r>
                    </a:p>
                  </a:txBody>
                  <a:tcPr/>
                </a:tc>
                <a:tc>
                  <a:txBody>
                    <a:bodyPr/>
                    <a:lstStyle/>
                    <a:p>
                      <a:pPr algn="ctr"/>
                      <a:r>
                        <a:rPr lang="en-US" sz="3600" b="1">
                          <a:solidFill>
                            <a:schemeClr val="accent5">
                              <a:lumMod val="75000"/>
                            </a:schemeClr>
                          </a:solidFill>
                        </a:rPr>
                        <a:t>5</a:t>
                      </a:r>
                    </a:p>
                  </a:txBody>
                  <a:tcPr/>
                </a:tc>
                <a:extLst>
                  <a:ext uri="{0D108BD9-81ED-4DB2-BD59-A6C34878D82A}">
                    <a16:rowId xmlns:a16="http://schemas.microsoft.com/office/drawing/2014/main" val="202117185"/>
                  </a:ext>
                </a:extLst>
              </a:tr>
              <a:tr h="662525">
                <a:tc>
                  <a:txBody>
                    <a:bodyPr/>
                    <a:lstStyle/>
                    <a:p>
                      <a:pPr algn="ctr"/>
                      <a:r>
                        <a:rPr lang="en-US" sz="3600" b="1">
                          <a:solidFill>
                            <a:schemeClr val="accent5">
                              <a:lumMod val="75000"/>
                            </a:schemeClr>
                          </a:solidFill>
                        </a:rPr>
                        <a:t>0</a:t>
                      </a:r>
                    </a:p>
                  </a:txBody>
                  <a:tcPr>
                    <a:solidFill>
                      <a:srgbClr val="CCCCD0"/>
                    </a:solidFill>
                  </a:tcPr>
                </a:tc>
                <a:tc>
                  <a:txBody>
                    <a:bodyPr/>
                    <a:lstStyle/>
                    <a:p>
                      <a:pPr algn="ctr"/>
                      <a:r>
                        <a:rPr lang="en-US" sz="3600" b="1">
                          <a:solidFill>
                            <a:schemeClr val="accent5">
                              <a:lumMod val="75000"/>
                            </a:schemeClr>
                          </a:solidFill>
                        </a:rPr>
                        <a:t>0</a:t>
                      </a:r>
                    </a:p>
                  </a:txBody>
                  <a:tcPr>
                    <a:solidFill>
                      <a:srgbClr val="CCCCD0"/>
                    </a:solidFill>
                  </a:tcPr>
                </a:tc>
                <a:tc>
                  <a:txBody>
                    <a:bodyPr/>
                    <a:lstStyle/>
                    <a:p>
                      <a:pPr algn="ctr"/>
                      <a:r>
                        <a:rPr lang="en-US" sz="3600" b="1">
                          <a:solidFill>
                            <a:schemeClr val="accent5">
                              <a:lumMod val="75000"/>
                            </a:schemeClr>
                          </a:solidFill>
                        </a:rPr>
                        <a:t>6</a:t>
                      </a:r>
                    </a:p>
                  </a:txBody>
                  <a:tcPr>
                    <a:solidFill>
                      <a:srgbClr val="CCCCD0"/>
                    </a:solidFill>
                  </a:tcPr>
                </a:tc>
                <a:extLst>
                  <a:ext uri="{0D108BD9-81ED-4DB2-BD59-A6C34878D82A}">
                    <a16:rowId xmlns:a16="http://schemas.microsoft.com/office/drawing/2014/main" val="3599587475"/>
                  </a:ext>
                </a:extLst>
              </a:tr>
            </a:tbl>
          </a:graphicData>
        </a:graphic>
      </p:graphicFrame>
      <p:cxnSp>
        <p:nvCxnSpPr>
          <p:cNvPr id="8" name="Rechte verbindingslijn 7">
            <a:extLst>
              <a:ext uri="{FF2B5EF4-FFF2-40B4-BE49-F238E27FC236}">
                <a16:creationId xmlns:a16="http://schemas.microsoft.com/office/drawing/2014/main" id="{A3A13030-A07B-2CCE-508C-D7DACBA04371}"/>
              </a:ext>
            </a:extLst>
          </p:cNvPr>
          <p:cNvCxnSpPr/>
          <p:nvPr/>
        </p:nvCxnSpPr>
        <p:spPr>
          <a:xfrm>
            <a:off x="7704620" y="11472335"/>
            <a:ext cx="8772172" cy="0"/>
          </a:xfrm>
          <a:prstGeom prst="line">
            <a:avLst/>
          </a:prstGeom>
          <a:ln w="76200">
            <a:solidFill>
              <a:srgbClr val="85130E"/>
            </a:solidFill>
            <a:headEnd type="arrow"/>
            <a:tailEnd type="arrow"/>
          </a:ln>
        </p:spPr>
        <p:style>
          <a:lnRef idx="1">
            <a:schemeClr val="accent1"/>
          </a:lnRef>
          <a:fillRef idx="0">
            <a:schemeClr val="accent1"/>
          </a:fillRef>
          <a:effectRef idx="0">
            <a:schemeClr val="accent1"/>
          </a:effectRef>
          <a:fontRef idx="minor">
            <a:schemeClr val="tx1"/>
          </a:fontRef>
        </p:style>
      </p:cxnSp>
      <p:pic>
        <p:nvPicPr>
          <p:cNvPr id="9" name="Picture 2">
            <a:extLst>
              <a:ext uri="{FF2B5EF4-FFF2-40B4-BE49-F238E27FC236}">
                <a16:creationId xmlns:a16="http://schemas.microsoft.com/office/drawing/2014/main" id="{D5910308-05BF-6FA3-7041-FA2004E8635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089750" y="10144749"/>
            <a:ext cx="2019122" cy="2650097"/>
          </a:xfrm>
          <a:prstGeom prst="rect">
            <a:avLst/>
          </a:prstGeom>
          <a:noFill/>
          <a:extLst>
            <a:ext uri="{909E8E84-426E-40DD-AFC4-6F175D3DCCD1}">
              <a14:hiddenFill xmlns:a14="http://schemas.microsoft.com/office/drawing/2010/main">
                <a:solidFill>
                  <a:srgbClr val="FFFFFF"/>
                </a:solidFill>
              </a14:hiddenFill>
            </a:ext>
          </a:extLst>
        </p:spPr>
      </p:pic>
      <p:sp>
        <p:nvSpPr>
          <p:cNvPr id="22" name="Afgeronde rechthoek 21">
            <a:extLst>
              <a:ext uri="{FF2B5EF4-FFF2-40B4-BE49-F238E27FC236}">
                <a16:creationId xmlns:a16="http://schemas.microsoft.com/office/drawing/2014/main" id="{BCA1C513-CF2B-783F-97F8-1B6D12799FB9}"/>
              </a:ext>
            </a:extLst>
          </p:cNvPr>
          <p:cNvSpPr/>
          <p:nvPr/>
        </p:nvSpPr>
        <p:spPr>
          <a:xfrm>
            <a:off x="10445024" y="9100992"/>
            <a:ext cx="3731628" cy="911536"/>
          </a:xfrm>
          <a:prstGeom prst="roundRect">
            <a:avLst/>
          </a:prstGeom>
          <a:solidFill>
            <a:srgbClr val="85130E"/>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atin typeface="+mj-lt"/>
              </a:rPr>
              <a:t>Inconsistency!!</a:t>
            </a:r>
          </a:p>
        </p:txBody>
      </p:sp>
      <p:cxnSp>
        <p:nvCxnSpPr>
          <p:cNvPr id="5" name="Rechte verbindingslijn 4">
            <a:extLst>
              <a:ext uri="{FF2B5EF4-FFF2-40B4-BE49-F238E27FC236}">
                <a16:creationId xmlns:a16="http://schemas.microsoft.com/office/drawing/2014/main" id="{E697C742-AA0E-A42A-B6F5-283E0D629977}"/>
              </a:ext>
            </a:extLst>
          </p:cNvPr>
          <p:cNvCxnSpPr>
            <a:cxnSpLocks/>
          </p:cNvCxnSpPr>
          <p:nvPr/>
        </p:nvCxnSpPr>
        <p:spPr>
          <a:xfrm>
            <a:off x="2270841" y="11123802"/>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 name="Rechte verbindingslijn 6">
            <a:extLst>
              <a:ext uri="{FF2B5EF4-FFF2-40B4-BE49-F238E27FC236}">
                <a16:creationId xmlns:a16="http://schemas.microsoft.com/office/drawing/2014/main" id="{8B863BF4-A59E-9F8E-2C3A-EDD8FC1D0789}"/>
              </a:ext>
            </a:extLst>
          </p:cNvPr>
          <p:cNvCxnSpPr>
            <a:cxnSpLocks/>
          </p:cNvCxnSpPr>
          <p:nvPr/>
        </p:nvCxnSpPr>
        <p:spPr>
          <a:xfrm>
            <a:off x="4209638" y="11123802"/>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Rechte verbindingslijn 10">
            <a:extLst>
              <a:ext uri="{FF2B5EF4-FFF2-40B4-BE49-F238E27FC236}">
                <a16:creationId xmlns:a16="http://schemas.microsoft.com/office/drawing/2014/main" id="{F8D00BEF-607B-F800-18B9-5C2EC0CBD49D}"/>
              </a:ext>
            </a:extLst>
          </p:cNvPr>
          <p:cNvCxnSpPr>
            <a:cxnSpLocks/>
          </p:cNvCxnSpPr>
          <p:nvPr/>
        </p:nvCxnSpPr>
        <p:spPr>
          <a:xfrm>
            <a:off x="6148435" y="11123802"/>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Rechte verbindingslijn 12">
            <a:extLst>
              <a:ext uri="{FF2B5EF4-FFF2-40B4-BE49-F238E27FC236}">
                <a16:creationId xmlns:a16="http://schemas.microsoft.com/office/drawing/2014/main" id="{F670A416-D07F-F378-0924-A14A5BE182A9}"/>
              </a:ext>
            </a:extLst>
          </p:cNvPr>
          <p:cNvCxnSpPr>
            <a:cxnSpLocks/>
          </p:cNvCxnSpPr>
          <p:nvPr/>
        </p:nvCxnSpPr>
        <p:spPr>
          <a:xfrm>
            <a:off x="2270841" y="11785362"/>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3" name="Rechte verbindingslijn 22">
            <a:extLst>
              <a:ext uri="{FF2B5EF4-FFF2-40B4-BE49-F238E27FC236}">
                <a16:creationId xmlns:a16="http://schemas.microsoft.com/office/drawing/2014/main" id="{F2CECAFD-CA68-80D2-C959-FFA2C5F1BFDE}"/>
              </a:ext>
            </a:extLst>
          </p:cNvPr>
          <p:cNvCxnSpPr>
            <a:cxnSpLocks/>
          </p:cNvCxnSpPr>
          <p:nvPr/>
        </p:nvCxnSpPr>
        <p:spPr>
          <a:xfrm>
            <a:off x="4209638" y="11785362"/>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7" name="Rechte verbindingslijn 26">
            <a:extLst>
              <a:ext uri="{FF2B5EF4-FFF2-40B4-BE49-F238E27FC236}">
                <a16:creationId xmlns:a16="http://schemas.microsoft.com/office/drawing/2014/main" id="{F003E2C4-7808-E032-10F5-2204AC1B5C1A}"/>
              </a:ext>
            </a:extLst>
          </p:cNvPr>
          <p:cNvCxnSpPr>
            <a:cxnSpLocks/>
          </p:cNvCxnSpPr>
          <p:nvPr/>
        </p:nvCxnSpPr>
        <p:spPr>
          <a:xfrm>
            <a:off x="6148435" y="11785362"/>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36" name="Tekstvak 35">
            <a:extLst>
              <a:ext uri="{FF2B5EF4-FFF2-40B4-BE49-F238E27FC236}">
                <a16:creationId xmlns:a16="http://schemas.microsoft.com/office/drawing/2014/main" id="{B53FCA8B-6D44-F8BA-F6F9-519EA2AD033C}"/>
              </a:ext>
            </a:extLst>
          </p:cNvPr>
          <p:cNvSpPr txBox="1"/>
          <p:nvPr/>
        </p:nvSpPr>
        <p:spPr>
          <a:xfrm>
            <a:off x="8611406" y="3417053"/>
            <a:ext cx="7154838" cy="4154984"/>
          </a:xfrm>
          <a:custGeom>
            <a:avLst/>
            <a:gdLst>
              <a:gd name="csX0" fmla="*/ 0 w 7154838"/>
              <a:gd name="csY0" fmla="*/ 0 h 4154984"/>
              <a:gd name="csX1" fmla="*/ 524688 w 7154838"/>
              <a:gd name="csY1" fmla="*/ 0 h 4154984"/>
              <a:gd name="csX2" fmla="*/ 1120925 w 7154838"/>
              <a:gd name="csY2" fmla="*/ 0 h 4154984"/>
              <a:gd name="csX3" fmla="*/ 1860258 w 7154838"/>
              <a:gd name="csY3" fmla="*/ 0 h 4154984"/>
              <a:gd name="csX4" fmla="*/ 2528043 w 7154838"/>
              <a:gd name="csY4" fmla="*/ 0 h 4154984"/>
              <a:gd name="csX5" fmla="*/ 3052731 w 7154838"/>
              <a:gd name="csY5" fmla="*/ 0 h 4154984"/>
              <a:gd name="csX6" fmla="*/ 3792064 w 7154838"/>
              <a:gd name="csY6" fmla="*/ 0 h 4154984"/>
              <a:gd name="csX7" fmla="*/ 4245204 w 7154838"/>
              <a:gd name="csY7" fmla="*/ 0 h 4154984"/>
              <a:gd name="csX8" fmla="*/ 4626795 w 7154838"/>
              <a:gd name="csY8" fmla="*/ 0 h 4154984"/>
              <a:gd name="csX9" fmla="*/ 5079935 w 7154838"/>
              <a:gd name="csY9" fmla="*/ 0 h 4154984"/>
              <a:gd name="csX10" fmla="*/ 5819268 w 7154838"/>
              <a:gd name="csY10" fmla="*/ 0 h 4154984"/>
              <a:gd name="csX11" fmla="*/ 6487053 w 7154838"/>
              <a:gd name="csY11" fmla="*/ 0 h 4154984"/>
              <a:gd name="csX12" fmla="*/ 7154838 w 7154838"/>
              <a:gd name="csY12" fmla="*/ 0 h 4154984"/>
              <a:gd name="csX13" fmla="*/ 7154838 w 7154838"/>
              <a:gd name="csY13" fmla="*/ 510469 h 4154984"/>
              <a:gd name="csX14" fmla="*/ 7154838 w 7154838"/>
              <a:gd name="csY14" fmla="*/ 1145588 h 4154984"/>
              <a:gd name="csX15" fmla="*/ 7154838 w 7154838"/>
              <a:gd name="csY15" fmla="*/ 1697608 h 4154984"/>
              <a:gd name="csX16" fmla="*/ 7154838 w 7154838"/>
              <a:gd name="csY16" fmla="*/ 2291177 h 4154984"/>
              <a:gd name="csX17" fmla="*/ 7154838 w 7154838"/>
              <a:gd name="csY17" fmla="*/ 2760097 h 4154984"/>
              <a:gd name="csX18" fmla="*/ 7154838 w 7154838"/>
              <a:gd name="csY18" fmla="*/ 3395215 h 4154984"/>
              <a:gd name="csX19" fmla="*/ 7154838 w 7154838"/>
              <a:gd name="csY19" fmla="*/ 4154984 h 4154984"/>
              <a:gd name="csX20" fmla="*/ 6558602 w 7154838"/>
              <a:gd name="csY20" fmla="*/ 4154984 h 4154984"/>
              <a:gd name="csX21" fmla="*/ 6177010 w 7154838"/>
              <a:gd name="csY21" fmla="*/ 4154984 h 4154984"/>
              <a:gd name="csX22" fmla="*/ 5723870 w 7154838"/>
              <a:gd name="csY22" fmla="*/ 4154984 h 4154984"/>
              <a:gd name="csX23" fmla="*/ 5056086 w 7154838"/>
              <a:gd name="csY23" fmla="*/ 4154984 h 4154984"/>
              <a:gd name="csX24" fmla="*/ 4316752 w 7154838"/>
              <a:gd name="csY24" fmla="*/ 4154984 h 4154984"/>
              <a:gd name="csX25" fmla="*/ 3720516 w 7154838"/>
              <a:gd name="csY25" fmla="*/ 4154984 h 4154984"/>
              <a:gd name="csX26" fmla="*/ 3124279 w 7154838"/>
              <a:gd name="csY26" fmla="*/ 4154984 h 4154984"/>
              <a:gd name="csX27" fmla="*/ 2384946 w 7154838"/>
              <a:gd name="csY27" fmla="*/ 4154984 h 4154984"/>
              <a:gd name="csX28" fmla="*/ 1788709 w 7154838"/>
              <a:gd name="csY28" fmla="*/ 4154984 h 4154984"/>
              <a:gd name="csX29" fmla="*/ 1407118 w 7154838"/>
              <a:gd name="csY29" fmla="*/ 4154984 h 4154984"/>
              <a:gd name="csX30" fmla="*/ 882430 w 7154838"/>
              <a:gd name="csY30" fmla="*/ 4154984 h 4154984"/>
              <a:gd name="csX31" fmla="*/ 0 w 7154838"/>
              <a:gd name="csY31" fmla="*/ 4154984 h 4154984"/>
              <a:gd name="csX32" fmla="*/ 0 w 7154838"/>
              <a:gd name="csY32" fmla="*/ 3686064 h 4154984"/>
              <a:gd name="csX33" fmla="*/ 0 w 7154838"/>
              <a:gd name="csY33" fmla="*/ 3175595 h 4154984"/>
              <a:gd name="csX34" fmla="*/ 0 w 7154838"/>
              <a:gd name="csY34" fmla="*/ 2498926 h 4154984"/>
              <a:gd name="csX35" fmla="*/ 0 w 7154838"/>
              <a:gd name="csY35" fmla="*/ 1863807 h 4154984"/>
              <a:gd name="csX36" fmla="*/ 0 w 7154838"/>
              <a:gd name="csY36" fmla="*/ 1270238 h 4154984"/>
              <a:gd name="csX37" fmla="*/ 0 w 7154838"/>
              <a:gd name="csY37" fmla="*/ 635119 h 4154984"/>
              <a:gd name="csX38" fmla="*/ 0 w 7154838"/>
              <a:gd name="csY38" fmla="*/ 0 h 415498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Lst>
            <a:rect l="l" t="t" r="r" b="b"/>
            <a:pathLst>
              <a:path w="7154838" h="4154984" extrusionOk="0">
                <a:moveTo>
                  <a:pt x="0" y="0"/>
                </a:moveTo>
                <a:cubicBezTo>
                  <a:pt x="140914" y="-56175"/>
                  <a:pt x="349527" y="53701"/>
                  <a:pt x="524688" y="0"/>
                </a:cubicBezTo>
                <a:cubicBezTo>
                  <a:pt x="699849" y="-53701"/>
                  <a:pt x="1000226" y="22590"/>
                  <a:pt x="1120925" y="0"/>
                </a:cubicBezTo>
                <a:cubicBezTo>
                  <a:pt x="1241624" y="-22590"/>
                  <a:pt x="1694513" y="53855"/>
                  <a:pt x="1860258" y="0"/>
                </a:cubicBezTo>
                <a:cubicBezTo>
                  <a:pt x="2026003" y="-53855"/>
                  <a:pt x="2350130" y="68207"/>
                  <a:pt x="2528043" y="0"/>
                </a:cubicBezTo>
                <a:cubicBezTo>
                  <a:pt x="2705956" y="-68207"/>
                  <a:pt x="2915195" y="40834"/>
                  <a:pt x="3052731" y="0"/>
                </a:cubicBezTo>
                <a:cubicBezTo>
                  <a:pt x="3190267" y="-40834"/>
                  <a:pt x="3554424" y="50108"/>
                  <a:pt x="3792064" y="0"/>
                </a:cubicBezTo>
                <a:cubicBezTo>
                  <a:pt x="4029704" y="-50108"/>
                  <a:pt x="4150179" y="2918"/>
                  <a:pt x="4245204" y="0"/>
                </a:cubicBezTo>
                <a:cubicBezTo>
                  <a:pt x="4340229" y="-2918"/>
                  <a:pt x="4471022" y="27128"/>
                  <a:pt x="4626795" y="0"/>
                </a:cubicBezTo>
                <a:cubicBezTo>
                  <a:pt x="4782568" y="-27128"/>
                  <a:pt x="4863353" y="28687"/>
                  <a:pt x="5079935" y="0"/>
                </a:cubicBezTo>
                <a:cubicBezTo>
                  <a:pt x="5296517" y="-28687"/>
                  <a:pt x="5517067" y="56758"/>
                  <a:pt x="5819268" y="0"/>
                </a:cubicBezTo>
                <a:cubicBezTo>
                  <a:pt x="6121469" y="-56758"/>
                  <a:pt x="6291360" y="69257"/>
                  <a:pt x="6487053" y="0"/>
                </a:cubicBezTo>
                <a:cubicBezTo>
                  <a:pt x="6682747" y="-69257"/>
                  <a:pt x="6910349" y="50361"/>
                  <a:pt x="7154838" y="0"/>
                </a:cubicBezTo>
                <a:cubicBezTo>
                  <a:pt x="7164127" y="218363"/>
                  <a:pt x="7116660" y="375394"/>
                  <a:pt x="7154838" y="510469"/>
                </a:cubicBezTo>
                <a:cubicBezTo>
                  <a:pt x="7193016" y="645544"/>
                  <a:pt x="7082597" y="937328"/>
                  <a:pt x="7154838" y="1145588"/>
                </a:cubicBezTo>
                <a:cubicBezTo>
                  <a:pt x="7227079" y="1353848"/>
                  <a:pt x="7148575" y="1572997"/>
                  <a:pt x="7154838" y="1697608"/>
                </a:cubicBezTo>
                <a:cubicBezTo>
                  <a:pt x="7161101" y="1822219"/>
                  <a:pt x="7122008" y="2134557"/>
                  <a:pt x="7154838" y="2291177"/>
                </a:cubicBezTo>
                <a:cubicBezTo>
                  <a:pt x="7187668" y="2447797"/>
                  <a:pt x="7101404" y="2633518"/>
                  <a:pt x="7154838" y="2760097"/>
                </a:cubicBezTo>
                <a:cubicBezTo>
                  <a:pt x="7208272" y="2886676"/>
                  <a:pt x="7144017" y="3186446"/>
                  <a:pt x="7154838" y="3395215"/>
                </a:cubicBezTo>
                <a:cubicBezTo>
                  <a:pt x="7165659" y="3603984"/>
                  <a:pt x="7068550" y="3930237"/>
                  <a:pt x="7154838" y="4154984"/>
                </a:cubicBezTo>
                <a:cubicBezTo>
                  <a:pt x="6859282" y="4208745"/>
                  <a:pt x="6768336" y="4094438"/>
                  <a:pt x="6558602" y="4154984"/>
                </a:cubicBezTo>
                <a:cubicBezTo>
                  <a:pt x="6348868" y="4215530"/>
                  <a:pt x="6344890" y="4116238"/>
                  <a:pt x="6177010" y="4154984"/>
                </a:cubicBezTo>
                <a:cubicBezTo>
                  <a:pt x="6009130" y="4193730"/>
                  <a:pt x="5931529" y="4144911"/>
                  <a:pt x="5723870" y="4154984"/>
                </a:cubicBezTo>
                <a:cubicBezTo>
                  <a:pt x="5516211" y="4165057"/>
                  <a:pt x="5335223" y="4086969"/>
                  <a:pt x="5056086" y="4154984"/>
                </a:cubicBezTo>
                <a:cubicBezTo>
                  <a:pt x="4776949" y="4222999"/>
                  <a:pt x="4553009" y="4138165"/>
                  <a:pt x="4316752" y="4154984"/>
                </a:cubicBezTo>
                <a:cubicBezTo>
                  <a:pt x="4080495" y="4171803"/>
                  <a:pt x="3872266" y="4126174"/>
                  <a:pt x="3720516" y="4154984"/>
                </a:cubicBezTo>
                <a:cubicBezTo>
                  <a:pt x="3568766" y="4183794"/>
                  <a:pt x="3310199" y="4108893"/>
                  <a:pt x="3124279" y="4154984"/>
                </a:cubicBezTo>
                <a:cubicBezTo>
                  <a:pt x="2938359" y="4201075"/>
                  <a:pt x="2653009" y="4070631"/>
                  <a:pt x="2384946" y="4154984"/>
                </a:cubicBezTo>
                <a:cubicBezTo>
                  <a:pt x="2116883" y="4239337"/>
                  <a:pt x="1912846" y="4115408"/>
                  <a:pt x="1788709" y="4154984"/>
                </a:cubicBezTo>
                <a:cubicBezTo>
                  <a:pt x="1664572" y="4194560"/>
                  <a:pt x="1574639" y="4145007"/>
                  <a:pt x="1407118" y="4154984"/>
                </a:cubicBezTo>
                <a:cubicBezTo>
                  <a:pt x="1239597" y="4164961"/>
                  <a:pt x="1039702" y="4093908"/>
                  <a:pt x="882430" y="4154984"/>
                </a:cubicBezTo>
                <a:cubicBezTo>
                  <a:pt x="725158" y="4216060"/>
                  <a:pt x="426527" y="4135976"/>
                  <a:pt x="0" y="4154984"/>
                </a:cubicBezTo>
                <a:cubicBezTo>
                  <a:pt x="-48733" y="3996747"/>
                  <a:pt x="27461" y="3786147"/>
                  <a:pt x="0" y="3686064"/>
                </a:cubicBezTo>
                <a:cubicBezTo>
                  <a:pt x="-27461" y="3585981"/>
                  <a:pt x="52657" y="3428083"/>
                  <a:pt x="0" y="3175595"/>
                </a:cubicBezTo>
                <a:cubicBezTo>
                  <a:pt x="-52657" y="2923107"/>
                  <a:pt x="6077" y="2830182"/>
                  <a:pt x="0" y="2498926"/>
                </a:cubicBezTo>
                <a:cubicBezTo>
                  <a:pt x="-6077" y="2167670"/>
                  <a:pt x="70251" y="2026931"/>
                  <a:pt x="0" y="1863807"/>
                </a:cubicBezTo>
                <a:cubicBezTo>
                  <a:pt x="-70251" y="1700683"/>
                  <a:pt x="66701" y="1488832"/>
                  <a:pt x="0" y="1270238"/>
                </a:cubicBezTo>
                <a:cubicBezTo>
                  <a:pt x="-66701" y="1051644"/>
                  <a:pt x="32068" y="816693"/>
                  <a:pt x="0" y="635119"/>
                </a:cubicBezTo>
                <a:cubicBezTo>
                  <a:pt x="-32068" y="453545"/>
                  <a:pt x="11381" y="207782"/>
                  <a:pt x="0" y="0"/>
                </a:cubicBezTo>
                <a:close/>
              </a:path>
            </a:pathLst>
          </a:custGeom>
          <a:noFill/>
          <a:ln w="76200">
            <a:solidFill>
              <a:schemeClr val="tx1"/>
            </a:solidFill>
            <a:extLst>
              <a:ext uri="{C807C97D-BFC1-408E-A445-0C87EB9F89A2}">
                <ask:lineSketchStyleProps xmlns:ask="http://schemas.microsoft.com/office/drawing/2018/sketchyshapes" sd="4283315133">
                  <a:prstGeom prst="rect">
                    <a:avLst/>
                  </a:prstGeom>
                  <ask:type>
                    <ask:lineSketchScribble/>
                  </ask:type>
                </ask:lineSketchStyleProps>
              </a:ext>
            </a:extLst>
          </a:ln>
          <a:effectLst>
            <a:innerShdw blurRad="63500" dist="50800" dir="2700000">
              <a:prstClr val="black">
                <a:alpha val="50000"/>
              </a:prstClr>
            </a:inn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solidFill>
                  <a:srgbClr val="569CD6"/>
                </a:solidFill>
                <a:latin typeface="Menlo"/>
              </a:rPr>
              <a:t>template</a:t>
            </a:r>
            <a:r>
              <a:rPr lang="en-US" sz="2400">
                <a:solidFill>
                  <a:srgbClr val="CCCCCC"/>
                </a:solidFill>
                <a:latin typeface="Menlo"/>
              </a:rPr>
              <a:t> </a:t>
            </a:r>
            <a:r>
              <a:rPr lang="en-US" sz="2400" err="1">
                <a:solidFill>
                  <a:srgbClr val="FFC000"/>
                </a:solidFill>
                <a:latin typeface="Menlo"/>
              </a:rPr>
              <a:t>BadDivision</a:t>
            </a:r>
            <a:r>
              <a:rPr lang="en-US" sz="2400">
                <a:solidFill>
                  <a:schemeClr val="accent6">
                    <a:lumMod val="10000"/>
                  </a:schemeClr>
                </a:solidFill>
                <a:latin typeface="Menlo"/>
              </a:rPr>
              <a:t>() {</a:t>
            </a:r>
          </a:p>
          <a:p>
            <a:r>
              <a:rPr lang="en-US" sz="2400">
                <a:solidFill>
                  <a:srgbClr val="569CD6"/>
                </a:solidFill>
                <a:latin typeface="Menlo"/>
              </a:rPr>
              <a:t>  </a:t>
            </a:r>
          </a:p>
          <a:p>
            <a:r>
              <a:rPr lang="en-US" sz="2400">
                <a:solidFill>
                  <a:srgbClr val="569CD6"/>
                </a:solidFill>
                <a:latin typeface="Menlo"/>
              </a:rPr>
              <a:t>  ...</a:t>
            </a:r>
            <a:endParaRPr lang="en-US" sz="2400">
              <a:solidFill>
                <a:schemeClr val="accent6">
                  <a:lumMod val="10000"/>
                </a:schemeClr>
              </a:solidFill>
              <a:latin typeface="Menlo"/>
            </a:endParaRPr>
          </a:p>
          <a:p>
            <a:r>
              <a:rPr lang="en-US" sz="2400">
                <a:solidFill>
                  <a:schemeClr val="accent6">
                    <a:lumMod val="10000"/>
                  </a:schemeClr>
                </a:solidFill>
                <a:latin typeface="Menlo"/>
              </a:rPr>
              <a:t> </a:t>
            </a:r>
          </a:p>
          <a:p>
            <a:r>
              <a:rPr lang="en-US" sz="2400" i="1">
                <a:solidFill>
                  <a:schemeClr val="accent6">
                    <a:lumMod val="10000"/>
                  </a:schemeClr>
                </a:solidFill>
                <a:latin typeface="Menlo"/>
              </a:rPr>
              <a:t>  </a:t>
            </a:r>
            <a:r>
              <a:rPr lang="en-US" sz="2400" i="1" err="1">
                <a:solidFill>
                  <a:schemeClr val="accent6">
                    <a:lumMod val="10000"/>
                  </a:schemeClr>
                </a:solidFill>
                <a:latin typeface="Menlo"/>
              </a:rPr>
              <a:t>NonZero</a:t>
            </a:r>
            <a:r>
              <a:rPr lang="en-US" sz="2400">
                <a:solidFill>
                  <a:schemeClr val="accent6">
                    <a:lumMod val="10000"/>
                  </a:schemeClr>
                </a:solidFill>
                <a:latin typeface="Menlo"/>
              </a:rPr>
              <a:t>(b);</a:t>
            </a:r>
          </a:p>
          <a:p>
            <a:r>
              <a:rPr lang="en-US" sz="2400">
                <a:solidFill>
                  <a:schemeClr val="accent6">
                    <a:lumMod val="10000"/>
                  </a:schemeClr>
                </a:solidFill>
                <a:latin typeface="Menlo"/>
              </a:rPr>
              <a:t>	</a:t>
            </a:r>
          </a:p>
          <a:p>
            <a:r>
              <a:rPr lang="en-US" sz="2400" i="1">
                <a:solidFill>
                  <a:schemeClr val="accent6">
                    <a:lumMod val="10000"/>
                  </a:schemeClr>
                </a:solidFill>
                <a:latin typeface="Menlo"/>
              </a:rPr>
              <a:t>  </a:t>
            </a:r>
            <a:r>
              <a:rPr lang="en-US" sz="2400">
                <a:solidFill>
                  <a:schemeClr val="accent6">
                    <a:lumMod val="10000"/>
                  </a:schemeClr>
                </a:solidFill>
                <a:latin typeface="Menlo"/>
              </a:rPr>
              <a:t>d </a:t>
            </a:r>
            <a:r>
              <a:rPr lang="en-US" sz="2400">
                <a:solidFill>
                  <a:srgbClr val="569CD6"/>
                </a:solidFill>
                <a:latin typeface="Menlo"/>
              </a:rPr>
              <a:t>&lt;==</a:t>
            </a:r>
            <a:r>
              <a:rPr lang="en-US" sz="2400">
                <a:solidFill>
                  <a:schemeClr val="accent6">
                    <a:lumMod val="10000"/>
                  </a:schemeClr>
                </a:solidFill>
                <a:latin typeface="Menlo"/>
              </a:rPr>
              <a:t> </a:t>
            </a:r>
            <a:r>
              <a:rPr lang="en-US" sz="2400" i="1">
                <a:solidFill>
                  <a:schemeClr val="accent6">
                    <a:lumMod val="10000"/>
                  </a:schemeClr>
                </a:solidFill>
                <a:latin typeface="Menlo"/>
              </a:rPr>
              <a:t>Division</a:t>
            </a:r>
            <a:r>
              <a:rPr lang="en-US" sz="2400">
                <a:solidFill>
                  <a:schemeClr val="accent6">
                    <a:lumMod val="10000"/>
                  </a:schemeClr>
                </a:solidFill>
                <a:latin typeface="Menlo"/>
              </a:rPr>
              <a:t>(a, b);</a:t>
            </a:r>
          </a:p>
          <a:p>
            <a:endParaRPr lang="en-US" sz="2400">
              <a:solidFill>
                <a:schemeClr val="accent6">
                  <a:lumMod val="10000"/>
                </a:schemeClr>
              </a:solidFill>
              <a:latin typeface="Menlo"/>
            </a:endParaRPr>
          </a:p>
          <a:p>
            <a:r>
              <a:rPr lang="en-US" sz="2400">
                <a:solidFill>
                  <a:schemeClr val="accent6">
                    <a:lumMod val="10000"/>
                  </a:schemeClr>
                </a:solidFill>
                <a:latin typeface="Menlo"/>
              </a:rPr>
              <a:t>  out </a:t>
            </a:r>
            <a:r>
              <a:rPr lang="en-US" sz="2400">
                <a:solidFill>
                  <a:srgbClr val="569CD6"/>
                </a:solidFill>
                <a:latin typeface="Menlo"/>
              </a:rPr>
              <a:t>&lt;==</a:t>
            </a:r>
            <a:r>
              <a:rPr lang="en-US" sz="2400">
                <a:solidFill>
                  <a:schemeClr val="accent6">
                    <a:lumMod val="10000"/>
                  </a:schemeClr>
                </a:solidFill>
                <a:latin typeface="Menlo"/>
              </a:rPr>
              <a:t> </a:t>
            </a:r>
            <a:r>
              <a:rPr lang="en-US" sz="2400" err="1">
                <a:solidFill>
                  <a:schemeClr val="accent6">
                    <a:lumMod val="10000"/>
                  </a:schemeClr>
                </a:solidFill>
                <a:latin typeface="Menlo"/>
              </a:rPr>
              <a:t>d.out</a:t>
            </a:r>
            <a:r>
              <a:rPr lang="en-US" sz="2400">
                <a:solidFill>
                  <a:schemeClr val="accent6">
                    <a:lumMod val="10000"/>
                  </a:schemeClr>
                </a:solidFill>
                <a:latin typeface="Menlo"/>
              </a:rPr>
              <a:t>;</a:t>
            </a:r>
            <a:endParaRPr lang="en-US" sz="2400">
              <a:solidFill>
                <a:srgbClr val="569CD6"/>
              </a:solidFill>
              <a:latin typeface="Menlo"/>
            </a:endParaRPr>
          </a:p>
          <a:p>
            <a:endParaRPr lang="en-US" sz="2400">
              <a:solidFill>
                <a:srgbClr val="569CD6"/>
              </a:solidFill>
              <a:latin typeface="Menlo"/>
            </a:endParaRPr>
          </a:p>
          <a:p>
            <a:r>
              <a:rPr lang="en-US" sz="2400">
                <a:solidFill>
                  <a:schemeClr val="accent6">
                    <a:lumMod val="10000"/>
                  </a:schemeClr>
                </a:solidFill>
                <a:latin typeface="Menlo"/>
              </a:rPr>
              <a:t>}</a:t>
            </a:r>
          </a:p>
        </p:txBody>
      </p:sp>
      <p:sp>
        <p:nvSpPr>
          <p:cNvPr id="38" name="Vrije vorm 37">
            <a:extLst>
              <a:ext uri="{FF2B5EF4-FFF2-40B4-BE49-F238E27FC236}">
                <a16:creationId xmlns:a16="http://schemas.microsoft.com/office/drawing/2014/main" id="{4E1465B5-ADF0-452E-4C66-25EA3F91F2F7}"/>
              </a:ext>
            </a:extLst>
          </p:cNvPr>
          <p:cNvSpPr/>
          <p:nvPr/>
        </p:nvSpPr>
        <p:spPr>
          <a:xfrm>
            <a:off x="10960274" y="2280558"/>
            <a:ext cx="6057900" cy="3390900"/>
          </a:xfrm>
          <a:custGeom>
            <a:avLst/>
            <a:gdLst>
              <a:gd name="csX0" fmla="*/ 0 w 6057900"/>
              <a:gd name="csY0" fmla="*/ 3390900 h 3390900"/>
              <a:gd name="csX1" fmla="*/ 2990850 w 6057900"/>
              <a:gd name="csY1" fmla="*/ 2705100 h 3390900"/>
              <a:gd name="csX2" fmla="*/ 6057900 w 6057900"/>
              <a:gd name="csY2" fmla="*/ 0 h 3390900"/>
            </a:gdLst>
            <a:ahLst/>
            <a:cxnLst>
              <a:cxn ang="0">
                <a:pos x="csX0" y="csY0"/>
              </a:cxn>
              <a:cxn ang="0">
                <a:pos x="csX1" y="csY1"/>
              </a:cxn>
              <a:cxn ang="0">
                <a:pos x="csX2" y="csY2"/>
              </a:cxn>
            </a:cxnLst>
            <a:rect l="l" t="t" r="r" b="b"/>
            <a:pathLst>
              <a:path w="6057900" h="3390900">
                <a:moveTo>
                  <a:pt x="0" y="3390900"/>
                </a:moveTo>
                <a:cubicBezTo>
                  <a:pt x="990600" y="3330575"/>
                  <a:pt x="1981200" y="3270250"/>
                  <a:pt x="2990850" y="2705100"/>
                </a:cubicBezTo>
                <a:cubicBezTo>
                  <a:pt x="4000500" y="2139950"/>
                  <a:pt x="5029200" y="1069975"/>
                  <a:pt x="6057900" y="0"/>
                </a:cubicBezTo>
              </a:path>
            </a:pathLst>
          </a:custGeom>
          <a:noFill/>
          <a:ln w="57150">
            <a:solidFill>
              <a:schemeClr val="accent6">
                <a:lumMod val="10000"/>
                <a:alpha val="2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Tekstvak 39">
            <a:extLst>
              <a:ext uri="{FF2B5EF4-FFF2-40B4-BE49-F238E27FC236}">
                <a16:creationId xmlns:a16="http://schemas.microsoft.com/office/drawing/2014/main" id="{A511B983-307F-7549-1695-EC460ED7DF87}"/>
              </a:ext>
            </a:extLst>
          </p:cNvPr>
          <p:cNvSpPr txBox="1"/>
          <p:nvPr/>
        </p:nvSpPr>
        <p:spPr>
          <a:xfrm>
            <a:off x="23504869" y="13187659"/>
            <a:ext cx="872782" cy="646331"/>
          </a:xfrm>
          <a:prstGeom prst="rect">
            <a:avLst/>
          </a:prstGeom>
          <a:noFill/>
        </p:spPr>
        <p:txBody>
          <a:bodyPr wrap="square" rtlCol="0">
            <a:spAutoFit/>
          </a:bodyPr>
          <a:lstStyle/>
          <a:p>
            <a:r>
              <a:rPr lang="nl-BE" b="1" dirty="0">
                <a:solidFill>
                  <a:schemeClr val="bg1"/>
                </a:solidFill>
              </a:rPr>
              <a:t>26</a:t>
            </a:r>
          </a:p>
        </p:txBody>
      </p:sp>
      <p:sp>
        <p:nvSpPr>
          <p:cNvPr id="14" name="Rechthoek 13">
            <a:extLst>
              <a:ext uri="{FF2B5EF4-FFF2-40B4-BE49-F238E27FC236}">
                <a16:creationId xmlns:a16="http://schemas.microsoft.com/office/drawing/2014/main" id="{7247C6D5-EEF9-A26F-463B-D55E5D1E5020}"/>
              </a:ext>
            </a:extLst>
          </p:cNvPr>
          <p:cNvSpPr/>
          <p:nvPr/>
        </p:nvSpPr>
        <p:spPr>
          <a:xfrm>
            <a:off x="18131154" y="5094025"/>
            <a:ext cx="3975654" cy="882790"/>
          </a:xfrm>
          <a:prstGeom prst="rect">
            <a:avLst/>
          </a:prstGeom>
          <a:solidFill>
            <a:srgbClr val="1B9399"/>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dirty="0">
                <a:latin typeface="+mj-lt"/>
              </a:rPr>
              <a:t>CONSTRAINTS</a:t>
            </a:r>
          </a:p>
        </p:txBody>
      </p:sp>
      <p:sp>
        <p:nvSpPr>
          <p:cNvPr id="17" name="Rechthoek 16">
            <a:extLst>
              <a:ext uri="{FF2B5EF4-FFF2-40B4-BE49-F238E27FC236}">
                <a16:creationId xmlns:a16="http://schemas.microsoft.com/office/drawing/2014/main" id="{7CC10990-46D2-D2D9-7C2A-BD2C85EC8835}"/>
              </a:ext>
            </a:extLst>
          </p:cNvPr>
          <p:cNvSpPr/>
          <p:nvPr/>
        </p:nvSpPr>
        <p:spPr>
          <a:xfrm>
            <a:off x="10200998" y="1706944"/>
            <a:ext cx="3975654" cy="882790"/>
          </a:xfrm>
          <a:prstGeom prst="rect">
            <a:avLst/>
          </a:prstGeom>
          <a:solidFill>
            <a:srgbClr val="1B9399"/>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dirty="0">
                <a:latin typeface="+mj-lt"/>
              </a:rPr>
              <a:t>ZKP PROGRAM</a:t>
            </a:r>
          </a:p>
        </p:txBody>
      </p:sp>
      <p:sp>
        <p:nvSpPr>
          <p:cNvPr id="20" name="Rechthoek 19">
            <a:extLst>
              <a:ext uri="{FF2B5EF4-FFF2-40B4-BE49-F238E27FC236}">
                <a16:creationId xmlns:a16="http://schemas.microsoft.com/office/drawing/2014/main" id="{B1493D9B-A26A-6269-A4D3-01EA3D95501E}"/>
              </a:ext>
            </a:extLst>
          </p:cNvPr>
          <p:cNvSpPr/>
          <p:nvPr/>
        </p:nvSpPr>
        <p:spPr>
          <a:xfrm>
            <a:off x="2176570" y="5094025"/>
            <a:ext cx="4164199" cy="882790"/>
          </a:xfrm>
          <a:prstGeom prst="rect">
            <a:avLst/>
          </a:prstGeom>
          <a:solidFill>
            <a:srgbClr val="1B9399"/>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dirty="0">
                <a:latin typeface="+mj-lt"/>
              </a:rPr>
              <a:t>COMPUTATIONS</a:t>
            </a:r>
          </a:p>
        </p:txBody>
      </p:sp>
    </p:spTree>
    <p:extLst>
      <p:ext uri="{BB962C8B-B14F-4D97-AF65-F5344CB8AC3E}">
        <p14:creationId xmlns:p14="http://schemas.microsoft.com/office/powerpoint/2010/main" val="1408077938"/>
      </p:ext>
    </p:extLst>
  </p:cSld>
  <p:clrMapOvr>
    <a:masterClrMapping/>
  </p:clrMapOvr>
  <p:transition spd="med"/>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A366CE-4856-68E4-C23C-990F9A55AE19}"/>
            </a:ext>
          </a:extLst>
        </p:cNvPr>
        <p:cNvGrpSpPr/>
        <p:nvPr/>
      </p:nvGrpSpPr>
      <p:grpSpPr>
        <a:xfrm>
          <a:off x="0" y="0"/>
          <a:ext cx="0" cy="0"/>
          <a:chOff x="0" y="0"/>
          <a:chExt cx="0" cy="0"/>
        </a:xfrm>
      </p:grpSpPr>
      <p:sp>
        <p:nvSpPr>
          <p:cNvPr id="3" name="Tekstvak 2">
            <a:extLst>
              <a:ext uri="{FF2B5EF4-FFF2-40B4-BE49-F238E27FC236}">
                <a16:creationId xmlns:a16="http://schemas.microsoft.com/office/drawing/2014/main" id="{32CB5EEB-8400-E370-20E6-42FFB7197B15}"/>
              </a:ext>
            </a:extLst>
          </p:cNvPr>
          <p:cNvSpPr txBox="1"/>
          <p:nvPr/>
        </p:nvSpPr>
        <p:spPr>
          <a:xfrm>
            <a:off x="1132206" y="921160"/>
            <a:ext cx="17547681" cy="1323439"/>
          </a:xfrm>
          <a:prstGeom prst="rect">
            <a:avLst/>
          </a:prstGeom>
          <a:noFill/>
        </p:spPr>
        <p:txBody>
          <a:bodyPr wrap="square">
            <a:spAutoFit/>
          </a:bodyPr>
          <a:lstStyle/>
          <a:p>
            <a:pPr>
              <a:spcBef>
                <a:spcPts val="0"/>
              </a:spcBef>
              <a:spcAft>
                <a:spcPts val="0"/>
              </a:spcAft>
            </a:pPr>
            <a:r>
              <a:rPr lang="nl-BE" sz="8000" b="1">
                <a:latin typeface="Nunito" pitchFamily="2" charset="77"/>
              </a:rPr>
              <a:t>DCM Example</a:t>
            </a:r>
            <a:endParaRPr lang="nl-BE" sz="11500"/>
          </a:p>
        </p:txBody>
      </p:sp>
      <p:cxnSp>
        <p:nvCxnSpPr>
          <p:cNvPr id="4" name="Rechte verbindingslijn met pijl 3">
            <a:extLst>
              <a:ext uri="{FF2B5EF4-FFF2-40B4-BE49-F238E27FC236}">
                <a16:creationId xmlns:a16="http://schemas.microsoft.com/office/drawing/2014/main" id="{F46DF15C-2FD3-BDB4-5E1E-47F4135C3A5B}"/>
              </a:ext>
            </a:extLst>
          </p:cNvPr>
          <p:cNvCxnSpPr>
            <a:cxnSpLocks/>
          </p:cNvCxnSpPr>
          <p:nvPr/>
        </p:nvCxnSpPr>
        <p:spPr>
          <a:xfrm flipH="1">
            <a:off x="6435040" y="7189145"/>
            <a:ext cx="2176369" cy="0"/>
          </a:xfrm>
          <a:prstGeom prst="straightConnector1">
            <a:avLst/>
          </a:prstGeom>
          <a:ln w="57150">
            <a:solidFill>
              <a:schemeClr val="accent6">
                <a:lumMod val="1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0" name="Rechte verbindingslijn met pijl 9">
            <a:extLst>
              <a:ext uri="{FF2B5EF4-FFF2-40B4-BE49-F238E27FC236}">
                <a16:creationId xmlns:a16="http://schemas.microsoft.com/office/drawing/2014/main" id="{A148301B-2EC3-E63B-1B51-95B387C7759C}"/>
              </a:ext>
            </a:extLst>
          </p:cNvPr>
          <p:cNvCxnSpPr>
            <a:cxnSpLocks/>
          </p:cNvCxnSpPr>
          <p:nvPr/>
        </p:nvCxnSpPr>
        <p:spPr>
          <a:xfrm flipH="1">
            <a:off x="15766246" y="7189200"/>
            <a:ext cx="2176369" cy="0"/>
          </a:xfrm>
          <a:prstGeom prst="straightConnector1">
            <a:avLst/>
          </a:prstGeom>
          <a:ln w="57150">
            <a:solidFill>
              <a:schemeClr val="accent6">
                <a:lumMod val="10000"/>
              </a:schemeClr>
            </a:solidFill>
            <a:headEnd type="triangle"/>
            <a:tailEnd type="none"/>
          </a:ln>
        </p:spPr>
        <p:style>
          <a:lnRef idx="1">
            <a:schemeClr val="accent1"/>
          </a:lnRef>
          <a:fillRef idx="0">
            <a:schemeClr val="accent1"/>
          </a:fillRef>
          <a:effectRef idx="0">
            <a:schemeClr val="accent1"/>
          </a:effectRef>
          <a:fontRef idx="minor">
            <a:schemeClr val="tx1"/>
          </a:fontRef>
        </p:style>
      </p:cxnSp>
      <p:sp>
        <p:nvSpPr>
          <p:cNvPr id="15" name="Tekstvak 14">
            <a:extLst>
              <a:ext uri="{FF2B5EF4-FFF2-40B4-BE49-F238E27FC236}">
                <a16:creationId xmlns:a16="http://schemas.microsoft.com/office/drawing/2014/main" id="{B24B16AF-23AA-6FE7-1583-B7F9E07C2BAE}"/>
              </a:ext>
            </a:extLst>
          </p:cNvPr>
          <p:cNvSpPr txBox="1"/>
          <p:nvPr/>
        </p:nvSpPr>
        <p:spPr>
          <a:xfrm>
            <a:off x="18400920" y="6858002"/>
            <a:ext cx="3436129" cy="584775"/>
          </a:xfrm>
          <a:custGeom>
            <a:avLst/>
            <a:gdLst>
              <a:gd name="csX0" fmla="*/ 0 w 3436129"/>
              <a:gd name="csY0" fmla="*/ 0 h 584775"/>
              <a:gd name="csX1" fmla="*/ 538327 w 3436129"/>
              <a:gd name="csY1" fmla="*/ 0 h 584775"/>
              <a:gd name="csX2" fmla="*/ 1007931 w 3436129"/>
              <a:gd name="csY2" fmla="*/ 0 h 584775"/>
              <a:gd name="csX3" fmla="*/ 1649342 w 3436129"/>
              <a:gd name="csY3" fmla="*/ 0 h 584775"/>
              <a:gd name="csX4" fmla="*/ 2187669 w 3436129"/>
              <a:gd name="csY4" fmla="*/ 0 h 584775"/>
              <a:gd name="csX5" fmla="*/ 2725996 w 3436129"/>
              <a:gd name="csY5" fmla="*/ 0 h 584775"/>
              <a:gd name="csX6" fmla="*/ 3436129 w 3436129"/>
              <a:gd name="csY6" fmla="*/ 0 h 584775"/>
              <a:gd name="csX7" fmla="*/ 3436129 w 3436129"/>
              <a:gd name="csY7" fmla="*/ 584775 h 584775"/>
              <a:gd name="csX8" fmla="*/ 2863441 w 3436129"/>
              <a:gd name="csY8" fmla="*/ 584775 h 584775"/>
              <a:gd name="csX9" fmla="*/ 2393837 w 3436129"/>
              <a:gd name="csY9" fmla="*/ 584775 h 584775"/>
              <a:gd name="csX10" fmla="*/ 1821148 w 3436129"/>
              <a:gd name="csY10" fmla="*/ 584775 h 584775"/>
              <a:gd name="csX11" fmla="*/ 1248460 w 3436129"/>
              <a:gd name="csY11" fmla="*/ 584775 h 584775"/>
              <a:gd name="csX12" fmla="*/ 710133 w 3436129"/>
              <a:gd name="csY12" fmla="*/ 584775 h 584775"/>
              <a:gd name="csX13" fmla="*/ 0 w 3436129"/>
              <a:gd name="csY13" fmla="*/ 584775 h 584775"/>
              <a:gd name="csX14" fmla="*/ 0 w 3436129"/>
              <a:gd name="csY14" fmla="*/ 0 h 584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3436129" h="584775" extrusionOk="0">
                <a:moveTo>
                  <a:pt x="0" y="0"/>
                </a:moveTo>
                <a:cubicBezTo>
                  <a:pt x="114264" y="-1214"/>
                  <a:pt x="394194" y="23082"/>
                  <a:pt x="538327" y="0"/>
                </a:cubicBezTo>
                <a:cubicBezTo>
                  <a:pt x="682460" y="-23082"/>
                  <a:pt x="793088" y="24008"/>
                  <a:pt x="1007931" y="0"/>
                </a:cubicBezTo>
                <a:cubicBezTo>
                  <a:pt x="1222774" y="-24008"/>
                  <a:pt x="1501154" y="74624"/>
                  <a:pt x="1649342" y="0"/>
                </a:cubicBezTo>
                <a:cubicBezTo>
                  <a:pt x="1797530" y="-74624"/>
                  <a:pt x="2036007" y="30938"/>
                  <a:pt x="2187669" y="0"/>
                </a:cubicBezTo>
                <a:cubicBezTo>
                  <a:pt x="2339331" y="-30938"/>
                  <a:pt x="2514044" y="33172"/>
                  <a:pt x="2725996" y="0"/>
                </a:cubicBezTo>
                <a:cubicBezTo>
                  <a:pt x="2937948" y="-33172"/>
                  <a:pt x="3265565" y="46101"/>
                  <a:pt x="3436129" y="0"/>
                </a:cubicBezTo>
                <a:cubicBezTo>
                  <a:pt x="3485998" y="282673"/>
                  <a:pt x="3418203" y="341227"/>
                  <a:pt x="3436129" y="584775"/>
                </a:cubicBezTo>
                <a:cubicBezTo>
                  <a:pt x="3320260" y="595196"/>
                  <a:pt x="3132633" y="576834"/>
                  <a:pt x="2863441" y="584775"/>
                </a:cubicBezTo>
                <a:cubicBezTo>
                  <a:pt x="2594249" y="592716"/>
                  <a:pt x="2498965" y="535622"/>
                  <a:pt x="2393837" y="584775"/>
                </a:cubicBezTo>
                <a:cubicBezTo>
                  <a:pt x="2288709" y="633928"/>
                  <a:pt x="2073844" y="528092"/>
                  <a:pt x="1821148" y="584775"/>
                </a:cubicBezTo>
                <a:cubicBezTo>
                  <a:pt x="1568452" y="641458"/>
                  <a:pt x="1382122" y="539313"/>
                  <a:pt x="1248460" y="584775"/>
                </a:cubicBezTo>
                <a:cubicBezTo>
                  <a:pt x="1114798" y="630237"/>
                  <a:pt x="961950" y="541872"/>
                  <a:pt x="710133" y="584775"/>
                </a:cubicBezTo>
                <a:cubicBezTo>
                  <a:pt x="458316" y="627678"/>
                  <a:pt x="352145" y="554807"/>
                  <a:pt x="0" y="584775"/>
                </a:cubicBezTo>
                <a:cubicBezTo>
                  <a:pt x="-55378" y="456293"/>
                  <a:pt x="11508" y="250004"/>
                  <a:pt x="0" y="0"/>
                </a:cubicBezTo>
                <a:close/>
              </a:path>
            </a:pathLst>
          </a:custGeom>
          <a:noFill/>
          <a:ln w="57150">
            <a:solidFill>
              <a:schemeClr val="accent6">
                <a:lumMod val="10000"/>
              </a:schemeClr>
            </a:solidFill>
            <a:extLst>
              <a:ext uri="{C807C97D-BFC1-408E-A445-0C87EB9F89A2}">
                <ask:lineSketchStyleProps xmlns:ask="http://schemas.microsoft.com/office/drawing/2018/sketchyshapes" sd="1219033472">
                  <a:prstGeom prst="rect">
                    <a:avLst/>
                  </a:prstGeom>
                  <ask:type>
                    <ask:lineSketchScribble/>
                  </ask:type>
                </ask:lineSketchStyleProps>
              </a:ext>
            </a:extLst>
          </a:ln>
          <a:effectLst>
            <a:outerShdw blurRad="225425" dist="50800" dir="5220000" algn="ctr">
              <a:srgbClr val="000000">
                <a:alpha val="33000"/>
              </a:srgbClr>
            </a:outerShdw>
          </a:effectLst>
        </p:spPr>
        <p:txBody>
          <a:bodyPr wrap="square" rtlCol="0">
            <a:spAutoFit/>
          </a:bodyPr>
          <a:lstStyle/>
          <a:p>
            <a:r>
              <a:rPr lang="en-US" sz="3200">
                <a:latin typeface="Menlo" panose="020B0609030804020204" pitchFamily="49" charset="0"/>
                <a:ea typeface="Menlo" panose="020B0609030804020204" pitchFamily="49" charset="0"/>
                <a:cs typeface="Menlo" panose="020B0609030804020204" pitchFamily="49" charset="0"/>
              </a:rPr>
              <a:t>out * b === a</a:t>
            </a:r>
          </a:p>
        </p:txBody>
      </p:sp>
      <p:sp>
        <p:nvSpPr>
          <p:cNvPr id="16" name="Tekstvak 15">
            <a:extLst>
              <a:ext uri="{FF2B5EF4-FFF2-40B4-BE49-F238E27FC236}">
                <a16:creationId xmlns:a16="http://schemas.microsoft.com/office/drawing/2014/main" id="{592656B3-2FB6-A80D-BCB1-7915D6680C45}"/>
              </a:ext>
            </a:extLst>
          </p:cNvPr>
          <p:cNvSpPr txBox="1"/>
          <p:nvPr/>
        </p:nvSpPr>
        <p:spPr>
          <a:xfrm>
            <a:off x="2540605" y="6896760"/>
            <a:ext cx="3436128" cy="584775"/>
          </a:xfrm>
          <a:custGeom>
            <a:avLst/>
            <a:gdLst>
              <a:gd name="csX0" fmla="*/ 0 w 3436128"/>
              <a:gd name="csY0" fmla="*/ 0 h 584775"/>
              <a:gd name="csX1" fmla="*/ 538327 w 3436128"/>
              <a:gd name="csY1" fmla="*/ 0 h 584775"/>
              <a:gd name="csX2" fmla="*/ 1007931 w 3436128"/>
              <a:gd name="csY2" fmla="*/ 0 h 584775"/>
              <a:gd name="csX3" fmla="*/ 1649341 w 3436128"/>
              <a:gd name="csY3" fmla="*/ 0 h 584775"/>
              <a:gd name="csX4" fmla="*/ 2187668 w 3436128"/>
              <a:gd name="csY4" fmla="*/ 0 h 584775"/>
              <a:gd name="csX5" fmla="*/ 2725995 w 3436128"/>
              <a:gd name="csY5" fmla="*/ 0 h 584775"/>
              <a:gd name="csX6" fmla="*/ 3436128 w 3436128"/>
              <a:gd name="csY6" fmla="*/ 0 h 584775"/>
              <a:gd name="csX7" fmla="*/ 3436128 w 3436128"/>
              <a:gd name="csY7" fmla="*/ 584775 h 584775"/>
              <a:gd name="csX8" fmla="*/ 2863440 w 3436128"/>
              <a:gd name="csY8" fmla="*/ 584775 h 584775"/>
              <a:gd name="csX9" fmla="*/ 2393836 w 3436128"/>
              <a:gd name="csY9" fmla="*/ 584775 h 584775"/>
              <a:gd name="csX10" fmla="*/ 1821148 w 3436128"/>
              <a:gd name="csY10" fmla="*/ 584775 h 584775"/>
              <a:gd name="csX11" fmla="*/ 1248460 w 3436128"/>
              <a:gd name="csY11" fmla="*/ 584775 h 584775"/>
              <a:gd name="csX12" fmla="*/ 710133 w 3436128"/>
              <a:gd name="csY12" fmla="*/ 584775 h 584775"/>
              <a:gd name="csX13" fmla="*/ 0 w 3436128"/>
              <a:gd name="csY13" fmla="*/ 584775 h 584775"/>
              <a:gd name="csX14" fmla="*/ 0 w 3436128"/>
              <a:gd name="csY14" fmla="*/ 0 h 584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3436128" h="584775" extrusionOk="0">
                <a:moveTo>
                  <a:pt x="0" y="0"/>
                </a:moveTo>
                <a:cubicBezTo>
                  <a:pt x="114264" y="-1214"/>
                  <a:pt x="394194" y="23082"/>
                  <a:pt x="538327" y="0"/>
                </a:cubicBezTo>
                <a:cubicBezTo>
                  <a:pt x="682460" y="-23082"/>
                  <a:pt x="793088" y="24008"/>
                  <a:pt x="1007931" y="0"/>
                </a:cubicBezTo>
                <a:cubicBezTo>
                  <a:pt x="1222774" y="-24008"/>
                  <a:pt x="1503540" y="2947"/>
                  <a:pt x="1649341" y="0"/>
                </a:cubicBezTo>
                <a:cubicBezTo>
                  <a:pt x="1795142" y="-2947"/>
                  <a:pt x="2036006" y="30938"/>
                  <a:pt x="2187668" y="0"/>
                </a:cubicBezTo>
                <a:cubicBezTo>
                  <a:pt x="2339330" y="-30938"/>
                  <a:pt x="2514043" y="33172"/>
                  <a:pt x="2725995" y="0"/>
                </a:cubicBezTo>
                <a:cubicBezTo>
                  <a:pt x="2937947" y="-33172"/>
                  <a:pt x="3265564" y="46101"/>
                  <a:pt x="3436128" y="0"/>
                </a:cubicBezTo>
                <a:cubicBezTo>
                  <a:pt x="3485997" y="282673"/>
                  <a:pt x="3418202" y="341227"/>
                  <a:pt x="3436128" y="584775"/>
                </a:cubicBezTo>
                <a:cubicBezTo>
                  <a:pt x="3320259" y="595196"/>
                  <a:pt x="3132632" y="576834"/>
                  <a:pt x="2863440" y="584775"/>
                </a:cubicBezTo>
                <a:cubicBezTo>
                  <a:pt x="2594248" y="592716"/>
                  <a:pt x="2498964" y="535622"/>
                  <a:pt x="2393836" y="584775"/>
                </a:cubicBezTo>
                <a:cubicBezTo>
                  <a:pt x="2288708" y="633928"/>
                  <a:pt x="2072313" y="522925"/>
                  <a:pt x="1821148" y="584775"/>
                </a:cubicBezTo>
                <a:cubicBezTo>
                  <a:pt x="1569983" y="646625"/>
                  <a:pt x="1382122" y="539313"/>
                  <a:pt x="1248460" y="584775"/>
                </a:cubicBezTo>
                <a:cubicBezTo>
                  <a:pt x="1114798" y="630237"/>
                  <a:pt x="961950" y="541872"/>
                  <a:pt x="710133" y="584775"/>
                </a:cubicBezTo>
                <a:cubicBezTo>
                  <a:pt x="458316" y="627678"/>
                  <a:pt x="352145" y="554807"/>
                  <a:pt x="0" y="584775"/>
                </a:cubicBezTo>
                <a:cubicBezTo>
                  <a:pt x="-55378" y="456293"/>
                  <a:pt x="11508" y="250004"/>
                  <a:pt x="0" y="0"/>
                </a:cubicBezTo>
                <a:close/>
              </a:path>
            </a:pathLst>
          </a:custGeom>
          <a:noFill/>
          <a:ln w="57150">
            <a:solidFill>
              <a:schemeClr val="accent6">
                <a:lumMod val="10000"/>
              </a:schemeClr>
            </a:solidFill>
            <a:extLst>
              <a:ext uri="{C807C97D-BFC1-408E-A445-0C87EB9F89A2}">
                <ask:lineSketchStyleProps xmlns:ask="http://schemas.microsoft.com/office/drawing/2018/sketchyshapes" sd="1219033472">
                  <a:prstGeom prst="rect">
                    <a:avLst/>
                  </a:prstGeom>
                  <ask:type>
                    <ask:lineSketchScribble/>
                  </ask:type>
                </ask:lineSketchStyleProps>
              </a:ext>
            </a:extLst>
          </a:ln>
          <a:effectLst>
            <a:outerShdw blurRad="225425" dist="50800" dir="5220000" algn="ctr">
              <a:srgbClr val="000000">
                <a:alpha val="33000"/>
              </a:srgbClr>
            </a:outerShdw>
          </a:effectLst>
        </p:spPr>
        <p:txBody>
          <a:bodyPr wrap="square" rtlCol="0">
            <a:spAutoFit/>
          </a:bodyPr>
          <a:lstStyle/>
          <a:p>
            <a:r>
              <a:rPr lang="en-US" sz="3200">
                <a:latin typeface="Menlo" panose="020B0609030804020204" pitchFamily="49" charset="0"/>
                <a:ea typeface="Menlo" panose="020B0609030804020204" pitchFamily="49" charset="0"/>
                <a:cs typeface="Menlo" panose="020B0609030804020204" pitchFamily="49" charset="0"/>
              </a:rPr>
              <a:t>out &lt;-- a / b</a:t>
            </a:r>
          </a:p>
        </p:txBody>
      </p:sp>
      <p:pic>
        <p:nvPicPr>
          <p:cNvPr id="18" name="Picture 2" descr="Cool boy emoji | AI Emoji Generator">
            <a:extLst>
              <a:ext uri="{FF2B5EF4-FFF2-40B4-BE49-F238E27FC236}">
                <a16:creationId xmlns:a16="http://schemas.microsoft.com/office/drawing/2014/main" id="{7A9C888B-5772-DF9E-62E6-307C292F279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7167" y="6488668"/>
            <a:ext cx="1323439" cy="1323439"/>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4" descr="Girl, cute , big eyes , black hair, white skin emoji | AI Emoji Generator">
            <a:extLst>
              <a:ext uri="{FF2B5EF4-FFF2-40B4-BE49-F238E27FC236}">
                <a16:creationId xmlns:a16="http://schemas.microsoft.com/office/drawing/2014/main" id="{80501CEA-BE5B-7984-C523-3799CC56EC9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773122" y="6424743"/>
            <a:ext cx="1387365" cy="138736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Tabel 5">
            <a:extLst>
              <a:ext uri="{FF2B5EF4-FFF2-40B4-BE49-F238E27FC236}">
                <a16:creationId xmlns:a16="http://schemas.microsoft.com/office/drawing/2014/main" id="{FB0EB924-63AC-8023-7825-12E4BED75CD2}"/>
              </a:ext>
            </a:extLst>
          </p:cNvPr>
          <p:cNvGraphicFramePr>
            <a:graphicFrameLocks noGrp="1"/>
          </p:cNvGraphicFramePr>
          <p:nvPr>
            <p:extLst>
              <p:ext uri="{D42A27DB-BD31-4B8C-83A1-F6EECF244321}">
                <p14:modId xmlns:p14="http://schemas.microsoft.com/office/powerpoint/2010/main" val="2646985983"/>
              </p:ext>
            </p:extLst>
          </p:nvPr>
        </p:nvGraphicFramePr>
        <p:xfrm>
          <a:off x="1486800" y="8929132"/>
          <a:ext cx="5804784" cy="3312625"/>
        </p:xfrm>
        <a:graphic>
          <a:graphicData uri="http://schemas.openxmlformats.org/drawingml/2006/table">
            <a:tbl>
              <a:tblPr firstRow="1" bandRow="1">
                <a:tableStyleId>{073A0DAA-6AF3-43AB-8588-CEC1D06C72B9}</a:tableStyleId>
              </a:tblPr>
              <a:tblGrid>
                <a:gridCol w="1934928">
                  <a:extLst>
                    <a:ext uri="{9D8B030D-6E8A-4147-A177-3AD203B41FA5}">
                      <a16:colId xmlns:a16="http://schemas.microsoft.com/office/drawing/2014/main" val="2491878127"/>
                    </a:ext>
                  </a:extLst>
                </a:gridCol>
                <a:gridCol w="1934928">
                  <a:extLst>
                    <a:ext uri="{9D8B030D-6E8A-4147-A177-3AD203B41FA5}">
                      <a16:colId xmlns:a16="http://schemas.microsoft.com/office/drawing/2014/main" val="144037617"/>
                    </a:ext>
                  </a:extLst>
                </a:gridCol>
                <a:gridCol w="1934928">
                  <a:extLst>
                    <a:ext uri="{9D8B030D-6E8A-4147-A177-3AD203B41FA5}">
                      <a16:colId xmlns:a16="http://schemas.microsoft.com/office/drawing/2014/main" val="881259394"/>
                    </a:ext>
                  </a:extLst>
                </a:gridCol>
              </a:tblGrid>
              <a:tr h="662525">
                <a:tc>
                  <a:txBody>
                    <a:bodyPr/>
                    <a:lstStyle/>
                    <a:p>
                      <a:pPr algn="ctr"/>
                      <a:r>
                        <a:rPr lang="en-US" sz="3600"/>
                        <a:t>a</a:t>
                      </a:r>
                    </a:p>
                  </a:txBody>
                  <a:tcPr/>
                </a:tc>
                <a:tc>
                  <a:txBody>
                    <a:bodyPr/>
                    <a:lstStyle/>
                    <a:p>
                      <a:pPr algn="ctr"/>
                      <a:r>
                        <a:rPr lang="en-US" sz="3600"/>
                        <a:t>b</a:t>
                      </a:r>
                    </a:p>
                  </a:txBody>
                  <a:tcPr/>
                </a:tc>
                <a:tc>
                  <a:txBody>
                    <a:bodyPr/>
                    <a:lstStyle/>
                    <a:p>
                      <a:pPr algn="ctr"/>
                      <a:r>
                        <a:rPr lang="en-US" sz="3600"/>
                        <a:t>out</a:t>
                      </a:r>
                    </a:p>
                  </a:txBody>
                  <a:tcPr/>
                </a:tc>
                <a:extLst>
                  <a:ext uri="{0D108BD9-81ED-4DB2-BD59-A6C34878D82A}">
                    <a16:rowId xmlns:a16="http://schemas.microsoft.com/office/drawing/2014/main" val="2811539538"/>
                  </a:ext>
                </a:extLst>
              </a:tr>
              <a:tr h="662525">
                <a:tc>
                  <a:txBody>
                    <a:bodyPr/>
                    <a:lstStyle/>
                    <a:p>
                      <a:pPr algn="ctr"/>
                      <a:r>
                        <a:rPr lang="en-US" sz="3600" b="1">
                          <a:solidFill>
                            <a:schemeClr val="accent5">
                              <a:lumMod val="75000"/>
                            </a:schemeClr>
                          </a:solidFill>
                        </a:rPr>
                        <a:t>4</a:t>
                      </a:r>
                    </a:p>
                  </a:txBody>
                  <a:tcPr/>
                </a:tc>
                <a:tc>
                  <a:txBody>
                    <a:bodyPr/>
                    <a:lstStyle/>
                    <a:p>
                      <a:pPr algn="ctr"/>
                      <a:r>
                        <a:rPr lang="en-US" sz="3600" b="1">
                          <a:solidFill>
                            <a:schemeClr val="accent5">
                              <a:lumMod val="75000"/>
                            </a:schemeClr>
                          </a:solidFill>
                        </a:rPr>
                        <a:t>2</a:t>
                      </a:r>
                    </a:p>
                  </a:txBody>
                  <a:tcPr/>
                </a:tc>
                <a:tc>
                  <a:txBody>
                    <a:bodyPr/>
                    <a:lstStyle/>
                    <a:p>
                      <a:pPr algn="ctr"/>
                      <a:r>
                        <a:rPr lang="en-US" sz="3600" b="1">
                          <a:solidFill>
                            <a:schemeClr val="accent5">
                              <a:lumMod val="75000"/>
                            </a:schemeClr>
                          </a:solidFill>
                        </a:rPr>
                        <a:t>2</a:t>
                      </a:r>
                    </a:p>
                  </a:txBody>
                  <a:tcPr/>
                </a:tc>
                <a:extLst>
                  <a:ext uri="{0D108BD9-81ED-4DB2-BD59-A6C34878D82A}">
                    <a16:rowId xmlns:a16="http://schemas.microsoft.com/office/drawing/2014/main" val="199035966"/>
                  </a:ext>
                </a:extLst>
              </a:tr>
              <a:tr h="662525">
                <a:tc>
                  <a:txBody>
                    <a:bodyPr/>
                    <a:lstStyle/>
                    <a:p>
                      <a:pPr algn="ctr"/>
                      <a:r>
                        <a:rPr lang="en-US" sz="3600" b="1">
                          <a:solidFill>
                            <a:schemeClr val="accent5">
                              <a:lumMod val="75000"/>
                            </a:schemeClr>
                          </a:solidFill>
                        </a:rPr>
                        <a:t>2</a:t>
                      </a:r>
                    </a:p>
                  </a:txBody>
                  <a:tcPr>
                    <a:solidFill>
                      <a:srgbClr val="CCCCCF"/>
                    </a:solidFill>
                  </a:tcPr>
                </a:tc>
                <a:tc>
                  <a:txBody>
                    <a:bodyPr/>
                    <a:lstStyle/>
                    <a:p>
                      <a:pPr algn="ctr"/>
                      <a:r>
                        <a:rPr lang="en-US" sz="3600" b="1">
                          <a:solidFill>
                            <a:schemeClr val="accent5">
                              <a:lumMod val="75000"/>
                            </a:schemeClr>
                          </a:solidFill>
                        </a:rPr>
                        <a:t>1</a:t>
                      </a:r>
                    </a:p>
                  </a:txBody>
                  <a:tcPr>
                    <a:solidFill>
                      <a:srgbClr val="CCCCCF"/>
                    </a:solidFill>
                  </a:tcPr>
                </a:tc>
                <a:tc>
                  <a:txBody>
                    <a:bodyPr/>
                    <a:lstStyle/>
                    <a:p>
                      <a:pPr algn="ctr"/>
                      <a:r>
                        <a:rPr lang="en-US" sz="3600" b="1">
                          <a:solidFill>
                            <a:schemeClr val="accent5">
                              <a:lumMod val="75000"/>
                            </a:schemeClr>
                          </a:solidFill>
                        </a:rPr>
                        <a:t>2</a:t>
                      </a:r>
                    </a:p>
                  </a:txBody>
                  <a:tcPr>
                    <a:solidFill>
                      <a:srgbClr val="CCCCCF"/>
                    </a:solidFill>
                  </a:tcPr>
                </a:tc>
                <a:extLst>
                  <a:ext uri="{0D108BD9-81ED-4DB2-BD59-A6C34878D82A}">
                    <a16:rowId xmlns:a16="http://schemas.microsoft.com/office/drawing/2014/main" val="4092831775"/>
                  </a:ext>
                </a:extLst>
              </a:tr>
              <a:tr h="662525">
                <a:tc>
                  <a:txBody>
                    <a:bodyPr/>
                    <a:lstStyle/>
                    <a:p>
                      <a:pPr algn="ctr"/>
                      <a:r>
                        <a:rPr lang="en-US" sz="3600" b="1">
                          <a:solidFill>
                            <a:srgbClr val="FF0000"/>
                          </a:solidFill>
                        </a:rPr>
                        <a:t>0</a:t>
                      </a:r>
                    </a:p>
                  </a:txBody>
                  <a:tcPr/>
                </a:tc>
                <a:tc>
                  <a:txBody>
                    <a:bodyPr/>
                    <a:lstStyle/>
                    <a:p>
                      <a:pPr algn="ctr"/>
                      <a:r>
                        <a:rPr lang="en-US" sz="3600" b="1">
                          <a:solidFill>
                            <a:srgbClr val="FF0000"/>
                          </a:solidFill>
                        </a:rPr>
                        <a:t>0</a:t>
                      </a:r>
                    </a:p>
                  </a:txBody>
                  <a:tcPr/>
                </a:tc>
                <a:tc>
                  <a:txBody>
                    <a:bodyPr/>
                    <a:lstStyle/>
                    <a:p>
                      <a:pPr algn="ctr"/>
                      <a:r>
                        <a:rPr lang="en-US" sz="3600" b="1">
                          <a:solidFill>
                            <a:srgbClr val="FF0000"/>
                          </a:solidFill>
                        </a:rPr>
                        <a:t>5</a:t>
                      </a:r>
                    </a:p>
                  </a:txBody>
                  <a:tcPr/>
                </a:tc>
                <a:extLst>
                  <a:ext uri="{0D108BD9-81ED-4DB2-BD59-A6C34878D82A}">
                    <a16:rowId xmlns:a16="http://schemas.microsoft.com/office/drawing/2014/main" val="821677641"/>
                  </a:ext>
                </a:extLst>
              </a:tr>
              <a:tr h="662525">
                <a:tc>
                  <a:txBody>
                    <a:bodyPr/>
                    <a:lstStyle/>
                    <a:p>
                      <a:pPr algn="ctr"/>
                      <a:r>
                        <a:rPr lang="en-US" sz="3600" b="1">
                          <a:solidFill>
                            <a:srgbClr val="FF0000"/>
                          </a:solidFill>
                        </a:rPr>
                        <a:t>0</a:t>
                      </a:r>
                    </a:p>
                  </a:txBody>
                  <a:tcPr>
                    <a:solidFill>
                      <a:srgbClr val="CCCCCF"/>
                    </a:solidFill>
                  </a:tcPr>
                </a:tc>
                <a:tc>
                  <a:txBody>
                    <a:bodyPr/>
                    <a:lstStyle/>
                    <a:p>
                      <a:pPr algn="ctr"/>
                      <a:r>
                        <a:rPr lang="en-US" sz="3600" b="1">
                          <a:solidFill>
                            <a:srgbClr val="FF0000"/>
                          </a:solidFill>
                        </a:rPr>
                        <a:t>0</a:t>
                      </a:r>
                    </a:p>
                  </a:txBody>
                  <a:tcPr>
                    <a:solidFill>
                      <a:srgbClr val="CCCCCF"/>
                    </a:solidFill>
                  </a:tcPr>
                </a:tc>
                <a:tc>
                  <a:txBody>
                    <a:bodyPr/>
                    <a:lstStyle/>
                    <a:p>
                      <a:pPr algn="ctr"/>
                      <a:r>
                        <a:rPr lang="en-US" sz="3600" b="1">
                          <a:solidFill>
                            <a:srgbClr val="FF0000"/>
                          </a:solidFill>
                        </a:rPr>
                        <a:t>6</a:t>
                      </a:r>
                    </a:p>
                  </a:txBody>
                  <a:tcPr>
                    <a:solidFill>
                      <a:srgbClr val="CCCCCF"/>
                    </a:solidFill>
                  </a:tcPr>
                </a:tc>
                <a:extLst>
                  <a:ext uri="{0D108BD9-81ED-4DB2-BD59-A6C34878D82A}">
                    <a16:rowId xmlns:a16="http://schemas.microsoft.com/office/drawing/2014/main" val="1060899955"/>
                  </a:ext>
                </a:extLst>
              </a:tr>
            </a:tbl>
          </a:graphicData>
        </a:graphic>
      </p:graphicFrame>
      <p:graphicFrame>
        <p:nvGraphicFramePr>
          <p:cNvPr id="7" name="Tabel 6">
            <a:extLst>
              <a:ext uri="{FF2B5EF4-FFF2-40B4-BE49-F238E27FC236}">
                <a16:creationId xmlns:a16="http://schemas.microsoft.com/office/drawing/2014/main" id="{D06F399B-1CB2-DE15-9DF2-8705F85892D1}"/>
              </a:ext>
            </a:extLst>
          </p:cNvPr>
          <p:cNvGraphicFramePr>
            <a:graphicFrameLocks noGrp="1"/>
          </p:cNvGraphicFramePr>
          <p:nvPr>
            <p:extLst>
              <p:ext uri="{D42A27DB-BD31-4B8C-83A1-F6EECF244321}">
                <p14:modId xmlns:p14="http://schemas.microsoft.com/office/powerpoint/2010/main" val="267893595"/>
              </p:ext>
            </p:extLst>
          </p:nvPr>
        </p:nvGraphicFramePr>
        <p:xfrm>
          <a:off x="16855200" y="8929132"/>
          <a:ext cx="5804784" cy="3312625"/>
        </p:xfrm>
        <a:graphic>
          <a:graphicData uri="http://schemas.openxmlformats.org/drawingml/2006/table">
            <a:tbl>
              <a:tblPr firstRow="1" bandRow="1">
                <a:tableStyleId>{073A0DAA-6AF3-43AB-8588-CEC1D06C72B9}</a:tableStyleId>
              </a:tblPr>
              <a:tblGrid>
                <a:gridCol w="1934928">
                  <a:extLst>
                    <a:ext uri="{9D8B030D-6E8A-4147-A177-3AD203B41FA5}">
                      <a16:colId xmlns:a16="http://schemas.microsoft.com/office/drawing/2014/main" val="2491878127"/>
                    </a:ext>
                  </a:extLst>
                </a:gridCol>
                <a:gridCol w="1934928">
                  <a:extLst>
                    <a:ext uri="{9D8B030D-6E8A-4147-A177-3AD203B41FA5}">
                      <a16:colId xmlns:a16="http://schemas.microsoft.com/office/drawing/2014/main" val="144037617"/>
                    </a:ext>
                  </a:extLst>
                </a:gridCol>
                <a:gridCol w="1934928">
                  <a:extLst>
                    <a:ext uri="{9D8B030D-6E8A-4147-A177-3AD203B41FA5}">
                      <a16:colId xmlns:a16="http://schemas.microsoft.com/office/drawing/2014/main" val="881259394"/>
                    </a:ext>
                  </a:extLst>
                </a:gridCol>
              </a:tblGrid>
              <a:tr h="662525">
                <a:tc>
                  <a:txBody>
                    <a:bodyPr/>
                    <a:lstStyle/>
                    <a:p>
                      <a:pPr algn="ctr"/>
                      <a:r>
                        <a:rPr lang="en-US" sz="3600"/>
                        <a:t>a</a:t>
                      </a:r>
                    </a:p>
                  </a:txBody>
                  <a:tcPr/>
                </a:tc>
                <a:tc>
                  <a:txBody>
                    <a:bodyPr/>
                    <a:lstStyle/>
                    <a:p>
                      <a:pPr algn="ctr"/>
                      <a:r>
                        <a:rPr lang="en-US" sz="3600"/>
                        <a:t>b</a:t>
                      </a:r>
                    </a:p>
                  </a:txBody>
                  <a:tcPr/>
                </a:tc>
                <a:tc>
                  <a:txBody>
                    <a:bodyPr/>
                    <a:lstStyle/>
                    <a:p>
                      <a:pPr algn="ctr"/>
                      <a:r>
                        <a:rPr lang="en-US" sz="3600"/>
                        <a:t>out</a:t>
                      </a:r>
                    </a:p>
                  </a:txBody>
                  <a:tcPr/>
                </a:tc>
                <a:extLst>
                  <a:ext uri="{0D108BD9-81ED-4DB2-BD59-A6C34878D82A}">
                    <a16:rowId xmlns:a16="http://schemas.microsoft.com/office/drawing/2014/main" val="2811539538"/>
                  </a:ext>
                </a:extLst>
              </a:tr>
              <a:tr h="662525">
                <a:tc>
                  <a:txBody>
                    <a:bodyPr/>
                    <a:lstStyle/>
                    <a:p>
                      <a:pPr algn="ctr"/>
                      <a:r>
                        <a:rPr lang="en-US" sz="3600" b="1">
                          <a:solidFill>
                            <a:schemeClr val="accent5">
                              <a:lumMod val="75000"/>
                            </a:schemeClr>
                          </a:solidFill>
                        </a:rPr>
                        <a:t>4</a:t>
                      </a:r>
                    </a:p>
                  </a:txBody>
                  <a:tcPr/>
                </a:tc>
                <a:tc>
                  <a:txBody>
                    <a:bodyPr/>
                    <a:lstStyle/>
                    <a:p>
                      <a:pPr algn="ctr"/>
                      <a:r>
                        <a:rPr lang="en-US" sz="3600" b="1">
                          <a:solidFill>
                            <a:schemeClr val="accent5">
                              <a:lumMod val="75000"/>
                            </a:schemeClr>
                          </a:solidFill>
                        </a:rPr>
                        <a:t>2</a:t>
                      </a:r>
                    </a:p>
                  </a:txBody>
                  <a:tcPr/>
                </a:tc>
                <a:tc>
                  <a:txBody>
                    <a:bodyPr/>
                    <a:lstStyle/>
                    <a:p>
                      <a:pPr algn="ctr"/>
                      <a:r>
                        <a:rPr lang="en-US" sz="3600" b="1">
                          <a:solidFill>
                            <a:schemeClr val="accent5">
                              <a:lumMod val="75000"/>
                            </a:schemeClr>
                          </a:solidFill>
                        </a:rPr>
                        <a:t>2</a:t>
                      </a:r>
                    </a:p>
                  </a:txBody>
                  <a:tcPr/>
                </a:tc>
                <a:extLst>
                  <a:ext uri="{0D108BD9-81ED-4DB2-BD59-A6C34878D82A}">
                    <a16:rowId xmlns:a16="http://schemas.microsoft.com/office/drawing/2014/main" val="199035966"/>
                  </a:ext>
                </a:extLst>
              </a:tr>
              <a:tr h="662525">
                <a:tc>
                  <a:txBody>
                    <a:bodyPr/>
                    <a:lstStyle/>
                    <a:p>
                      <a:pPr algn="ctr"/>
                      <a:r>
                        <a:rPr lang="en-US" sz="3600" b="1">
                          <a:solidFill>
                            <a:schemeClr val="accent5">
                              <a:lumMod val="75000"/>
                            </a:schemeClr>
                          </a:solidFill>
                        </a:rPr>
                        <a:t>2</a:t>
                      </a:r>
                    </a:p>
                  </a:txBody>
                  <a:tcPr>
                    <a:solidFill>
                      <a:srgbClr val="CCCCCF"/>
                    </a:solidFill>
                  </a:tcPr>
                </a:tc>
                <a:tc>
                  <a:txBody>
                    <a:bodyPr/>
                    <a:lstStyle/>
                    <a:p>
                      <a:pPr algn="ctr"/>
                      <a:r>
                        <a:rPr lang="en-US" sz="3600" b="1">
                          <a:solidFill>
                            <a:schemeClr val="accent5">
                              <a:lumMod val="75000"/>
                            </a:schemeClr>
                          </a:solidFill>
                        </a:rPr>
                        <a:t>1</a:t>
                      </a:r>
                    </a:p>
                  </a:txBody>
                  <a:tcPr>
                    <a:solidFill>
                      <a:srgbClr val="CCCCCF"/>
                    </a:solidFill>
                  </a:tcPr>
                </a:tc>
                <a:tc>
                  <a:txBody>
                    <a:bodyPr/>
                    <a:lstStyle/>
                    <a:p>
                      <a:pPr algn="ctr"/>
                      <a:r>
                        <a:rPr lang="en-US" sz="3600" b="1">
                          <a:solidFill>
                            <a:schemeClr val="accent5">
                              <a:lumMod val="75000"/>
                            </a:schemeClr>
                          </a:solidFill>
                        </a:rPr>
                        <a:t>2</a:t>
                      </a:r>
                    </a:p>
                  </a:txBody>
                  <a:tcPr>
                    <a:solidFill>
                      <a:srgbClr val="CCCCCF"/>
                    </a:solidFill>
                  </a:tcPr>
                </a:tc>
                <a:extLst>
                  <a:ext uri="{0D108BD9-81ED-4DB2-BD59-A6C34878D82A}">
                    <a16:rowId xmlns:a16="http://schemas.microsoft.com/office/drawing/2014/main" val="4092831775"/>
                  </a:ext>
                </a:extLst>
              </a:tr>
              <a:tr h="662525">
                <a:tc>
                  <a:txBody>
                    <a:bodyPr/>
                    <a:lstStyle/>
                    <a:p>
                      <a:pPr algn="ctr"/>
                      <a:r>
                        <a:rPr lang="en-US" sz="3600" b="1">
                          <a:solidFill>
                            <a:srgbClr val="FF0000"/>
                          </a:solidFill>
                        </a:rPr>
                        <a:t>0</a:t>
                      </a:r>
                    </a:p>
                  </a:txBody>
                  <a:tcPr/>
                </a:tc>
                <a:tc>
                  <a:txBody>
                    <a:bodyPr/>
                    <a:lstStyle/>
                    <a:p>
                      <a:pPr algn="ctr"/>
                      <a:r>
                        <a:rPr lang="en-US" sz="3600" b="1">
                          <a:solidFill>
                            <a:srgbClr val="FF0000"/>
                          </a:solidFill>
                        </a:rPr>
                        <a:t>0</a:t>
                      </a:r>
                    </a:p>
                  </a:txBody>
                  <a:tcPr/>
                </a:tc>
                <a:tc>
                  <a:txBody>
                    <a:bodyPr/>
                    <a:lstStyle/>
                    <a:p>
                      <a:pPr algn="ctr"/>
                      <a:r>
                        <a:rPr lang="en-US" sz="3600" b="1">
                          <a:solidFill>
                            <a:srgbClr val="FF0000"/>
                          </a:solidFill>
                        </a:rPr>
                        <a:t>5</a:t>
                      </a:r>
                    </a:p>
                  </a:txBody>
                  <a:tcPr/>
                </a:tc>
                <a:extLst>
                  <a:ext uri="{0D108BD9-81ED-4DB2-BD59-A6C34878D82A}">
                    <a16:rowId xmlns:a16="http://schemas.microsoft.com/office/drawing/2014/main" val="202117185"/>
                  </a:ext>
                </a:extLst>
              </a:tr>
              <a:tr h="662525">
                <a:tc>
                  <a:txBody>
                    <a:bodyPr/>
                    <a:lstStyle/>
                    <a:p>
                      <a:pPr algn="ctr"/>
                      <a:r>
                        <a:rPr lang="en-US" sz="3600" b="1">
                          <a:solidFill>
                            <a:srgbClr val="FF0000"/>
                          </a:solidFill>
                        </a:rPr>
                        <a:t>0</a:t>
                      </a:r>
                    </a:p>
                  </a:txBody>
                  <a:tcPr>
                    <a:solidFill>
                      <a:srgbClr val="CCCCD0"/>
                    </a:solidFill>
                  </a:tcPr>
                </a:tc>
                <a:tc>
                  <a:txBody>
                    <a:bodyPr/>
                    <a:lstStyle/>
                    <a:p>
                      <a:pPr algn="ctr"/>
                      <a:r>
                        <a:rPr lang="en-US" sz="3600" b="1">
                          <a:solidFill>
                            <a:srgbClr val="FF0000"/>
                          </a:solidFill>
                        </a:rPr>
                        <a:t>0</a:t>
                      </a:r>
                    </a:p>
                  </a:txBody>
                  <a:tcPr>
                    <a:solidFill>
                      <a:srgbClr val="CCCCD0"/>
                    </a:solidFill>
                  </a:tcPr>
                </a:tc>
                <a:tc>
                  <a:txBody>
                    <a:bodyPr/>
                    <a:lstStyle/>
                    <a:p>
                      <a:pPr algn="ctr"/>
                      <a:r>
                        <a:rPr lang="en-US" sz="3600" b="1">
                          <a:solidFill>
                            <a:srgbClr val="FF0000"/>
                          </a:solidFill>
                        </a:rPr>
                        <a:t>6</a:t>
                      </a:r>
                    </a:p>
                  </a:txBody>
                  <a:tcPr>
                    <a:solidFill>
                      <a:srgbClr val="CCCCD0"/>
                    </a:solidFill>
                  </a:tcPr>
                </a:tc>
                <a:extLst>
                  <a:ext uri="{0D108BD9-81ED-4DB2-BD59-A6C34878D82A}">
                    <a16:rowId xmlns:a16="http://schemas.microsoft.com/office/drawing/2014/main" val="3599587475"/>
                  </a:ext>
                </a:extLst>
              </a:tr>
            </a:tbl>
          </a:graphicData>
        </a:graphic>
      </p:graphicFrame>
      <p:pic>
        <p:nvPicPr>
          <p:cNvPr id="24" name="Picture 2" descr="Three dots - Free interface icons">
            <a:extLst>
              <a:ext uri="{FF2B5EF4-FFF2-40B4-BE49-F238E27FC236}">
                <a16:creationId xmlns:a16="http://schemas.microsoft.com/office/drawing/2014/main" id="{7ED3BD5A-D2DB-D9ED-1358-8F974D0EEC3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89192" y="12302777"/>
            <a:ext cx="1208044" cy="1208044"/>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 descr="Three dots - Free interface icons">
            <a:extLst>
              <a:ext uri="{FF2B5EF4-FFF2-40B4-BE49-F238E27FC236}">
                <a16:creationId xmlns:a16="http://schemas.microsoft.com/office/drawing/2014/main" id="{B3B4BCEB-1A71-6006-594E-CF33AF83D8A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800072" y="12302777"/>
            <a:ext cx="1208044" cy="1208044"/>
          </a:xfrm>
          <a:prstGeom prst="rect">
            <a:avLst/>
          </a:prstGeom>
          <a:noFill/>
          <a:extLst>
            <a:ext uri="{909E8E84-426E-40DD-AFC4-6F175D3DCCD1}">
              <a14:hiddenFill xmlns:a14="http://schemas.microsoft.com/office/drawing/2010/main">
                <a:solidFill>
                  <a:srgbClr val="FFFFFF"/>
                </a:solidFill>
              </a14:hiddenFill>
            </a:ext>
          </a:extLst>
        </p:spPr>
      </p:pic>
      <p:sp>
        <p:nvSpPr>
          <p:cNvPr id="26" name="Tekstvak 25">
            <a:extLst>
              <a:ext uri="{FF2B5EF4-FFF2-40B4-BE49-F238E27FC236}">
                <a16:creationId xmlns:a16="http://schemas.microsoft.com/office/drawing/2014/main" id="{1D8CD6AE-E6B3-DF34-0973-495BC2D35FF8}"/>
              </a:ext>
            </a:extLst>
          </p:cNvPr>
          <p:cNvSpPr txBox="1"/>
          <p:nvPr/>
        </p:nvSpPr>
        <p:spPr>
          <a:xfrm>
            <a:off x="17061183" y="121788"/>
            <a:ext cx="7154838" cy="4524315"/>
          </a:xfrm>
          <a:custGeom>
            <a:avLst/>
            <a:gdLst>
              <a:gd name="csX0" fmla="*/ 0 w 7154838"/>
              <a:gd name="csY0" fmla="*/ 0 h 4524315"/>
              <a:gd name="csX1" fmla="*/ 524688 w 7154838"/>
              <a:gd name="csY1" fmla="*/ 0 h 4524315"/>
              <a:gd name="csX2" fmla="*/ 1120925 w 7154838"/>
              <a:gd name="csY2" fmla="*/ 0 h 4524315"/>
              <a:gd name="csX3" fmla="*/ 1860258 w 7154838"/>
              <a:gd name="csY3" fmla="*/ 0 h 4524315"/>
              <a:gd name="csX4" fmla="*/ 2528043 w 7154838"/>
              <a:gd name="csY4" fmla="*/ 0 h 4524315"/>
              <a:gd name="csX5" fmla="*/ 3052731 w 7154838"/>
              <a:gd name="csY5" fmla="*/ 0 h 4524315"/>
              <a:gd name="csX6" fmla="*/ 3792064 w 7154838"/>
              <a:gd name="csY6" fmla="*/ 0 h 4524315"/>
              <a:gd name="csX7" fmla="*/ 4245204 w 7154838"/>
              <a:gd name="csY7" fmla="*/ 0 h 4524315"/>
              <a:gd name="csX8" fmla="*/ 4626795 w 7154838"/>
              <a:gd name="csY8" fmla="*/ 0 h 4524315"/>
              <a:gd name="csX9" fmla="*/ 5079935 w 7154838"/>
              <a:gd name="csY9" fmla="*/ 0 h 4524315"/>
              <a:gd name="csX10" fmla="*/ 5819268 w 7154838"/>
              <a:gd name="csY10" fmla="*/ 0 h 4524315"/>
              <a:gd name="csX11" fmla="*/ 6487053 w 7154838"/>
              <a:gd name="csY11" fmla="*/ 0 h 4524315"/>
              <a:gd name="csX12" fmla="*/ 7154838 w 7154838"/>
              <a:gd name="csY12" fmla="*/ 0 h 4524315"/>
              <a:gd name="csX13" fmla="*/ 7154838 w 7154838"/>
              <a:gd name="csY13" fmla="*/ 475053 h 4524315"/>
              <a:gd name="csX14" fmla="*/ 7154838 w 7154838"/>
              <a:gd name="csY14" fmla="*/ 1085836 h 4524315"/>
              <a:gd name="csX15" fmla="*/ 7154838 w 7154838"/>
              <a:gd name="csY15" fmla="*/ 1606132 h 4524315"/>
              <a:gd name="csX16" fmla="*/ 7154838 w 7154838"/>
              <a:gd name="csY16" fmla="*/ 2171671 h 4524315"/>
              <a:gd name="csX17" fmla="*/ 7154838 w 7154838"/>
              <a:gd name="csY17" fmla="*/ 2601481 h 4524315"/>
              <a:gd name="csX18" fmla="*/ 7154838 w 7154838"/>
              <a:gd name="csY18" fmla="*/ 3212264 h 4524315"/>
              <a:gd name="csX19" fmla="*/ 7154838 w 7154838"/>
              <a:gd name="csY19" fmla="*/ 3823046 h 4524315"/>
              <a:gd name="csX20" fmla="*/ 7154838 w 7154838"/>
              <a:gd name="csY20" fmla="*/ 4524315 h 4524315"/>
              <a:gd name="csX21" fmla="*/ 6630150 w 7154838"/>
              <a:gd name="csY21" fmla="*/ 4524315 h 4524315"/>
              <a:gd name="csX22" fmla="*/ 6177010 w 7154838"/>
              <a:gd name="csY22" fmla="*/ 4524315 h 4524315"/>
              <a:gd name="csX23" fmla="*/ 5509225 w 7154838"/>
              <a:gd name="csY23" fmla="*/ 4524315 h 4524315"/>
              <a:gd name="csX24" fmla="*/ 4769892 w 7154838"/>
              <a:gd name="csY24" fmla="*/ 4524315 h 4524315"/>
              <a:gd name="csX25" fmla="*/ 4173656 w 7154838"/>
              <a:gd name="csY25" fmla="*/ 4524315 h 4524315"/>
              <a:gd name="csX26" fmla="*/ 3577419 w 7154838"/>
              <a:gd name="csY26" fmla="*/ 4524315 h 4524315"/>
              <a:gd name="csX27" fmla="*/ 2838086 w 7154838"/>
              <a:gd name="csY27" fmla="*/ 4524315 h 4524315"/>
              <a:gd name="csX28" fmla="*/ 2241849 w 7154838"/>
              <a:gd name="csY28" fmla="*/ 4524315 h 4524315"/>
              <a:gd name="csX29" fmla="*/ 1860258 w 7154838"/>
              <a:gd name="csY29" fmla="*/ 4524315 h 4524315"/>
              <a:gd name="csX30" fmla="*/ 1335570 w 7154838"/>
              <a:gd name="csY30" fmla="*/ 4524315 h 4524315"/>
              <a:gd name="csX31" fmla="*/ 810882 w 7154838"/>
              <a:gd name="csY31" fmla="*/ 4524315 h 4524315"/>
              <a:gd name="csX32" fmla="*/ 0 w 7154838"/>
              <a:gd name="csY32" fmla="*/ 4524315 h 4524315"/>
              <a:gd name="csX33" fmla="*/ 0 w 7154838"/>
              <a:gd name="csY33" fmla="*/ 4004019 h 4524315"/>
              <a:gd name="csX34" fmla="*/ 0 w 7154838"/>
              <a:gd name="csY34" fmla="*/ 3347993 h 4524315"/>
              <a:gd name="csX35" fmla="*/ 0 w 7154838"/>
              <a:gd name="csY35" fmla="*/ 2737211 h 4524315"/>
              <a:gd name="csX36" fmla="*/ 0 w 7154838"/>
              <a:gd name="csY36" fmla="*/ 2171671 h 4524315"/>
              <a:gd name="csX37" fmla="*/ 0 w 7154838"/>
              <a:gd name="csY37" fmla="*/ 1560889 h 4524315"/>
              <a:gd name="csX38" fmla="*/ 0 w 7154838"/>
              <a:gd name="csY38" fmla="*/ 950106 h 4524315"/>
              <a:gd name="csX39" fmla="*/ 0 w 7154838"/>
              <a:gd name="csY39" fmla="*/ 520296 h 4524315"/>
              <a:gd name="csX40" fmla="*/ 0 w 7154838"/>
              <a:gd name="csY40" fmla="*/ 0 h 452431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Lst>
            <a:rect l="l" t="t" r="r" b="b"/>
            <a:pathLst>
              <a:path w="7154838" h="4524315" extrusionOk="0">
                <a:moveTo>
                  <a:pt x="0" y="0"/>
                </a:moveTo>
                <a:cubicBezTo>
                  <a:pt x="140914" y="-56175"/>
                  <a:pt x="349527" y="53701"/>
                  <a:pt x="524688" y="0"/>
                </a:cubicBezTo>
                <a:cubicBezTo>
                  <a:pt x="699849" y="-53701"/>
                  <a:pt x="1000226" y="22590"/>
                  <a:pt x="1120925" y="0"/>
                </a:cubicBezTo>
                <a:cubicBezTo>
                  <a:pt x="1241624" y="-22590"/>
                  <a:pt x="1694513" y="53855"/>
                  <a:pt x="1860258" y="0"/>
                </a:cubicBezTo>
                <a:cubicBezTo>
                  <a:pt x="2026003" y="-53855"/>
                  <a:pt x="2350130" y="68207"/>
                  <a:pt x="2528043" y="0"/>
                </a:cubicBezTo>
                <a:cubicBezTo>
                  <a:pt x="2705956" y="-68207"/>
                  <a:pt x="2915195" y="40834"/>
                  <a:pt x="3052731" y="0"/>
                </a:cubicBezTo>
                <a:cubicBezTo>
                  <a:pt x="3190267" y="-40834"/>
                  <a:pt x="3554424" y="50108"/>
                  <a:pt x="3792064" y="0"/>
                </a:cubicBezTo>
                <a:cubicBezTo>
                  <a:pt x="4029704" y="-50108"/>
                  <a:pt x="4150179" y="2918"/>
                  <a:pt x="4245204" y="0"/>
                </a:cubicBezTo>
                <a:cubicBezTo>
                  <a:pt x="4340229" y="-2918"/>
                  <a:pt x="4471022" y="27128"/>
                  <a:pt x="4626795" y="0"/>
                </a:cubicBezTo>
                <a:cubicBezTo>
                  <a:pt x="4782568" y="-27128"/>
                  <a:pt x="4863353" y="28687"/>
                  <a:pt x="5079935" y="0"/>
                </a:cubicBezTo>
                <a:cubicBezTo>
                  <a:pt x="5296517" y="-28687"/>
                  <a:pt x="5517067" y="56758"/>
                  <a:pt x="5819268" y="0"/>
                </a:cubicBezTo>
                <a:cubicBezTo>
                  <a:pt x="6121469" y="-56758"/>
                  <a:pt x="6291360" y="69257"/>
                  <a:pt x="6487053" y="0"/>
                </a:cubicBezTo>
                <a:cubicBezTo>
                  <a:pt x="6682747" y="-69257"/>
                  <a:pt x="6910349" y="50361"/>
                  <a:pt x="7154838" y="0"/>
                </a:cubicBezTo>
                <a:cubicBezTo>
                  <a:pt x="7169287" y="111949"/>
                  <a:pt x="7147834" y="327943"/>
                  <a:pt x="7154838" y="475053"/>
                </a:cubicBezTo>
                <a:cubicBezTo>
                  <a:pt x="7161842" y="622163"/>
                  <a:pt x="7082177" y="819870"/>
                  <a:pt x="7154838" y="1085836"/>
                </a:cubicBezTo>
                <a:cubicBezTo>
                  <a:pt x="7227499" y="1351802"/>
                  <a:pt x="7126987" y="1414111"/>
                  <a:pt x="7154838" y="1606132"/>
                </a:cubicBezTo>
                <a:cubicBezTo>
                  <a:pt x="7182689" y="1798153"/>
                  <a:pt x="7144266" y="1941920"/>
                  <a:pt x="7154838" y="2171671"/>
                </a:cubicBezTo>
                <a:cubicBezTo>
                  <a:pt x="7165410" y="2401422"/>
                  <a:pt x="7109864" y="2454383"/>
                  <a:pt x="7154838" y="2601481"/>
                </a:cubicBezTo>
                <a:cubicBezTo>
                  <a:pt x="7199812" y="2748579"/>
                  <a:pt x="7116011" y="2936571"/>
                  <a:pt x="7154838" y="3212264"/>
                </a:cubicBezTo>
                <a:cubicBezTo>
                  <a:pt x="7193665" y="3487957"/>
                  <a:pt x="7116304" y="3575143"/>
                  <a:pt x="7154838" y="3823046"/>
                </a:cubicBezTo>
                <a:cubicBezTo>
                  <a:pt x="7193372" y="4070949"/>
                  <a:pt x="7128101" y="4233509"/>
                  <a:pt x="7154838" y="4524315"/>
                </a:cubicBezTo>
                <a:cubicBezTo>
                  <a:pt x="7006597" y="4527429"/>
                  <a:pt x="6855738" y="4510965"/>
                  <a:pt x="6630150" y="4524315"/>
                </a:cubicBezTo>
                <a:cubicBezTo>
                  <a:pt x="6404562" y="4537665"/>
                  <a:pt x="6384669" y="4514242"/>
                  <a:pt x="6177010" y="4524315"/>
                </a:cubicBezTo>
                <a:cubicBezTo>
                  <a:pt x="5969351" y="4534388"/>
                  <a:pt x="5789463" y="4462288"/>
                  <a:pt x="5509225" y="4524315"/>
                </a:cubicBezTo>
                <a:cubicBezTo>
                  <a:pt x="5228987" y="4586342"/>
                  <a:pt x="5004870" y="4504607"/>
                  <a:pt x="4769892" y="4524315"/>
                </a:cubicBezTo>
                <a:cubicBezTo>
                  <a:pt x="4534914" y="4544023"/>
                  <a:pt x="4325406" y="4495505"/>
                  <a:pt x="4173656" y="4524315"/>
                </a:cubicBezTo>
                <a:cubicBezTo>
                  <a:pt x="4021906" y="4553125"/>
                  <a:pt x="3763339" y="4478224"/>
                  <a:pt x="3577419" y="4524315"/>
                </a:cubicBezTo>
                <a:cubicBezTo>
                  <a:pt x="3391499" y="4570406"/>
                  <a:pt x="3106149" y="4439962"/>
                  <a:pt x="2838086" y="4524315"/>
                </a:cubicBezTo>
                <a:cubicBezTo>
                  <a:pt x="2570023" y="4608668"/>
                  <a:pt x="2365986" y="4484739"/>
                  <a:pt x="2241849" y="4524315"/>
                </a:cubicBezTo>
                <a:cubicBezTo>
                  <a:pt x="2117712" y="4563891"/>
                  <a:pt x="2027779" y="4514338"/>
                  <a:pt x="1860258" y="4524315"/>
                </a:cubicBezTo>
                <a:cubicBezTo>
                  <a:pt x="1692737" y="4534292"/>
                  <a:pt x="1492842" y="4463239"/>
                  <a:pt x="1335570" y="4524315"/>
                </a:cubicBezTo>
                <a:cubicBezTo>
                  <a:pt x="1178298" y="4585391"/>
                  <a:pt x="951312" y="4505108"/>
                  <a:pt x="810882" y="4524315"/>
                </a:cubicBezTo>
                <a:cubicBezTo>
                  <a:pt x="670452" y="4543522"/>
                  <a:pt x="281285" y="4463421"/>
                  <a:pt x="0" y="4524315"/>
                </a:cubicBezTo>
                <a:cubicBezTo>
                  <a:pt x="-14752" y="4356293"/>
                  <a:pt x="56667" y="4237528"/>
                  <a:pt x="0" y="4004019"/>
                </a:cubicBezTo>
                <a:cubicBezTo>
                  <a:pt x="-56667" y="3770510"/>
                  <a:pt x="30711" y="3543881"/>
                  <a:pt x="0" y="3347993"/>
                </a:cubicBezTo>
                <a:cubicBezTo>
                  <a:pt x="-30711" y="3152105"/>
                  <a:pt x="65917" y="2899802"/>
                  <a:pt x="0" y="2737211"/>
                </a:cubicBezTo>
                <a:cubicBezTo>
                  <a:pt x="-65917" y="2574620"/>
                  <a:pt x="6638" y="2291101"/>
                  <a:pt x="0" y="2171671"/>
                </a:cubicBezTo>
                <a:cubicBezTo>
                  <a:pt x="-6638" y="2052241"/>
                  <a:pt x="68288" y="1726188"/>
                  <a:pt x="0" y="1560889"/>
                </a:cubicBezTo>
                <a:cubicBezTo>
                  <a:pt x="-68288" y="1395590"/>
                  <a:pt x="56297" y="1189068"/>
                  <a:pt x="0" y="950106"/>
                </a:cubicBezTo>
                <a:cubicBezTo>
                  <a:pt x="-56297" y="711144"/>
                  <a:pt x="36819" y="716171"/>
                  <a:pt x="0" y="520296"/>
                </a:cubicBezTo>
                <a:cubicBezTo>
                  <a:pt x="-36819" y="324421"/>
                  <a:pt x="11315" y="210975"/>
                  <a:pt x="0" y="0"/>
                </a:cubicBezTo>
                <a:close/>
              </a:path>
            </a:pathLst>
          </a:custGeom>
          <a:noFill/>
          <a:ln w="76200">
            <a:solidFill>
              <a:schemeClr val="tx1">
                <a:alpha val="20006"/>
              </a:schemeClr>
            </a:solidFill>
            <a:extLst>
              <a:ext uri="{C807C97D-BFC1-408E-A445-0C87EB9F89A2}">
                <ask:lineSketchStyleProps xmlns:ask="http://schemas.microsoft.com/office/drawing/2018/sketchyshapes" sd="4283315133">
                  <a:prstGeom prst="rect">
                    <a:avLst/>
                  </a:prstGeom>
                  <ask:type>
                    <ask:lineSketchScribble/>
                  </ask:type>
                </ask:lineSketchStyleProps>
              </a:ext>
            </a:extLst>
          </a:ln>
          <a:effectLst>
            <a:innerShdw blurRad="63500" dist="50800" dir="2700000">
              <a:prstClr val="black">
                <a:alpha val="50000"/>
              </a:prstClr>
            </a:inn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solidFill>
                  <a:srgbClr val="569CD6">
                    <a:alpha val="20000"/>
                  </a:srgbClr>
                </a:solidFill>
                <a:latin typeface="Menlo"/>
              </a:rPr>
              <a:t>template</a:t>
            </a:r>
            <a:r>
              <a:rPr lang="en-US" sz="2400">
                <a:solidFill>
                  <a:srgbClr val="CCCCCC">
                    <a:alpha val="20000"/>
                  </a:srgbClr>
                </a:solidFill>
                <a:latin typeface="Menlo"/>
              </a:rPr>
              <a:t> </a:t>
            </a:r>
            <a:r>
              <a:rPr lang="en-US" sz="2400">
                <a:solidFill>
                  <a:srgbClr val="FFC000">
                    <a:alpha val="20000"/>
                  </a:srgbClr>
                </a:solidFill>
                <a:latin typeface="Menlo"/>
              </a:rPr>
              <a:t>Division</a:t>
            </a:r>
            <a:r>
              <a:rPr lang="en-US" sz="2400">
                <a:solidFill>
                  <a:schemeClr val="accent6">
                    <a:lumMod val="10000"/>
                    <a:alpha val="20000"/>
                  </a:schemeClr>
                </a:solidFill>
                <a:latin typeface="Menlo"/>
              </a:rPr>
              <a:t>() {</a:t>
            </a:r>
          </a:p>
          <a:p>
            <a:r>
              <a:rPr lang="en-US" sz="2400">
                <a:solidFill>
                  <a:srgbClr val="569CD6">
                    <a:alpha val="20000"/>
                  </a:srgbClr>
                </a:solidFill>
                <a:latin typeface="Menlo"/>
              </a:rPr>
              <a:t>  </a:t>
            </a:r>
          </a:p>
          <a:p>
            <a:r>
              <a:rPr lang="en-US" sz="2400">
                <a:solidFill>
                  <a:srgbClr val="569CD6">
                    <a:alpha val="20000"/>
                  </a:srgbClr>
                </a:solidFill>
                <a:latin typeface="Menlo"/>
              </a:rPr>
              <a:t>  signal </a:t>
            </a:r>
            <a:r>
              <a:rPr lang="en-US" sz="2400">
                <a:solidFill>
                  <a:srgbClr val="EB3950">
                    <a:alpha val="20000"/>
                  </a:srgbClr>
                </a:solidFill>
                <a:latin typeface="Menlo"/>
              </a:rPr>
              <a:t>private</a:t>
            </a:r>
            <a:r>
              <a:rPr lang="en-US" sz="2400">
                <a:solidFill>
                  <a:srgbClr val="CCCCCC">
                    <a:alpha val="20000"/>
                  </a:srgbClr>
                </a:solidFill>
                <a:latin typeface="Menlo"/>
              </a:rPr>
              <a:t> </a:t>
            </a:r>
            <a:r>
              <a:rPr lang="en-US" sz="2400">
                <a:solidFill>
                  <a:srgbClr val="569CD6">
                    <a:alpha val="20000"/>
                  </a:srgbClr>
                </a:solidFill>
                <a:latin typeface="Menlo"/>
              </a:rPr>
              <a:t>input</a:t>
            </a:r>
            <a:r>
              <a:rPr lang="en-US" sz="2400">
                <a:solidFill>
                  <a:srgbClr val="CCCCCC">
                    <a:alpha val="20000"/>
                  </a:srgbClr>
                </a:solidFill>
                <a:latin typeface="Menlo"/>
              </a:rPr>
              <a:t> </a:t>
            </a:r>
            <a:r>
              <a:rPr lang="en-US" sz="2400">
                <a:solidFill>
                  <a:schemeClr val="accent6">
                    <a:lumMod val="10000"/>
                    <a:alpha val="20000"/>
                  </a:schemeClr>
                </a:solidFill>
                <a:latin typeface="Menlo"/>
              </a:rPr>
              <a:t>a;</a:t>
            </a:r>
          </a:p>
          <a:p>
            <a:r>
              <a:rPr lang="en-US" sz="2400">
                <a:solidFill>
                  <a:srgbClr val="569CD6">
                    <a:alpha val="20000"/>
                  </a:srgbClr>
                </a:solidFill>
                <a:latin typeface="Menlo"/>
              </a:rPr>
              <a:t>  signal input</a:t>
            </a:r>
            <a:r>
              <a:rPr lang="en-US" sz="2400">
                <a:solidFill>
                  <a:srgbClr val="CCCCCC">
                    <a:alpha val="20000"/>
                  </a:srgbClr>
                </a:solidFill>
                <a:latin typeface="Menlo"/>
              </a:rPr>
              <a:t> </a:t>
            </a:r>
            <a:r>
              <a:rPr lang="nl-BE" sz="2400">
                <a:solidFill>
                  <a:schemeClr val="accent6">
                    <a:lumMod val="10000"/>
                    <a:alpha val="20000"/>
                  </a:schemeClr>
                </a:solidFill>
                <a:highlight>
                  <a:srgbClr val="FFFF00"/>
                </a:highlight>
                <a:latin typeface="Menlo" panose="020B0609030804020204" pitchFamily="49" charset="0"/>
                <a:ea typeface="Menlo" panose="020B0609030804020204" pitchFamily="49" charset="0"/>
                <a:cs typeface="Menlo" panose="020B0609030804020204" pitchFamily="49" charset="0"/>
              </a:rPr>
              <a:t>{nonZero}</a:t>
            </a:r>
            <a:r>
              <a:rPr lang="en-US" sz="2400">
                <a:solidFill>
                  <a:srgbClr val="CCCCCC">
                    <a:alpha val="20000"/>
                  </a:srgbClr>
                </a:solidFill>
                <a:latin typeface="Menlo"/>
              </a:rPr>
              <a:t> </a:t>
            </a:r>
            <a:r>
              <a:rPr lang="en-US" sz="2400">
                <a:solidFill>
                  <a:schemeClr val="accent6">
                    <a:lumMod val="10000"/>
                    <a:alpha val="20000"/>
                  </a:schemeClr>
                </a:solidFill>
                <a:latin typeface="Menlo"/>
              </a:rPr>
              <a:t>b;</a:t>
            </a:r>
            <a:endParaRPr lang="en-US" sz="2400">
              <a:solidFill>
                <a:srgbClr val="569CD6">
                  <a:alpha val="20000"/>
                </a:srgbClr>
              </a:solidFill>
              <a:latin typeface="Menlo"/>
            </a:endParaRPr>
          </a:p>
          <a:p>
            <a:r>
              <a:rPr lang="en-US" sz="2400">
                <a:solidFill>
                  <a:srgbClr val="569CD6">
                    <a:alpha val="20000"/>
                  </a:srgbClr>
                </a:solidFill>
                <a:latin typeface="Menlo"/>
              </a:rPr>
              <a:t>  signal</a:t>
            </a:r>
            <a:r>
              <a:rPr lang="en-US" sz="2400">
                <a:solidFill>
                  <a:srgbClr val="CCCCCC">
                    <a:alpha val="20000"/>
                  </a:srgbClr>
                </a:solidFill>
                <a:latin typeface="Menlo"/>
              </a:rPr>
              <a:t> </a:t>
            </a:r>
            <a:r>
              <a:rPr lang="en-US" sz="2400">
                <a:solidFill>
                  <a:srgbClr val="569CD6">
                    <a:alpha val="20000"/>
                  </a:srgbClr>
                </a:solidFill>
                <a:latin typeface="Menlo"/>
              </a:rPr>
              <a:t>output</a:t>
            </a:r>
            <a:r>
              <a:rPr lang="en-US" sz="2400">
                <a:solidFill>
                  <a:srgbClr val="CCCCCC">
                    <a:alpha val="20000"/>
                  </a:srgbClr>
                </a:solidFill>
                <a:latin typeface="Menlo"/>
              </a:rPr>
              <a:t> </a:t>
            </a:r>
            <a:r>
              <a:rPr lang="en-US" sz="2400">
                <a:solidFill>
                  <a:schemeClr val="accent6">
                    <a:lumMod val="10000"/>
                    <a:alpha val="20000"/>
                  </a:schemeClr>
                </a:solidFill>
                <a:latin typeface="Menlo"/>
              </a:rPr>
              <a:t>out;</a:t>
            </a:r>
          </a:p>
          <a:p>
            <a:endParaRPr lang="en-US" sz="2400">
              <a:solidFill>
                <a:schemeClr val="accent6">
                  <a:lumMod val="10000"/>
                  <a:alpha val="20000"/>
                </a:schemeClr>
              </a:solidFill>
              <a:latin typeface="Menlo"/>
            </a:endParaRPr>
          </a:p>
          <a:p>
            <a:r>
              <a:rPr lang="en-US" sz="2400">
                <a:solidFill>
                  <a:schemeClr val="accent6">
                    <a:lumMod val="10000"/>
                    <a:alpha val="20000"/>
                  </a:schemeClr>
                </a:solidFill>
                <a:latin typeface="Menlo"/>
              </a:rPr>
              <a:t>  out </a:t>
            </a:r>
            <a:r>
              <a:rPr lang="en-US" sz="2400">
                <a:solidFill>
                  <a:srgbClr val="569CD6">
                    <a:alpha val="20000"/>
                  </a:srgbClr>
                </a:solidFill>
                <a:latin typeface="Menlo"/>
              </a:rPr>
              <a:t>&lt;--</a:t>
            </a:r>
            <a:r>
              <a:rPr lang="en-US" sz="2400">
                <a:solidFill>
                  <a:schemeClr val="accent6">
                    <a:lumMod val="10000"/>
                    <a:alpha val="20000"/>
                  </a:schemeClr>
                </a:solidFill>
                <a:latin typeface="Menlo"/>
              </a:rPr>
              <a:t> a / b;</a:t>
            </a:r>
          </a:p>
          <a:p>
            <a:br>
              <a:rPr lang="en-US" sz="2400">
                <a:solidFill>
                  <a:schemeClr val="tx1">
                    <a:alpha val="20000"/>
                  </a:schemeClr>
                </a:solidFill>
                <a:latin typeface="Menlo"/>
              </a:rPr>
            </a:br>
            <a:r>
              <a:rPr lang="en-US" sz="2400">
                <a:solidFill>
                  <a:schemeClr val="tx1">
                    <a:alpha val="20000"/>
                  </a:schemeClr>
                </a:solidFill>
                <a:latin typeface="Menlo"/>
              </a:rPr>
              <a:t>  </a:t>
            </a:r>
            <a:r>
              <a:rPr lang="en-US" sz="2400">
                <a:solidFill>
                  <a:schemeClr val="accent6">
                    <a:lumMod val="10000"/>
                    <a:alpha val="20000"/>
                  </a:schemeClr>
                </a:solidFill>
                <a:latin typeface="Menlo"/>
              </a:rPr>
              <a:t>out * b </a:t>
            </a:r>
            <a:r>
              <a:rPr lang="en-US" sz="2400">
                <a:solidFill>
                  <a:srgbClr val="569CD6">
                    <a:alpha val="20000"/>
                  </a:srgbClr>
                </a:solidFill>
                <a:latin typeface="Menlo"/>
              </a:rPr>
              <a:t>===</a:t>
            </a:r>
            <a:r>
              <a:rPr lang="en-US" sz="2400">
                <a:solidFill>
                  <a:schemeClr val="accent6">
                    <a:lumMod val="10000"/>
                    <a:alpha val="20000"/>
                  </a:schemeClr>
                </a:solidFill>
                <a:latin typeface="Menlo"/>
              </a:rPr>
              <a:t> a;</a:t>
            </a:r>
            <a:endParaRPr lang="en-US" sz="2400">
              <a:solidFill>
                <a:srgbClr val="569CD6">
                  <a:alpha val="20000"/>
                </a:srgbClr>
              </a:solidFill>
              <a:latin typeface="Menlo"/>
            </a:endParaRPr>
          </a:p>
          <a:p>
            <a:endParaRPr lang="en-US" sz="2400">
              <a:solidFill>
                <a:srgbClr val="569CD6">
                  <a:alpha val="20000"/>
                </a:srgbClr>
              </a:solidFill>
              <a:latin typeface="Menlo"/>
            </a:endParaRPr>
          </a:p>
          <a:p>
            <a:r>
              <a:rPr lang="en-US" sz="2400">
                <a:solidFill>
                  <a:schemeClr val="accent6">
                    <a:lumMod val="10000"/>
                    <a:alpha val="20000"/>
                  </a:schemeClr>
                </a:solidFill>
                <a:latin typeface="Menlo"/>
              </a:rPr>
              <a:t>}</a:t>
            </a:r>
          </a:p>
          <a:p>
            <a:endParaRPr lang="en-US" sz="2400">
              <a:solidFill>
                <a:srgbClr val="CCCCCC"/>
              </a:solidFill>
              <a:latin typeface="Menlo"/>
            </a:endParaRPr>
          </a:p>
        </p:txBody>
      </p:sp>
      <p:sp>
        <p:nvSpPr>
          <p:cNvPr id="5" name="Afgeronde rechthoek 4">
            <a:extLst>
              <a:ext uri="{FF2B5EF4-FFF2-40B4-BE49-F238E27FC236}">
                <a16:creationId xmlns:a16="http://schemas.microsoft.com/office/drawing/2014/main" id="{574BFA3C-DD26-0E2A-C1D6-88569FF4E11B}"/>
              </a:ext>
            </a:extLst>
          </p:cNvPr>
          <p:cNvSpPr/>
          <p:nvPr/>
        </p:nvSpPr>
        <p:spPr>
          <a:xfrm>
            <a:off x="10892921" y="9100992"/>
            <a:ext cx="2591811" cy="911536"/>
          </a:xfrm>
          <a:prstGeom prst="roundRect">
            <a:avLst/>
          </a:prstGeom>
          <a:solidFill>
            <a:schemeClr val="accent5">
              <a:lumMod val="7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atin typeface="+mj-lt"/>
              </a:rPr>
              <a:t>Consistent</a:t>
            </a:r>
          </a:p>
        </p:txBody>
      </p:sp>
      <p:cxnSp>
        <p:nvCxnSpPr>
          <p:cNvPr id="11" name="Rechte verbindingslijn 10">
            <a:extLst>
              <a:ext uri="{FF2B5EF4-FFF2-40B4-BE49-F238E27FC236}">
                <a16:creationId xmlns:a16="http://schemas.microsoft.com/office/drawing/2014/main" id="{5F79B59E-D93B-38BC-579A-3892BE02CC75}"/>
              </a:ext>
            </a:extLst>
          </p:cNvPr>
          <p:cNvCxnSpPr/>
          <p:nvPr/>
        </p:nvCxnSpPr>
        <p:spPr>
          <a:xfrm>
            <a:off x="7704620" y="11472335"/>
            <a:ext cx="8772172" cy="0"/>
          </a:xfrm>
          <a:prstGeom prst="line">
            <a:avLst/>
          </a:prstGeom>
          <a:ln w="76200">
            <a:solidFill>
              <a:schemeClr val="accent5">
                <a:lumMod val="75000"/>
              </a:schemeClr>
            </a:solidFill>
            <a:headEnd type="arrow"/>
            <a:tailEnd type="arrow"/>
          </a:ln>
        </p:spPr>
        <p:style>
          <a:lnRef idx="1">
            <a:schemeClr val="accent1"/>
          </a:lnRef>
          <a:fillRef idx="0">
            <a:schemeClr val="accent1"/>
          </a:fillRef>
          <a:effectRef idx="0">
            <a:schemeClr val="accent1"/>
          </a:effectRef>
          <a:fontRef idx="minor">
            <a:schemeClr val="tx1"/>
          </a:fontRef>
        </p:style>
      </p:cxnSp>
      <p:pic>
        <p:nvPicPr>
          <p:cNvPr id="13" name="Picture 4" descr="Green Check Mark PNGs for Free Download">
            <a:extLst>
              <a:ext uri="{FF2B5EF4-FFF2-40B4-BE49-F238E27FC236}">
                <a16:creationId xmlns:a16="http://schemas.microsoft.com/office/drawing/2014/main" id="{65B75AEF-94FA-6CE1-FDDC-1074F0BBB58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963594" y="9982915"/>
            <a:ext cx="4468268" cy="2978845"/>
          </a:xfrm>
          <a:prstGeom prst="rect">
            <a:avLst/>
          </a:prstGeom>
          <a:noFill/>
          <a:extLst>
            <a:ext uri="{909E8E84-426E-40DD-AFC4-6F175D3DCCD1}">
              <a14:hiddenFill xmlns:a14="http://schemas.microsoft.com/office/drawing/2010/main">
                <a:solidFill>
                  <a:srgbClr val="FFFFFF"/>
                </a:solidFill>
              </a14:hiddenFill>
            </a:ext>
          </a:extLst>
        </p:spPr>
      </p:pic>
      <p:cxnSp>
        <p:nvCxnSpPr>
          <p:cNvPr id="2" name="Rechte verbindingslijn 1">
            <a:extLst>
              <a:ext uri="{FF2B5EF4-FFF2-40B4-BE49-F238E27FC236}">
                <a16:creationId xmlns:a16="http://schemas.microsoft.com/office/drawing/2014/main" id="{D22F84ED-A288-D76A-EBE4-E8CDB8C79DC8}"/>
              </a:ext>
            </a:extLst>
          </p:cNvPr>
          <p:cNvCxnSpPr>
            <a:cxnSpLocks/>
          </p:cNvCxnSpPr>
          <p:nvPr/>
        </p:nvCxnSpPr>
        <p:spPr>
          <a:xfrm>
            <a:off x="2270841" y="11123802"/>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 name="Rechte verbindingslijn 7">
            <a:extLst>
              <a:ext uri="{FF2B5EF4-FFF2-40B4-BE49-F238E27FC236}">
                <a16:creationId xmlns:a16="http://schemas.microsoft.com/office/drawing/2014/main" id="{2B1F095E-FC0F-911D-3E2B-28EC034B3A69}"/>
              </a:ext>
            </a:extLst>
          </p:cNvPr>
          <p:cNvCxnSpPr>
            <a:cxnSpLocks/>
          </p:cNvCxnSpPr>
          <p:nvPr/>
        </p:nvCxnSpPr>
        <p:spPr>
          <a:xfrm>
            <a:off x="4209638" y="11123802"/>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Rechte verbindingslijn 8">
            <a:extLst>
              <a:ext uri="{FF2B5EF4-FFF2-40B4-BE49-F238E27FC236}">
                <a16:creationId xmlns:a16="http://schemas.microsoft.com/office/drawing/2014/main" id="{BE90BB10-0BE1-D289-AB8F-9FCD100B78EA}"/>
              </a:ext>
            </a:extLst>
          </p:cNvPr>
          <p:cNvCxnSpPr>
            <a:cxnSpLocks/>
          </p:cNvCxnSpPr>
          <p:nvPr/>
        </p:nvCxnSpPr>
        <p:spPr>
          <a:xfrm>
            <a:off x="6148435" y="11123802"/>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2" name="Rechte verbindingslijn 21">
            <a:extLst>
              <a:ext uri="{FF2B5EF4-FFF2-40B4-BE49-F238E27FC236}">
                <a16:creationId xmlns:a16="http://schemas.microsoft.com/office/drawing/2014/main" id="{4A614B93-38B1-5646-9844-B62E853EB26A}"/>
              </a:ext>
            </a:extLst>
          </p:cNvPr>
          <p:cNvCxnSpPr>
            <a:cxnSpLocks/>
          </p:cNvCxnSpPr>
          <p:nvPr/>
        </p:nvCxnSpPr>
        <p:spPr>
          <a:xfrm>
            <a:off x="2270841" y="11785362"/>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3" name="Rechte verbindingslijn 22">
            <a:extLst>
              <a:ext uri="{FF2B5EF4-FFF2-40B4-BE49-F238E27FC236}">
                <a16:creationId xmlns:a16="http://schemas.microsoft.com/office/drawing/2014/main" id="{9552156B-C36D-5E05-A8DE-630160E04A27}"/>
              </a:ext>
            </a:extLst>
          </p:cNvPr>
          <p:cNvCxnSpPr>
            <a:cxnSpLocks/>
          </p:cNvCxnSpPr>
          <p:nvPr/>
        </p:nvCxnSpPr>
        <p:spPr>
          <a:xfrm>
            <a:off x="4209638" y="11785362"/>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7" name="Rechte verbindingslijn 26">
            <a:extLst>
              <a:ext uri="{FF2B5EF4-FFF2-40B4-BE49-F238E27FC236}">
                <a16:creationId xmlns:a16="http://schemas.microsoft.com/office/drawing/2014/main" id="{6CF5216A-7CF3-655D-B759-0194380BC34F}"/>
              </a:ext>
            </a:extLst>
          </p:cNvPr>
          <p:cNvCxnSpPr>
            <a:cxnSpLocks/>
          </p:cNvCxnSpPr>
          <p:nvPr/>
        </p:nvCxnSpPr>
        <p:spPr>
          <a:xfrm>
            <a:off x="6148435" y="11785362"/>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8" name="Rechte verbindingslijn 27">
            <a:extLst>
              <a:ext uri="{FF2B5EF4-FFF2-40B4-BE49-F238E27FC236}">
                <a16:creationId xmlns:a16="http://schemas.microsoft.com/office/drawing/2014/main" id="{97C18B54-2AB0-958D-C973-C36B6E6B33BB}"/>
              </a:ext>
            </a:extLst>
          </p:cNvPr>
          <p:cNvCxnSpPr>
            <a:cxnSpLocks/>
          </p:cNvCxnSpPr>
          <p:nvPr/>
        </p:nvCxnSpPr>
        <p:spPr>
          <a:xfrm>
            <a:off x="17645621" y="11128401"/>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9" name="Rechte verbindingslijn 28">
            <a:extLst>
              <a:ext uri="{FF2B5EF4-FFF2-40B4-BE49-F238E27FC236}">
                <a16:creationId xmlns:a16="http://schemas.microsoft.com/office/drawing/2014/main" id="{23FC78F8-778A-5398-5FB0-6121350D56C6}"/>
              </a:ext>
            </a:extLst>
          </p:cNvPr>
          <p:cNvCxnSpPr>
            <a:cxnSpLocks/>
          </p:cNvCxnSpPr>
          <p:nvPr/>
        </p:nvCxnSpPr>
        <p:spPr>
          <a:xfrm>
            <a:off x="19584418" y="11128401"/>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0" name="Rechte verbindingslijn 29">
            <a:extLst>
              <a:ext uri="{FF2B5EF4-FFF2-40B4-BE49-F238E27FC236}">
                <a16:creationId xmlns:a16="http://schemas.microsoft.com/office/drawing/2014/main" id="{670A4FDE-922D-C8D6-9FD0-6CE5E667058B}"/>
              </a:ext>
            </a:extLst>
          </p:cNvPr>
          <p:cNvCxnSpPr>
            <a:cxnSpLocks/>
          </p:cNvCxnSpPr>
          <p:nvPr/>
        </p:nvCxnSpPr>
        <p:spPr>
          <a:xfrm>
            <a:off x="21523215" y="11128401"/>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1" name="Rechte verbindingslijn 30">
            <a:extLst>
              <a:ext uri="{FF2B5EF4-FFF2-40B4-BE49-F238E27FC236}">
                <a16:creationId xmlns:a16="http://schemas.microsoft.com/office/drawing/2014/main" id="{3C6971AB-BABE-B532-D3A0-BAA6FE5335EC}"/>
              </a:ext>
            </a:extLst>
          </p:cNvPr>
          <p:cNvCxnSpPr>
            <a:cxnSpLocks/>
          </p:cNvCxnSpPr>
          <p:nvPr/>
        </p:nvCxnSpPr>
        <p:spPr>
          <a:xfrm>
            <a:off x="17645621" y="11789961"/>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2" name="Rechte verbindingslijn 31">
            <a:extLst>
              <a:ext uri="{FF2B5EF4-FFF2-40B4-BE49-F238E27FC236}">
                <a16:creationId xmlns:a16="http://schemas.microsoft.com/office/drawing/2014/main" id="{7BFC0372-E88B-D110-FAA4-386445E86490}"/>
              </a:ext>
            </a:extLst>
          </p:cNvPr>
          <p:cNvCxnSpPr>
            <a:cxnSpLocks/>
          </p:cNvCxnSpPr>
          <p:nvPr/>
        </p:nvCxnSpPr>
        <p:spPr>
          <a:xfrm>
            <a:off x="19584418" y="11789961"/>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3" name="Rechte verbindingslijn 32">
            <a:extLst>
              <a:ext uri="{FF2B5EF4-FFF2-40B4-BE49-F238E27FC236}">
                <a16:creationId xmlns:a16="http://schemas.microsoft.com/office/drawing/2014/main" id="{E4F2931A-26D7-9AA5-813C-78B3194379F1}"/>
              </a:ext>
            </a:extLst>
          </p:cNvPr>
          <p:cNvCxnSpPr>
            <a:cxnSpLocks/>
          </p:cNvCxnSpPr>
          <p:nvPr/>
        </p:nvCxnSpPr>
        <p:spPr>
          <a:xfrm>
            <a:off x="21523215" y="11789961"/>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35" name="Tekstvak 34">
            <a:extLst>
              <a:ext uri="{FF2B5EF4-FFF2-40B4-BE49-F238E27FC236}">
                <a16:creationId xmlns:a16="http://schemas.microsoft.com/office/drawing/2014/main" id="{916AB4F8-CCEF-094D-ED3E-E8FD1350C7BD}"/>
              </a:ext>
            </a:extLst>
          </p:cNvPr>
          <p:cNvSpPr txBox="1"/>
          <p:nvPr/>
        </p:nvSpPr>
        <p:spPr>
          <a:xfrm>
            <a:off x="8611406" y="3417053"/>
            <a:ext cx="7154838" cy="4154984"/>
          </a:xfrm>
          <a:custGeom>
            <a:avLst/>
            <a:gdLst>
              <a:gd name="csX0" fmla="*/ 0 w 7154838"/>
              <a:gd name="csY0" fmla="*/ 0 h 4154984"/>
              <a:gd name="csX1" fmla="*/ 524688 w 7154838"/>
              <a:gd name="csY1" fmla="*/ 0 h 4154984"/>
              <a:gd name="csX2" fmla="*/ 1120925 w 7154838"/>
              <a:gd name="csY2" fmla="*/ 0 h 4154984"/>
              <a:gd name="csX3" fmla="*/ 1860258 w 7154838"/>
              <a:gd name="csY3" fmla="*/ 0 h 4154984"/>
              <a:gd name="csX4" fmla="*/ 2528043 w 7154838"/>
              <a:gd name="csY4" fmla="*/ 0 h 4154984"/>
              <a:gd name="csX5" fmla="*/ 3052731 w 7154838"/>
              <a:gd name="csY5" fmla="*/ 0 h 4154984"/>
              <a:gd name="csX6" fmla="*/ 3792064 w 7154838"/>
              <a:gd name="csY6" fmla="*/ 0 h 4154984"/>
              <a:gd name="csX7" fmla="*/ 4245204 w 7154838"/>
              <a:gd name="csY7" fmla="*/ 0 h 4154984"/>
              <a:gd name="csX8" fmla="*/ 4626795 w 7154838"/>
              <a:gd name="csY8" fmla="*/ 0 h 4154984"/>
              <a:gd name="csX9" fmla="*/ 5079935 w 7154838"/>
              <a:gd name="csY9" fmla="*/ 0 h 4154984"/>
              <a:gd name="csX10" fmla="*/ 5819268 w 7154838"/>
              <a:gd name="csY10" fmla="*/ 0 h 4154984"/>
              <a:gd name="csX11" fmla="*/ 6487053 w 7154838"/>
              <a:gd name="csY11" fmla="*/ 0 h 4154984"/>
              <a:gd name="csX12" fmla="*/ 7154838 w 7154838"/>
              <a:gd name="csY12" fmla="*/ 0 h 4154984"/>
              <a:gd name="csX13" fmla="*/ 7154838 w 7154838"/>
              <a:gd name="csY13" fmla="*/ 510469 h 4154984"/>
              <a:gd name="csX14" fmla="*/ 7154838 w 7154838"/>
              <a:gd name="csY14" fmla="*/ 1145588 h 4154984"/>
              <a:gd name="csX15" fmla="*/ 7154838 w 7154838"/>
              <a:gd name="csY15" fmla="*/ 1697608 h 4154984"/>
              <a:gd name="csX16" fmla="*/ 7154838 w 7154838"/>
              <a:gd name="csY16" fmla="*/ 2291177 h 4154984"/>
              <a:gd name="csX17" fmla="*/ 7154838 w 7154838"/>
              <a:gd name="csY17" fmla="*/ 2760097 h 4154984"/>
              <a:gd name="csX18" fmla="*/ 7154838 w 7154838"/>
              <a:gd name="csY18" fmla="*/ 3395215 h 4154984"/>
              <a:gd name="csX19" fmla="*/ 7154838 w 7154838"/>
              <a:gd name="csY19" fmla="*/ 4154984 h 4154984"/>
              <a:gd name="csX20" fmla="*/ 6558602 w 7154838"/>
              <a:gd name="csY20" fmla="*/ 4154984 h 4154984"/>
              <a:gd name="csX21" fmla="*/ 6177010 w 7154838"/>
              <a:gd name="csY21" fmla="*/ 4154984 h 4154984"/>
              <a:gd name="csX22" fmla="*/ 5723870 w 7154838"/>
              <a:gd name="csY22" fmla="*/ 4154984 h 4154984"/>
              <a:gd name="csX23" fmla="*/ 5056086 w 7154838"/>
              <a:gd name="csY23" fmla="*/ 4154984 h 4154984"/>
              <a:gd name="csX24" fmla="*/ 4316752 w 7154838"/>
              <a:gd name="csY24" fmla="*/ 4154984 h 4154984"/>
              <a:gd name="csX25" fmla="*/ 3720516 w 7154838"/>
              <a:gd name="csY25" fmla="*/ 4154984 h 4154984"/>
              <a:gd name="csX26" fmla="*/ 3124279 w 7154838"/>
              <a:gd name="csY26" fmla="*/ 4154984 h 4154984"/>
              <a:gd name="csX27" fmla="*/ 2384946 w 7154838"/>
              <a:gd name="csY27" fmla="*/ 4154984 h 4154984"/>
              <a:gd name="csX28" fmla="*/ 1788709 w 7154838"/>
              <a:gd name="csY28" fmla="*/ 4154984 h 4154984"/>
              <a:gd name="csX29" fmla="*/ 1407118 w 7154838"/>
              <a:gd name="csY29" fmla="*/ 4154984 h 4154984"/>
              <a:gd name="csX30" fmla="*/ 882430 w 7154838"/>
              <a:gd name="csY30" fmla="*/ 4154984 h 4154984"/>
              <a:gd name="csX31" fmla="*/ 0 w 7154838"/>
              <a:gd name="csY31" fmla="*/ 4154984 h 4154984"/>
              <a:gd name="csX32" fmla="*/ 0 w 7154838"/>
              <a:gd name="csY32" fmla="*/ 3686064 h 4154984"/>
              <a:gd name="csX33" fmla="*/ 0 w 7154838"/>
              <a:gd name="csY33" fmla="*/ 3175595 h 4154984"/>
              <a:gd name="csX34" fmla="*/ 0 w 7154838"/>
              <a:gd name="csY34" fmla="*/ 2498926 h 4154984"/>
              <a:gd name="csX35" fmla="*/ 0 w 7154838"/>
              <a:gd name="csY35" fmla="*/ 1863807 h 4154984"/>
              <a:gd name="csX36" fmla="*/ 0 w 7154838"/>
              <a:gd name="csY36" fmla="*/ 1270238 h 4154984"/>
              <a:gd name="csX37" fmla="*/ 0 w 7154838"/>
              <a:gd name="csY37" fmla="*/ 635119 h 4154984"/>
              <a:gd name="csX38" fmla="*/ 0 w 7154838"/>
              <a:gd name="csY38" fmla="*/ 0 h 415498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Lst>
            <a:rect l="l" t="t" r="r" b="b"/>
            <a:pathLst>
              <a:path w="7154838" h="4154984" extrusionOk="0">
                <a:moveTo>
                  <a:pt x="0" y="0"/>
                </a:moveTo>
                <a:cubicBezTo>
                  <a:pt x="140914" y="-56175"/>
                  <a:pt x="349527" y="53701"/>
                  <a:pt x="524688" y="0"/>
                </a:cubicBezTo>
                <a:cubicBezTo>
                  <a:pt x="699849" y="-53701"/>
                  <a:pt x="1000226" y="22590"/>
                  <a:pt x="1120925" y="0"/>
                </a:cubicBezTo>
                <a:cubicBezTo>
                  <a:pt x="1241624" y="-22590"/>
                  <a:pt x="1694513" y="53855"/>
                  <a:pt x="1860258" y="0"/>
                </a:cubicBezTo>
                <a:cubicBezTo>
                  <a:pt x="2026003" y="-53855"/>
                  <a:pt x="2350130" y="68207"/>
                  <a:pt x="2528043" y="0"/>
                </a:cubicBezTo>
                <a:cubicBezTo>
                  <a:pt x="2705956" y="-68207"/>
                  <a:pt x="2915195" y="40834"/>
                  <a:pt x="3052731" y="0"/>
                </a:cubicBezTo>
                <a:cubicBezTo>
                  <a:pt x="3190267" y="-40834"/>
                  <a:pt x="3554424" y="50108"/>
                  <a:pt x="3792064" y="0"/>
                </a:cubicBezTo>
                <a:cubicBezTo>
                  <a:pt x="4029704" y="-50108"/>
                  <a:pt x="4150179" y="2918"/>
                  <a:pt x="4245204" y="0"/>
                </a:cubicBezTo>
                <a:cubicBezTo>
                  <a:pt x="4340229" y="-2918"/>
                  <a:pt x="4471022" y="27128"/>
                  <a:pt x="4626795" y="0"/>
                </a:cubicBezTo>
                <a:cubicBezTo>
                  <a:pt x="4782568" y="-27128"/>
                  <a:pt x="4863353" y="28687"/>
                  <a:pt x="5079935" y="0"/>
                </a:cubicBezTo>
                <a:cubicBezTo>
                  <a:pt x="5296517" y="-28687"/>
                  <a:pt x="5517067" y="56758"/>
                  <a:pt x="5819268" y="0"/>
                </a:cubicBezTo>
                <a:cubicBezTo>
                  <a:pt x="6121469" y="-56758"/>
                  <a:pt x="6291360" y="69257"/>
                  <a:pt x="6487053" y="0"/>
                </a:cubicBezTo>
                <a:cubicBezTo>
                  <a:pt x="6682747" y="-69257"/>
                  <a:pt x="6910349" y="50361"/>
                  <a:pt x="7154838" y="0"/>
                </a:cubicBezTo>
                <a:cubicBezTo>
                  <a:pt x="7164127" y="218363"/>
                  <a:pt x="7116660" y="375394"/>
                  <a:pt x="7154838" y="510469"/>
                </a:cubicBezTo>
                <a:cubicBezTo>
                  <a:pt x="7193016" y="645544"/>
                  <a:pt x="7082597" y="937328"/>
                  <a:pt x="7154838" y="1145588"/>
                </a:cubicBezTo>
                <a:cubicBezTo>
                  <a:pt x="7227079" y="1353848"/>
                  <a:pt x="7148575" y="1572997"/>
                  <a:pt x="7154838" y="1697608"/>
                </a:cubicBezTo>
                <a:cubicBezTo>
                  <a:pt x="7161101" y="1822219"/>
                  <a:pt x="7122008" y="2134557"/>
                  <a:pt x="7154838" y="2291177"/>
                </a:cubicBezTo>
                <a:cubicBezTo>
                  <a:pt x="7187668" y="2447797"/>
                  <a:pt x="7101404" y="2633518"/>
                  <a:pt x="7154838" y="2760097"/>
                </a:cubicBezTo>
                <a:cubicBezTo>
                  <a:pt x="7208272" y="2886676"/>
                  <a:pt x="7144017" y="3186446"/>
                  <a:pt x="7154838" y="3395215"/>
                </a:cubicBezTo>
                <a:cubicBezTo>
                  <a:pt x="7165659" y="3603984"/>
                  <a:pt x="7068550" y="3930237"/>
                  <a:pt x="7154838" y="4154984"/>
                </a:cubicBezTo>
                <a:cubicBezTo>
                  <a:pt x="6859282" y="4208745"/>
                  <a:pt x="6768336" y="4094438"/>
                  <a:pt x="6558602" y="4154984"/>
                </a:cubicBezTo>
                <a:cubicBezTo>
                  <a:pt x="6348868" y="4215530"/>
                  <a:pt x="6344890" y="4116238"/>
                  <a:pt x="6177010" y="4154984"/>
                </a:cubicBezTo>
                <a:cubicBezTo>
                  <a:pt x="6009130" y="4193730"/>
                  <a:pt x="5931529" y="4144911"/>
                  <a:pt x="5723870" y="4154984"/>
                </a:cubicBezTo>
                <a:cubicBezTo>
                  <a:pt x="5516211" y="4165057"/>
                  <a:pt x="5335223" y="4086969"/>
                  <a:pt x="5056086" y="4154984"/>
                </a:cubicBezTo>
                <a:cubicBezTo>
                  <a:pt x="4776949" y="4222999"/>
                  <a:pt x="4553009" y="4138165"/>
                  <a:pt x="4316752" y="4154984"/>
                </a:cubicBezTo>
                <a:cubicBezTo>
                  <a:pt x="4080495" y="4171803"/>
                  <a:pt x="3872266" y="4126174"/>
                  <a:pt x="3720516" y="4154984"/>
                </a:cubicBezTo>
                <a:cubicBezTo>
                  <a:pt x="3568766" y="4183794"/>
                  <a:pt x="3310199" y="4108893"/>
                  <a:pt x="3124279" y="4154984"/>
                </a:cubicBezTo>
                <a:cubicBezTo>
                  <a:pt x="2938359" y="4201075"/>
                  <a:pt x="2653009" y="4070631"/>
                  <a:pt x="2384946" y="4154984"/>
                </a:cubicBezTo>
                <a:cubicBezTo>
                  <a:pt x="2116883" y="4239337"/>
                  <a:pt x="1912846" y="4115408"/>
                  <a:pt x="1788709" y="4154984"/>
                </a:cubicBezTo>
                <a:cubicBezTo>
                  <a:pt x="1664572" y="4194560"/>
                  <a:pt x="1574639" y="4145007"/>
                  <a:pt x="1407118" y="4154984"/>
                </a:cubicBezTo>
                <a:cubicBezTo>
                  <a:pt x="1239597" y="4164961"/>
                  <a:pt x="1039702" y="4093908"/>
                  <a:pt x="882430" y="4154984"/>
                </a:cubicBezTo>
                <a:cubicBezTo>
                  <a:pt x="725158" y="4216060"/>
                  <a:pt x="426527" y="4135976"/>
                  <a:pt x="0" y="4154984"/>
                </a:cubicBezTo>
                <a:cubicBezTo>
                  <a:pt x="-48733" y="3996747"/>
                  <a:pt x="27461" y="3786147"/>
                  <a:pt x="0" y="3686064"/>
                </a:cubicBezTo>
                <a:cubicBezTo>
                  <a:pt x="-27461" y="3585981"/>
                  <a:pt x="52657" y="3428083"/>
                  <a:pt x="0" y="3175595"/>
                </a:cubicBezTo>
                <a:cubicBezTo>
                  <a:pt x="-52657" y="2923107"/>
                  <a:pt x="6077" y="2830182"/>
                  <a:pt x="0" y="2498926"/>
                </a:cubicBezTo>
                <a:cubicBezTo>
                  <a:pt x="-6077" y="2167670"/>
                  <a:pt x="70251" y="2026931"/>
                  <a:pt x="0" y="1863807"/>
                </a:cubicBezTo>
                <a:cubicBezTo>
                  <a:pt x="-70251" y="1700683"/>
                  <a:pt x="66701" y="1488832"/>
                  <a:pt x="0" y="1270238"/>
                </a:cubicBezTo>
                <a:cubicBezTo>
                  <a:pt x="-66701" y="1051644"/>
                  <a:pt x="32068" y="816693"/>
                  <a:pt x="0" y="635119"/>
                </a:cubicBezTo>
                <a:cubicBezTo>
                  <a:pt x="-32068" y="453545"/>
                  <a:pt x="11381" y="207782"/>
                  <a:pt x="0" y="0"/>
                </a:cubicBezTo>
                <a:close/>
              </a:path>
            </a:pathLst>
          </a:custGeom>
          <a:noFill/>
          <a:ln w="76200">
            <a:solidFill>
              <a:schemeClr val="tx1"/>
            </a:solidFill>
            <a:extLst>
              <a:ext uri="{C807C97D-BFC1-408E-A445-0C87EB9F89A2}">
                <ask:lineSketchStyleProps xmlns:ask="http://schemas.microsoft.com/office/drawing/2018/sketchyshapes" sd="4283315133">
                  <a:prstGeom prst="rect">
                    <a:avLst/>
                  </a:prstGeom>
                  <ask:type>
                    <ask:lineSketchScribble/>
                  </ask:type>
                </ask:lineSketchStyleProps>
              </a:ext>
            </a:extLst>
          </a:ln>
          <a:effectLst>
            <a:innerShdw blurRad="63500" dist="50800" dir="2700000">
              <a:prstClr val="black">
                <a:alpha val="50000"/>
              </a:prstClr>
            </a:inn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solidFill>
                  <a:srgbClr val="569CD6"/>
                </a:solidFill>
                <a:latin typeface="Menlo"/>
              </a:rPr>
              <a:t>template</a:t>
            </a:r>
            <a:r>
              <a:rPr lang="en-US" sz="2400">
                <a:solidFill>
                  <a:srgbClr val="CCCCCC"/>
                </a:solidFill>
                <a:latin typeface="Menlo"/>
              </a:rPr>
              <a:t> </a:t>
            </a:r>
            <a:r>
              <a:rPr lang="en-US" sz="2400" err="1">
                <a:solidFill>
                  <a:srgbClr val="FFC000"/>
                </a:solidFill>
                <a:latin typeface="Menlo"/>
              </a:rPr>
              <a:t>GoodDivision</a:t>
            </a:r>
            <a:r>
              <a:rPr lang="en-US" sz="2400">
                <a:solidFill>
                  <a:schemeClr val="accent6">
                    <a:lumMod val="10000"/>
                  </a:schemeClr>
                </a:solidFill>
                <a:latin typeface="Menlo"/>
              </a:rPr>
              <a:t>() {</a:t>
            </a:r>
          </a:p>
          <a:p>
            <a:r>
              <a:rPr lang="en-US" sz="2400">
                <a:solidFill>
                  <a:srgbClr val="569CD6"/>
                </a:solidFill>
                <a:latin typeface="Menlo"/>
              </a:rPr>
              <a:t>  </a:t>
            </a:r>
          </a:p>
          <a:p>
            <a:r>
              <a:rPr lang="en-US" sz="2400">
                <a:solidFill>
                  <a:srgbClr val="569CD6"/>
                </a:solidFill>
                <a:latin typeface="Menlo"/>
              </a:rPr>
              <a:t>  ...</a:t>
            </a:r>
            <a:endParaRPr lang="en-US" sz="2400">
              <a:solidFill>
                <a:schemeClr val="accent6">
                  <a:lumMod val="10000"/>
                </a:schemeClr>
              </a:solidFill>
              <a:latin typeface="Menlo"/>
            </a:endParaRPr>
          </a:p>
          <a:p>
            <a:r>
              <a:rPr lang="en-US" sz="2400">
                <a:solidFill>
                  <a:schemeClr val="accent6">
                    <a:lumMod val="10000"/>
                  </a:schemeClr>
                </a:solidFill>
                <a:latin typeface="Menlo"/>
              </a:rPr>
              <a:t> </a:t>
            </a:r>
          </a:p>
          <a:p>
            <a:r>
              <a:rPr lang="en-US" sz="2400" i="1">
                <a:solidFill>
                  <a:schemeClr val="accent6">
                    <a:lumMod val="10000"/>
                  </a:schemeClr>
                </a:solidFill>
                <a:latin typeface="Menlo"/>
              </a:rPr>
              <a:t>  </a:t>
            </a:r>
            <a:r>
              <a:rPr lang="en-US" sz="2400" i="1" err="1">
                <a:solidFill>
                  <a:schemeClr val="accent6">
                    <a:lumMod val="10000"/>
                  </a:schemeClr>
                </a:solidFill>
                <a:latin typeface="Menlo"/>
              </a:rPr>
              <a:t>NonZero</a:t>
            </a:r>
            <a:r>
              <a:rPr lang="en-US" sz="2400">
                <a:solidFill>
                  <a:schemeClr val="accent6">
                    <a:lumMod val="10000"/>
                  </a:schemeClr>
                </a:solidFill>
                <a:latin typeface="Menlo"/>
              </a:rPr>
              <a:t>(b);</a:t>
            </a:r>
          </a:p>
          <a:p>
            <a:r>
              <a:rPr lang="en-US" sz="2400">
                <a:solidFill>
                  <a:schemeClr val="accent6">
                    <a:lumMod val="10000"/>
                  </a:schemeClr>
                </a:solidFill>
                <a:latin typeface="Menlo"/>
              </a:rPr>
              <a:t>	</a:t>
            </a:r>
          </a:p>
          <a:p>
            <a:r>
              <a:rPr lang="en-US" sz="2400" i="1">
                <a:solidFill>
                  <a:schemeClr val="accent6">
                    <a:lumMod val="10000"/>
                  </a:schemeClr>
                </a:solidFill>
                <a:latin typeface="Menlo"/>
              </a:rPr>
              <a:t>  </a:t>
            </a:r>
            <a:r>
              <a:rPr lang="en-US" sz="2400">
                <a:solidFill>
                  <a:schemeClr val="accent6">
                    <a:lumMod val="10000"/>
                  </a:schemeClr>
                </a:solidFill>
                <a:latin typeface="Menlo"/>
              </a:rPr>
              <a:t>d </a:t>
            </a:r>
            <a:r>
              <a:rPr lang="en-US" sz="2400">
                <a:solidFill>
                  <a:srgbClr val="569CD6"/>
                </a:solidFill>
                <a:latin typeface="Menlo"/>
              </a:rPr>
              <a:t>&lt;==</a:t>
            </a:r>
            <a:r>
              <a:rPr lang="en-US" sz="2400">
                <a:solidFill>
                  <a:schemeClr val="accent6">
                    <a:lumMod val="10000"/>
                  </a:schemeClr>
                </a:solidFill>
                <a:latin typeface="Menlo"/>
              </a:rPr>
              <a:t> </a:t>
            </a:r>
            <a:r>
              <a:rPr lang="en-US" sz="2400" i="1">
                <a:solidFill>
                  <a:schemeClr val="accent6">
                    <a:lumMod val="10000"/>
                  </a:schemeClr>
                </a:solidFill>
                <a:latin typeface="Menlo"/>
              </a:rPr>
              <a:t>Division</a:t>
            </a:r>
            <a:r>
              <a:rPr lang="en-US" sz="2400">
                <a:solidFill>
                  <a:schemeClr val="accent6">
                    <a:lumMod val="10000"/>
                  </a:schemeClr>
                </a:solidFill>
                <a:latin typeface="Menlo"/>
              </a:rPr>
              <a:t>(a, b);</a:t>
            </a:r>
          </a:p>
          <a:p>
            <a:endParaRPr lang="en-US" sz="2400">
              <a:solidFill>
                <a:schemeClr val="accent6">
                  <a:lumMod val="10000"/>
                </a:schemeClr>
              </a:solidFill>
              <a:latin typeface="Menlo"/>
            </a:endParaRPr>
          </a:p>
          <a:p>
            <a:r>
              <a:rPr lang="en-US" sz="2400">
                <a:solidFill>
                  <a:schemeClr val="accent6">
                    <a:lumMod val="10000"/>
                  </a:schemeClr>
                </a:solidFill>
                <a:latin typeface="Menlo"/>
              </a:rPr>
              <a:t>  out </a:t>
            </a:r>
            <a:r>
              <a:rPr lang="en-US" sz="2400">
                <a:solidFill>
                  <a:srgbClr val="569CD6"/>
                </a:solidFill>
                <a:latin typeface="Menlo"/>
              </a:rPr>
              <a:t>&lt;==</a:t>
            </a:r>
            <a:r>
              <a:rPr lang="en-US" sz="2400">
                <a:solidFill>
                  <a:schemeClr val="accent6">
                    <a:lumMod val="10000"/>
                  </a:schemeClr>
                </a:solidFill>
                <a:latin typeface="Menlo"/>
              </a:rPr>
              <a:t> </a:t>
            </a:r>
            <a:r>
              <a:rPr lang="en-US" sz="2400" err="1">
                <a:solidFill>
                  <a:schemeClr val="accent6">
                    <a:lumMod val="10000"/>
                  </a:schemeClr>
                </a:solidFill>
                <a:latin typeface="Menlo"/>
              </a:rPr>
              <a:t>d.out</a:t>
            </a:r>
            <a:r>
              <a:rPr lang="en-US" sz="2400">
                <a:solidFill>
                  <a:schemeClr val="accent6">
                    <a:lumMod val="10000"/>
                  </a:schemeClr>
                </a:solidFill>
                <a:latin typeface="Menlo"/>
              </a:rPr>
              <a:t>;</a:t>
            </a:r>
            <a:endParaRPr lang="en-US" sz="2400">
              <a:solidFill>
                <a:srgbClr val="569CD6"/>
              </a:solidFill>
              <a:latin typeface="Menlo"/>
            </a:endParaRPr>
          </a:p>
          <a:p>
            <a:endParaRPr lang="en-US" sz="2400">
              <a:solidFill>
                <a:srgbClr val="569CD6"/>
              </a:solidFill>
              <a:latin typeface="Menlo"/>
            </a:endParaRPr>
          </a:p>
          <a:p>
            <a:r>
              <a:rPr lang="en-US" sz="2400">
                <a:solidFill>
                  <a:schemeClr val="accent6">
                    <a:lumMod val="10000"/>
                  </a:schemeClr>
                </a:solidFill>
                <a:latin typeface="Menlo"/>
              </a:rPr>
              <a:t>}</a:t>
            </a:r>
          </a:p>
        </p:txBody>
      </p:sp>
      <p:sp>
        <p:nvSpPr>
          <p:cNvPr id="37" name="Vrije vorm 36">
            <a:extLst>
              <a:ext uri="{FF2B5EF4-FFF2-40B4-BE49-F238E27FC236}">
                <a16:creationId xmlns:a16="http://schemas.microsoft.com/office/drawing/2014/main" id="{70F224C1-A496-0BE0-3E52-E29DECA2AE66}"/>
              </a:ext>
            </a:extLst>
          </p:cNvPr>
          <p:cNvSpPr/>
          <p:nvPr/>
        </p:nvSpPr>
        <p:spPr>
          <a:xfrm>
            <a:off x="10960274" y="2280558"/>
            <a:ext cx="6057900" cy="3390900"/>
          </a:xfrm>
          <a:custGeom>
            <a:avLst/>
            <a:gdLst>
              <a:gd name="csX0" fmla="*/ 0 w 6057900"/>
              <a:gd name="csY0" fmla="*/ 3390900 h 3390900"/>
              <a:gd name="csX1" fmla="*/ 2990850 w 6057900"/>
              <a:gd name="csY1" fmla="*/ 2705100 h 3390900"/>
              <a:gd name="csX2" fmla="*/ 6057900 w 6057900"/>
              <a:gd name="csY2" fmla="*/ 0 h 3390900"/>
            </a:gdLst>
            <a:ahLst/>
            <a:cxnLst>
              <a:cxn ang="0">
                <a:pos x="csX0" y="csY0"/>
              </a:cxn>
              <a:cxn ang="0">
                <a:pos x="csX1" y="csY1"/>
              </a:cxn>
              <a:cxn ang="0">
                <a:pos x="csX2" y="csY2"/>
              </a:cxn>
            </a:cxnLst>
            <a:rect l="l" t="t" r="r" b="b"/>
            <a:pathLst>
              <a:path w="6057900" h="3390900">
                <a:moveTo>
                  <a:pt x="0" y="3390900"/>
                </a:moveTo>
                <a:cubicBezTo>
                  <a:pt x="990600" y="3330575"/>
                  <a:pt x="1981200" y="3270250"/>
                  <a:pt x="2990850" y="2705100"/>
                </a:cubicBezTo>
                <a:cubicBezTo>
                  <a:pt x="4000500" y="2139950"/>
                  <a:pt x="5029200" y="1069975"/>
                  <a:pt x="6057900" y="0"/>
                </a:cubicBezTo>
              </a:path>
            </a:pathLst>
          </a:custGeom>
          <a:noFill/>
          <a:ln w="57150">
            <a:solidFill>
              <a:schemeClr val="accent6">
                <a:lumMod val="10000"/>
                <a:alpha val="2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Tekstvak 38">
            <a:extLst>
              <a:ext uri="{FF2B5EF4-FFF2-40B4-BE49-F238E27FC236}">
                <a16:creationId xmlns:a16="http://schemas.microsoft.com/office/drawing/2014/main" id="{42E0CC79-9770-35EE-BC1B-265E0221BFCD}"/>
              </a:ext>
            </a:extLst>
          </p:cNvPr>
          <p:cNvSpPr txBox="1"/>
          <p:nvPr/>
        </p:nvSpPr>
        <p:spPr>
          <a:xfrm>
            <a:off x="23504869" y="13187659"/>
            <a:ext cx="872782" cy="646331"/>
          </a:xfrm>
          <a:prstGeom prst="rect">
            <a:avLst/>
          </a:prstGeom>
          <a:noFill/>
        </p:spPr>
        <p:txBody>
          <a:bodyPr wrap="square" rtlCol="0">
            <a:spAutoFit/>
          </a:bodyPr>
          <a:lstStyle/>
          <a:p>
            <a:r>
              <a:rPr lang="nl-BE" b="1" dirty="0">
                <a:solidFill>
                  <a:schemeClr val="bg1"/>
                </a:solidFill>
              </a:rPr>
              <a:t>27</a:t>
            </a:r>
          </a:p>
        </p:txBody>
      </p:sp>
      <p:sp>
        <p:nvSpPr>
          <p:cNvPr id="14" name="Rechthoek 13">
            <a:extLst>
              <a:ext uri="{FF2B5EF4-FFF2-40B4-BE49-F238E27FC236}">
                <a16:creationId xmlns:a16="http://schemas.microsoft.com/office/drawing/2014/main" id="{0E3580D3-A900-4A9D-365B-DF4B58724800}"/>
              </a:ext>
            </a:extLst>
          </p:cNvPr>
          <p:cNvSpPr/>
          <p:nvPr/>
        </p:nvSpPr>
        <p:spPr>
          <a:xfrm>
            <a:off x="18131154" y="5094025"/>
            <a:ext cx="3975654" cy="882790"/>
          </a:xfrm>
          <a:prstGeom prst="rect">
            <a:avLst/>
          </a:prstGeom>
          <a:solidFill>
            <a:srgbClr val="1B9399"/>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dirty="0">
                <a:latin typeface="+mj-lt"/>
              </a:rPr>
              <a:t>CONSTRAINTS</a:t>
            </a:r>
          </a:p>
        </p:txBody>
      </p:sp>
      <p:sp>
        <p:nvSpPr>
          <p:cNvPr id="17" name="Rechthoek 16">
            <a:extLst>
              <a:ext uri="{FF2B5EF4-FFF2-40B4-BE49-F238E27FC236}">
                <a16:creationId xmlns:a16="http://schemas.microsoft.com/office/drawing/2014/main" id="{C37C2067-B11E-143F-13F9-93845A025B80}"/>
              </a:ext>
            </a:extLst>
          </p:cNvPr>
          <p:cNvSpPr/>
          <p:nvPr/>
        </p:nvSpPr>
        <p:spPr>
          <a:xfrm>
            <a:off x="10200998" y="1706944"/>
            <a:ext cx="3975654" cy="882790"/>
          </a:xfrm>
          <a:prstGeom prst="rect">
            <a:avLst/>
          </a:prstGeom>
          <a:solidFill>
            <a:srgbClr val="1B9399"/>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dirty="0">
                <a:latin typeface="+mj-lt"/>
              </a:rPr>
              <a:t>ZKP PROGRAM</a:t>
            </a:r>
          </a:p>
        </p:txBody>
      </p:sp>
      <p:sp>
        <p:nvSpPr>
          <p:cNvPr id="20" name="Rechthoek 19">
            <a:extLst>
              <a:ext uri="{FF2B5EF4-FFF2-40B4-BE49-F238E27FC236}">
                <a16:creationId xmlns:a16="http://schemas.microsoft.com/office/drawing/2014/main" id="{F0ADFC60-DD38-FC15-DB8D-AF61A3586FDA}"/>
              </a:ext>
            </a:extLst>
          </p:cNvPr>
          <p:cNvSpPr/>
          <p:nvPr/>
        </p:nvSpPr>
        <p:spPr>
          <a:xfrm>
            <a:off x="2176570" y="5094025"/>
            <a:ext cx="4164199" cy="882790"/>
          </a:xfrm>
          <a:prstGeom prst="rect">
            <a:avLst/>
          </a:prstGeom>
          <a:solidFill>
            <a:srgbClr val="1B9399"/>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dirty="0">
                <a:latin typeface="+mj-lt"/>
              </a:rPr>
              <a:t>COMPUTATIONS</a:t>
            </a:r>
          </a:p>
        </p:txBody>
      </p:sp>
    </p:spTree>
    <p:extLst>
      <p:ext uri="{BB962C8B-B14F-4D97-AF65-F5344CB8AC3E}">
        <p14:creationId xmlns:p14="http://schemas.microsoft.com/office/powerpoint/2010/main" val="2860674057"/>
      </p:ext>
    </p:extLst>
  </p:cSld>
  <p:clrMapOvr>
    <a:masterClrMapping/>
  </p:clrMapOvr>
  <p:transition spd="med"/>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C3C5F9-3871-C9D7-8F3B-27FD63949D70}"/>
            </a:ext>
          </a:extLst>
        </p:cNvPr>
        <p:cNvGrpSpPr/>
        <p:nvPr/>
      </p:nvGrpSpPr>
      <p:grpSpPr>
        <a:xfrm>
          <a:off x="0" y="0"/>
          <a:ext cx="0" cy="0"/>
          <a:chOff x="0" y="0"/>
          <a:chExt cx="0" cy="0"/>
        </a:xfrm>
      </p:grpSpPr>
      <p:sp>
        <p:nvSpPr>
          <p:cNvPr id="3" name="Tekstvak 2">
            <a:extLst>
              <a:ext uri="{FF2B5EF4-FFF2-40B4-BE49-F238E27FC236}">
                <a16:creationId xmlns:a16="http://schemas.microsoft.com/office/drawing/2014/main" id="{B1898E43-792B-5A30-AC65-3A04B92142CF}"/>
              </a:ext>
            </a:extLst>
          </p:cNvPr>
          <p:cNvSpPr txBox="1"/>
          <p:nvPr/>
        </p:nvSpPr>
        <p:spPr>
          <a:xfrm>
            <a:off x="1132204" y="921160"/>
            <a:ext cx="20314632" cy="1323439"/>
          </a:xfrm>
          <a:prstGeom prst="rect">
            <a:avLst/>
          </a:prstGeom>
          <a:noFill/>
        </p:spPr>
        <p:txBody>
          <a:bodyPr wrap="square">
            <a:spAutoFit/>
          </a:bodyPr>
          <a:lstStyle/>
          <a:p>
            <a:pPr>
              <a:spcBef>
                <a:spcPts val="0"/>
              </a:spcBef>
              <a:spcAft>
                <a:spcPts val="0"/>
              </a:spcAft>
            </a:pPr>
            <a:r>
              <a:rPr lang="nl-BE" sz="8000" b="1">
                <a:latin typeface="Nunito" pitchFamily="2" charset="77"/>
              </a:rPr>
              <a:t>Semantic Mismatch Vulnerability Classes</a:t>
            </a:r>
            <a:endParaRPr lang="nl-BE" sz="11500"/>
          </a:p>
        </p:txBody>
      </p:sp>
      <p:sp>
        <p:nvSpPr>
          <p:cNvPr id="4" name="Tekstvak 3">
            <a:extLst>
              <a:ext uri="{FF2B5EF4-FFF2-40B4-BE49-F238E27FC236}">
                <a16:creationId xmlns:a16="http://schemas.microsoft.com/office/drawing/2014/main" id="{650CBBD7-9EF5-B4C2-1247-09F76D086E00}"/>
              </a:ext>
            </a:extLst>
          </p:cNvPr>
          <p:cNvSpPr txBox="1"/>
          <p:nvPr/>
        </p:nvSpPr>
        <p:spPr>
          <a:xfrm>
            <a:off x="23504869" y="13187659"/>
            <a:ext cx="872782" cy="646331"/>
          </a:xfrm>
          <a:prstGeom prst="rect">
            <a:avLst/>
          </a:prstGeom>
          <a:noFill/>
        </p:spPr>
        <p:txBody>
          <a:bodyPr wrap="square" rtlCol="0">
            <a:spAutoFit/>
          </a:bodyPr>
          <a:lstStyle/>
          <a:p>
            <a:r>
              <a:rPr lang="nl-BE" b="1" dirty="0">
                <a:solidFill>
                  <a:schemeClr val="bg1"/>
                </a:solidFill>
              </a:rPr>
              <a:t>28</a:t>
            </a:r>
          </a:p>
        </p:txBody>
      </p:sp>
      <p:sp>
        <p:nvSpPr>
          <p:cNvPr id="6" name="Afgeronde rechthoek 5">
            <a:extLst>
              <a:ext uri="{FF2B5EF4-FFF2-40B4-BE49-F238E27FC236}">
                <a16:creationId xmlns:a16="http://schemas.microsoft.com/office/drawing/2014/main" id="{80A31FA4-5D35-5807-CF05-D204B75658C1}"/>
              </a:ext>
            </a:extLst>
          </p:cNvPr>
          <p:cNvSpPr/>
          <p:nvPr/>
        </p:nvSpPr>
        <p:spPr>
          <a:xfrm>
            <a:off x="1847821" y="3574131"/>
            <a:ext cx="9381600" cy="1864562"/>
          </a:xfrm>
          <a:prstGeom prst="roundRect">
            <a:avLst/>
          </a:prstGeom>
          <a:solidFill>
            <a:srgbClr val="1B8E93"/>
          </a:solidFill>
          <a:ln>
            <a:noFill/>
          </a:ln>
          <a:effectLst/>
          <a:scene3d>
            <a:camera prst="orthographicFront">
              <a:rot lat="0" lon="0" rev="0"/>
            </a:camera>
            <a:lightRig rig="glow" dir="t">
              <a:rot lat="0" lon="0" rev="14100000"/>
            </a:lightRig>
          </a:scene3d>
          <a:sp3d prstMaterial="softEdge">
            <a:bevelT w="127000" prst="artDeco"/>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6000" b="1" dirty="0"/>
              <a:t>Division by Zero</a:t>
            </a:r>
          </a:p>
        </p:txBody>
      </p:sp>
      <p:sp>
        <p:nvSpPr>
          <p:cNvPr id="10" name="Afgeronde rechthoek 9">
            <a:extLst>
              <a:ext uri="{FF2B5EF4-FFF2-40B4-BE49-F238E27FC236}">
                <a16:creationId xmlns:a16="http://schemas.microsoft.com/office/drawing/2014/main" id="{2CA7375D-4C0F-F97A-569E-A9F4B8CB9B3E}"/>
              </a:ext>
            </a:extLst>
          </p:cNvPr>
          <p:cNvSpPr/>
          <p:nvPr/>
        </p:nvSpPr>
        <p:spPr>
          <a:xfrm>
            <a:off x="12904442" y="3574131"/>
            <a:ext cx="9381600" cy="1864562"/>
          </a:xfrm>
          <a:prstGeom prst="roundRect">
            <a:avLst/>
          </a:prstGeom>
          <a:solidFill>
            <a:srgbClr val="1B8E93"/>
          </a:solidFill>
          <a:ln>
            <a:noFill/>
          </a:ln>
          <a:effectLst/>
          <a:scene3d>
            <a:camera prst="orthographicFront">
              <a:rot lat="0" lon="0" rev="0"/>
            </a:camera>
            <a:lightRig rig="glow" dir="t">
              <a:rot lat="0" lon="0" rev="14100000"/>
            </a:lightRig>
          </a:scene3d>
          <a:sp3d prstMaterial="softEdge">
            <a:bevelT w="127000" prst="artDeco"/>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6000" b="1" dirty="0"/>
              <a:t>Arithmetic Overflows</a:t>
            </a:r>
          </a:p>
        </p:txBody>
      </p:sp>
      <p:sp>
        <p:nvSpPr>
          <p:cNvPr id="11" name="Afgeronde rechthoek 10">
            <a:extLst>
              <a:ext uri="{FF2B5EF4-FFF2-40B4-BE49-F238E27FC236}">
                <a16:creationId xmlns:a16="http://schemas.microsoft.com/office/drawing/2014/main" id="{3C1B4FD0-6572-0283-5366-CBD3EAEF5007}"/>
              </a:ext>
            </a:extLst>
          </p:cNvPr>
          <p:cNvSpPr/>
          <p:nvPr/>
        </p:nvSpPr>
        <p:spPr>
          <a:xfrm>
            <a:off x="1847821" y="6243771"/>
            <a:ext cx="9383396" cy="1864562"/>
          </a:xfrm>
          <a:prstGeom prst="roundRect">
            <a:avLst/>
          </a:prstGeom>
          <a:solidFill>
            <a:srgbClr val="1B8E93"/>
          </a:solidFill>
          <a:ln>
            <a:noFill/>
          </a:ln>
          <a:effectLst/>
          <a:scene3d>
            <a:camera prst="orthographicFront">
              <a:rot lat="0" lon="0" rev="0"/>
            </a:camera>
            <a:lightRig rig="glow" dir="t">
              <a:rot lat="0" lon="0" rev="14100000"/>
            </a:lightRig>
          </a:scene3d>
          <a:sp3d prstMaterial="softEdge">
            <a:bevelT w="127000" prst="artDeco"/>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6000" b="1" dirty="0"/>
              <a:t>Circuit Logic Assumptions</a:t>
            </a:r>
          </a:p>
        </p:txBody>
      </p:sp>
      <p:sp>
        <p:nvSpPr>
          <p:cNvPr id="13" name="Afgeronde rechthoek 12">
            <a:extLst>
              <a:ext uri="{FF2B5EF4-FFF2-40B4-BE49-F238E27FC236}">
                <a16:creationId xmlns:a16="http://schemas.microsoft.com/office/drawing/2014/main" id="{1695C34F-08CA-F85E-E065-6421459D47E5}"/>
              </a:ext>
            </a:extLst>
          </p:cNvPr>
          <p:cNvSpPr/>
          <p:nvPr/>
        </p:nvSpPr>
        <p:spPr>
          <a:xfrm>
            <a:off x="12904442" y="6243771"/>
            <a:ext cx="9383396" cy="1864562"/>
          </a:xfrm>
          <a:prstGeom prst="roundRect">
            <a:avLst/>
          </a:prstGeom>
          <a:solidFill>
            <a:srgbClr val="1B8E93"/>
          </a:solidFill>
          <a:ln>
            <a:noFill/>
          </a:ln>
          <a:effectLst/>
          <a:scene3d>
            <a:camera prst="orthographicFront">
              <a:rot lat="0" lon="0" rev="0"/>
            </a:camera>
            <a:lightRig rig="glow" dir="t">
              <a:rot lat="0" lon="0" rev="14100000"/>
            </a:lightRig>
          </a:scene3d>
          <a:sp3d prstMaterial="softEdge">
            <a:bevelT w="127000" prst="artDeco"/>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6000" b="1" dirty="0"/>
              <a:t>Special Signals</a:t>
            </a:r>
          </a:p>
        </p:txBody>
      </p:sp>
      <p:sp>
        <p:nvSpPr>
          <p:cNvPr id="14" name="Afgeronde rechthoek 13">
            <a:extLst>
              <a:ext uri="{FF2B5EF4-FFF2-40B4-BE49-F238E27FC236}">
                <a16:creationId xmlns:a16="http://schemas.microsoft.com/office/drawing/2014/main" id="{69B04518-F322-7A93-07A6-9FDB2C2BB959}"/>
              </a:ext>
            </a:extLst>
          </p:cNvPr>
          <p:cNvSpPr/>
          <p:nvPr/>
        </p:nvSpPr>
        <p:spPr>
          <a:xfrm>
            <a:off x="1847821" y="9119816"/>
            <a:ext cx="9383396" cy="1864562"/>
          </a:xfrm>
          <a:prstGeom prst="roundRect">
            <a:avLst/>
          </a:prstGeom>
          <a:solidFill>
            <a:srgbClr val="1B8E93"/>
          </a:solidFill>
          <a:ln>
            <a:noFill/>
          </a:ln>
          <a:effectLst/>
          <a:scene3d>
            <a:camera prst="orthographicFront">
              <a:rot lat="0" lon="0" rev="0"/>
            </a:camera>
            <a:lightRig rig="glow" dir="t">
              <a:rot lat="0" lon="0" rev="14100000"/>
            </a:lightRig>
          </a:scene3d>
          <a:sp3d prstMaterial="softEdge">
            <a:bevelT w="127000" prst="artDeco"/>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6000" b="1" dirty="0"/>
              <a:t>Out-of-Bounds Indexing</a:t>
            </a:r>
          </a:p>
        </p:txBody>
      </p:sp>
      <p:sp>
        <p:nvSpPr>
          <p:cNvPr id="15" name="Afgeronde rechthoek 14">
            <a:extLst>
              <a:ext uri="{FF2B5EF4-FFF2-40B4-BE49-F238E27FC236}">
                <a16:creationId xmlns:a16="http://schemas.microsoft.com/office/drawing/2014/main" id="{67E63FB8-225C-3F62-8C03-D590E7E98236}"/>
              </a:ext>
            </a:extLst>
          </p:cNvPr>
          <p:cNvSpPr/>
          <p:nvPr/>
        </p:nvSpPr>
        <p:spPr>
          <a:xfrm>
            <a:off x="12904442" y="9135389"/>
            <a:ext cx="9383396" cy="1864562"/>
          </a:xfrm>
          <a:prstGeom prst="roundRect">
            <a:avLst/>
          </a:prstGeom>
          <a:solidFill>
            <a:srgbClr val="1B8E93"/>
          </a:solidFill>
          <a:ln>
            <a:noFill/>
          </a:ln>
          <a:effectLst/>
          <a:scene3d>
            <a:camera prst="orthographicFront">
              <a:rot lat="0" lon="0" rev="0"/>
            </a:camera>
            <a:lightRig rig="glow" dir="t">
              <a:rot lat="0" lon="0" rev="14100000"/>
            </a:lightRig>
          </a:scene3d>
          <a:sp3d prstMaterial="softEdge">
            <a:bevelT w="127000" prst="artDeco"/>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6000" b="1" dirty="0"/>
              <a:t>Conditionals with </a:t>
            </a:r>
            <a:br>
              <a:rPr lang="en-US" sz="6000" b="1" dirty="0"/>
            </a:br>
            <a:r>
              <a:rPr lang="en-US" sz="6000" b="1" dirty="0"/>
              <a:t>Non-Binary Guard</a:t>
            </a:r>
          </a:p>
        </p:txBody>
      </p:sp>
    </p:spTree>
    <p:extLst>
      <p:ext uri="{BB962C8B-B14F-4D97-AF65-F5344CB8AC3E}">
        <p14:creationId xmlns:p14="http://schemas.microsoft.com/office/powerpoint/2010/main" val="2251064877"/>
      </p:ext>
    </p:extLst>
  </p:cSld>
  <p:clrMapOvr>
    <a:masterClrMapping/>
  </p:clrMapOvr>
  <p:transition spd="med"/>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4E93DF-1520-C453-CC31-24DCEF73B97B}"/>
            </a:ext>
          </a:extLst>
        </p:cNvPr>
        <p:cNvGrpSpPr/>
        <p:nvPr/>
      </p:nvGrpSpPr>
      <p:grpSpPr>
        <a:xfrm>
          <a:off x="0" y="0"/>
          <a:ext cx="0" cy="0"/>
          <a:chOff x="0" y="0"/>
          <a:chExt cx="0" cy="0"/>
        </a:xfrm>
      </p:grpSpPr>
      <p:sp>
        <p:nvSpPr>
          <p:cNvPr id="2" name="Tekstvak 1">
            <a:extLst>
              <a:ext uri="{FF2B5EF4-FFF2-40B4-BE49-F238E27FC236}">
                <a16:creationId xmlns:a16="http://schemas.microsoft.com/office/drawing/2014/main" id="{3F142E73-7DB2-6D12-851D-2ABE9BEF41E4}"/>
              </a:ext>
            </a:extLst>
          </p:cNvPr>
          <p:cNvSpPr txBox="1"/>
          <p:nvPr/>
        </p:nvSpPr>
        <p:spPr>
          <a:xfrm>
            <a:off x="1" y="1723168"/>
            <a:ext cx="24377649" cy="2231380"/>
          </a:xfrm>
          <a:prstGeom prst="rect">
            <a:avLst/>
          </a:prstGeom>
          <a:noFill/>
        </p:spPr>
        <p:txBody>
          <a:bodyPr wrap="square" rtlCol="0">
            <a:spAutoFit/>
          </a:bodyPr>
          <a:lstStyle/>
          <a:p>
            <a:pPr algn="ctr"/>
            <a:r>
              <a:rPr lang="nl-BE" sz="13900" b="1" dirty="0">
                <a:solidFill>
                  <a:srgbClr val="0B2C5B"/>
                </a:solidFill>
                <a:latin typeface="+mj-lt"/>
              </a:rPr>
              <a:t>Contributions</a:t>
            </a:r>
          </a:p>
        </p:txBody>
      </p:sp>
      <p:sp>
        <p:nvSpPr>
          <p:cNvPr id="7" name="Tekstvak 6">
            <a:extLst>
              <a:ext uri="{FF2B5EF4-FFF2-40B4-BE49-F238E27FC236}">
                <a16:creationId xmlns:a16="http://schemas.microsoft.com/office/drawing/2014/main" id="{9A69DCDD-7A40-3813-75CA-5F284A80A7DA}"/>
              </a:ext>
            </a:extLst>
          </p:cNvPr>
          <p:cNvSpPr txBox="1"/>
          <p:nvPr/>
        </p:nvSpPr>
        <p:spPr>
          <a:xfrm>
            <a:off x="3518264" y="5157884"/>
            <a:ext cx="24377650" cy="6834948"/>
          </a:xfrm>
          <a:prstGeom prst="rect">
            <a:avLst/>
          </a:prstGeom>
          <a:noFill/>
        </p:spPr>
        <p:txBody>
          <a:bodyPr wrap="square" rtlCol="0">
            <a:spAutoFit/>
          </a:bodyPr>
          <a:lstStyle/>
          <a:p>
            <a:pPr marL="857250" indent="-857250">
              <a:lnSpc>
                <a:spcPct val="150000"/>
              </a:lnSpc>
              <a:buFont typeface="Wingdings" pitchFamily="2" charset="2"/>
              <a:buChar char="ü"/>
            </a:pPr>
            <a:r>
              <a:rPr lang="nl-BE" sz="6000" b="1" dirty="0">
                <a:solidFill>
                  <a:schemeClr val="accent6">
                    <a:lumMod val="90000"/>
                  </a:schemeClr>
                </a:solidFill>
              </a:rPr>
              <a:t>Formalization: Domain Consistency Model (DCM)</a:t>
            </a:r>
          </a:p>
          <a:p>
            <a:pPr marL="857250" indent="-857250">
              <a:lnSpc>
                <a:spcPct val="150000"/>
              </a:lnSpc>
              <a:buFont typeface="Courier New" panose="02070309020205020404" pitchFamily="49" charset="0"/>
              <a:buChar char="o"/>
            </a:pPr>
            <a:r>
              <a:rPr lang="nl-BE" sz="6000" b="1" u="sng" dirty="0">
                <a:solidFill>
                  <a:srgbClr val="1B243A"/>
                </a:solidFill>
              </a:rPr>
              <a:t>Algorithm: Value Inference Engine</a:t>
            </a:r>
          </a:p>
          <a:p>
            <a:pPr marL="857250" indent="-857250">
              <a:lnSpc>
                <a:spcPct val="150000"/>
              </a:lnSpc>
              <a:buFont typeface="Courier New" panose="02070309020205020404" pitchFamily="49" charset="0"/>
              <a:buChar char="o"/>
            </a:pPr>
            <a:r>
              <a:rPr lang="nl-BE" sz="6000" b="1" dirty="0">
                <a:solidFill>
                  <a:schemeClr val="bg1">
                    <a:lumMod val="50000"/>
                  </a:schemeClr>
                </a:solidFill>
              </a:rPr>
              <a:t>Implementation: Multi-Language Support</a:t>
            </a:r>
          </a:p>
          <a:p>
            <a:pPr marL="857250" indent="-857250">
              <a:lnSpc>
                <a:spcPct val="150000"/>
              </a:lnSpc>
              <a:buFont typeface="Courier New" panose="02070309020205020404" pitchFamily="49" charset="0"/>
              <a:buChar char="o"/>
            </a:pPr>
            <a:r>
              <a:rPr lang="nl-BE" sz="6000" b="1" dirty="0">
                <a:solidFill>
                  <a:srgbClr val="1B243A"/>
                </a:solidFill>
              </a:rPr>
              <a:t>Evaluation: Discovery of Real-World Vulnerabilities</a:t>
            </a:r>
          </a:p>
          <a:p>
            <a:pPr marL="857250" indent="-857250">
              <a:lnSpc>
                <a:spcPct val="150000"/>
              </a:lnSpc>
              <a:buFont typeface="Courier New" panose="02070309020205020404" pitchFamily="49" charset="0"/>
              <a:buChar char="o"/>
            </a:pPr>
            <a:endParaRPr lang="nl-BE" sz="6000" b="1" dirty="0">
              <a:solidFill>
                <a:srgbClr val="1B243A"/>
              </a:solidFill>
            </a:endParaRPr>
          </a:p>
        </p:txBody>
      </p:sp>
    </p:spTree>
    <p:extLst>
      <p:ext uri="{BB962C8B-B14F-4D97-AF65-F5344CB8AC3E}">
        <p14:creationId xmlns:p14="http://schemas.microsoft.com/office/powerpoint/2010/main" val="2126014295"/>
      </p:ext>
    </p:extLst>
  </p:cSld>
  <p:clrMapOvr>
    <a:masterClrMapping/>
  </p:clrMapOvr>
  <p:transition advClick="0"/>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A745C0-E676-3FD8-76CC-11194A4E46EB}"/>
            </a:ext>
          </a:extLst>
        </p:cNvPr>
        <p:cNvGrpSpPr/>
        <p:nvPr/>
      </p:nvGrpSpPr>
      <p:grpSpPr>
        <a:xfrm>
          <a:off x="0" y="0"/>
          <a:ext cx="0" cy="0"/>
          <a:chOff x="0" y="0"/>
          <a:chExt cx="0" cy="0"/>
        </a:xfrm>
      </p:grpSpPr>
      <p:sp>
        <p:nvSpPr>
          <p:cNvPr id="3" name="Tekstvak 2">
            <a:extLst>
              <a:ext uri="{FF2B5EF4-FFF2-40B4-BE49-F238E27FC236}">
                <a16:creationId xmlns:a16="http://schemas.microsoft.com/office/drawing/2014/main" id="{12379454-6737-4359-F38D-AFCD41FFCAC1}"/>
              </a:ext>
            </a:extLst>
          </p:cNvPr>
          <p:cNvSpPr txBox="1"/>
          <p:nvPr/>
        </p:nvSpPr>
        <p:spPr>
          <a:xfrm>
            <a:off x="1132208" y="921160"/>
            <a:ext cx="15372715" cy="1323439"/>
          </a:xfrm>
          <a:prstGeom prst="rect">
            <a:avLst/>
          </a:prstGeom>
          <a:noFill/>
        </p:spPr>
        <p:txBody>
          <a:bodyPr wrap="square">
            <a:spAutoFit/>
          </a:bodyPr>
          <a:lstStyle/>
          <a:p>
            <a:pPr>
              <a:spcBef>
                <a:spcPts val="0"/>
              </a:spcBef>
              <a:spcAft>
                <a:spcPts val="0"/>
              </a:spcAft>
            </a:pPr>
            <a:r>
              <a:rPr lang="nl-BE" sz="8000" b="1" dirty="0">
                <a:latin typeface="Nunito" pitchFamily="2" charset="77"/>
              </a:rPr>
              <a:t>(Over-)Approximating the DCM</a:t>
            </a:r>
            <a:endParaRPr lang="nl-BE" sz="11500" b="1" dirty="0">
              <a:latin typeface="Nunito" pitchFamily="2" charset="77"/>
            </a:endParaRPr>
          </a:p>
        </p:txBody>
      </p:sp>
      <p:sp>
        <p:nvSpPr>
          <p:cNvPr id="2" name="Tekstvak 1">
            <a:extLst>
              <a:ext uri="{FF2B5EF4-FFF2-40B4-BE49-F238E27FC236}">
                <a16:creationId xmlns:a16="http://schemas.microsoft.com/office/drawing/2014/main" id="{DC3E7420-8BD8-1F35-30C7-195FB6D3065C}"/>
              </a:ext>
            </a:extLst>
          </p:cNvPr>
          <p:cNvSpPr txBox="1"/>
          <p:nvPr/>
        </p:nvSpPr>
        <p:spPr>
          <a:xfrm>
            <a:off x="1475482" y="2900864"/>
            <a:ext cx="10665099" cy="3785652"/>
          </a:xfrm>
          <a:prstGeom prst="rect">
            <a:avLst/>
          </a:prstGeom>
          <a:noFill/>
        </p:spPr>
        <p:txBody>
          <a:bodyPr wrap="none" rtlCol="0">
            <a:spAutoFit/>
          </a:bodyPr>
          <a:lstStyle/>
          <a:p>
            <a:r>
              <a:rPr lang="en-US" sz="6000" b="1" dirty="0"/>
              <a:t>Naively implementing the DCM </a:t>
            </a:r>
            <a:br>
              <a:rPr lang="en-US" sz="6000" b="1" dirty="0"/>
            </a:br>
            <a:br>
              <a:rPr lang="en-US" sz="6000" b="1" dirty="0"/>
            </a:br>
            <a:br>
              <a:rPr lang="en-US" sz="6000" b="1" dirty="0"/>
            </a:br>
            <a:endParaRPr lang="en-US" sz="6000" b="1" dirty="0"/>
          </a:p>
        </p:txBody>
      </p:sp>
      <p:sp>
        <p:nvSpPr>
          <p:cNvPr id="10" name="Tekstvak 9">
            <a:extLst>
              <a:ext uri="{FF2B5EF4-FFF2-40B4-BE49-F238E27FC236}">
                <a16:creationId xmlns:a16="http://schemas.microsoft.com/office/drawing/2014/main" id="{64483945-16B5-CD42-9698-667274C38ECA}"/>
              </a:ext>
            </a:extLst>
          </p:cNvPr>
          <p:cNvSpPr txBox="1"/>
          <p:nvPr/>
        </p:nvSpPr>
        <p:spPr>
          <a:xfrm>
            <a:off x="2191954" y="4036572"/>
            <a:ext cx="16602606" cy="3416320"/>
          </a:xfrm>
          <a:prstGeom prst="rect">
            <a:avLst/>
          </a:prstGeom>
          <a:noFill/>
        </p:spPr>
        <p:txBody>
          <a:bodyPr wrap="square">
            <a:spAutoFit/>
          </a:bodyPr>
          <a:lstStyle/>
          <a:p>
            <a:r>
              <a:rPr lang="en-US" sz="5400" b="1" dirty="0"/>
              <a:t>→ </a:t>
            </a:r>
            <a:r>
              <a:rPr lang="en-US" sz="5400" b="1" dirty="0">
                <a:latin typeface="+mn-lt"/>
              </a:rPr>
              <a:t>reasoning</a:t>
            </a:r>
            <a:r>
              <a:rPr lang="en-US" sz="5400" b="1" dirty="0"/>
              <a:t> about all possible values of variables </a:t>
            </a:r>
            <a:br>
              <a:rPr lang="en-US" sz="5400" b="1" dirty="0"/>
            </a:br>
            <a:r>
              <a:rPr lang="en-US" sz="5400" b="1" dirty="0"/>
              <a:t>→ iterating over </a:t>
            </a:r>
            <a:r>
              <a:rPr lang="en-US" sz="5400" b="1" dirty="0">
                <a:solidFill>
                  <a:srgbClr val="FF0000"/>
                </a:solidFill>
              </a:rPr>
              <a:t>p</a:t>
            </a:r>
            <a:r>
              <a:rPr lang="en-US" sz="5400" b="1" dirty="0"/>
              <a:t> possible values per variable</a:t>
            </a:r>
          </a:p>
          <a:p>
            <a:r>
              <a:rPr lang="en-US" sz="5400" b="1" dirty="0"/>
              <a:t>→ too slow!</a:t>
            </a:r>
            <a:br>
              <a:rPr lang="en-US" sz="5400" b="1" dirty="0"/>
            </a:br>
            <a:endParaRPr lang="en-US" sz="5400" b="1" dirty="0"/>
          </a:p>
        </p:txBody>
      </p:sp>
      <p:sp>
        <p:nvSpPr>
          <p:cNvPr id="11" name="Rechthoekige toelichting 10">
            <a:extLst>
              <a:ext uri="{FF2B5EF4-FFF2-40B4-BE49-F238E27FC236}">
                <a16:creationId xmlns:a16="http://schemas.microsoft.com/office/drawing/2014/main" id="{02349BF1-2ED8-89C9-70ED-715B1F673A0A}"/>
              </a:ext>
            </a:extLst>
          </p:cNvPr>
          <p:cNvSpPr/>
          <p:nvPr/>
        </p:nvSpPr>
        <p:spPr>
          <a:xfrm>
            <a:off x="4612846" y="6611491"/>
            <a:ext cx="18409973" cy="813695"/>
          </a:xfrm>
          <a:prstGeom prst="wedgeRectCallout">
            <a:avLst>
              <a:gd name="adj1" fmla="val -35034"/>
              <a:gd name="adj2" fmla="val -156839"/>
            </a:avLst>
          </a:prstGeom>
          <a:solidFill>
            <a:srgbClr val="EB3950"/>
          </a:solidFill>
          <a:ln>
            <a:solidFill>
              <a:srgbClr val="EB39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sz="3200" dirty="0">
                <a:latin typeface="+mj-lt"/>
              </a:rPr>
              <a:t>21888242871839275222246405745257275088548364400416034343698204186575808495617</a:t>
            </a:r>
          </a:p>
        </p:txBody>
      </p:sp>
      <p:sp>
        <p:nvSpPr>
          <p:cNvPr id="17" name="Tekstvak 16">
            <a:extLst>
              <a:ext uri="{FF2B5EF4-FFF2-40B4-BE49-F238E27FC236}">
                <a16:creationId xmlns:a16="http://schemas.microsoft.com/office/drawing/2014/main" id="{B88D08B0-A345-DCFE-E9C6-154CF218C14E}"/>
              </a:ext>
            </a:extLst>
          </p:cNvPr>
          <p:cNvSpPr txBox="1"/>
          <p:nvPr/>
        </p:nvSpPr>
        <p:spPr>
          <a:xfrm>
            <a:off x="23504869" y="13187659"/>
            <a:ext cx="872782" cy="646331"/>
          </a:xfrm>
          <a:prstGeom prst="rect">
            <a:avLst/>
          </a:prstGeom>
          <a:noFill/>
        </p:spPr>
        <p:txBody>
          <a:bodyPr wrap="square" rtlCol="0">
            <a:spAutoFit/>
          </a:bodyPr>
          <a:lstStyle/>
          <a:p>
            <a:r>
              <a:rPr lang="nl-BE" b="1" dirty="0">
                <a:solidFill>
                  <a:schemeClr val="bg1"/>
                </a:solidFill>
              </a:rPr>
              <a:t>30</a:t>
            </a:r>
          </a:p>
        </p:txBody>
      </p:sp>
      <p:graphicFrame>
        <p:nvGraphicFramePr>
          <p:cNvPr id="18" name="Tabel 17">
            <a:extLst>
              <a:ext uri="{FF2B5EF4-FFF2-40B4-BE49-F238E27FC236}">
                <a16:creationId xmlns:a16="http://schemas.microsoft.com/office/drawing/2014/main" id="{EC500E11-7A93-47DF-B451-DC69C93B1BAD}"/>
              </a:ext>
            </a:extLst>
          </p:cNvPr>
          <p:cNvGraphicFramePr>
            <a:graphicFrameLocks noGrp="1"/>
          </p:cNvGraphicFramePr>
          <p:nvPr>
            <p:extLst>
              <p:ext uri="{D42A27DB-BD31-4B8C-83A1-F6EECF244321}">
                <p14:modId xmlns:p14="http://schemas.microsoft.com/office/powerpoint/2010/main" val="1532754731"/>
              </p:ext>
            </p:extLst>
          </p:nvPr>
        </p:nvGraphicFramePr>
        <p:xfrm>
          <a:off x="1475482" y="8889669"/>
          <a:ext cx="5804784" cy="3312625"/>
        </p:xfrm>
        <a:graphic>
          <a:graphicData uri="http://schemas.openxmlformats.org/drawingml/2006/table">
            <a:tbl>
              <a:tblPr firstRow="1" bandRow="1">
                <a:tableStyleId>{073A0DAA-6AF3-43AB-8588-CEC1D06C72B9}</a:tableStyleId>
              </a:tblPr>
              <a:tblGrid>
                <a:gridCol w="1934928">
                  <a:extLst>
                    <a:ext uri="{9D8B030D-6E8A-4147-A177-3AD203B41FA5}">
                      <a16:colId xmlns:a16="http://schemas.microsoft.com/office/drawing/2014/main" val="2491878127"/>
                    </a:ext>
                  </a:extLst>
                </a:gridCol>
                <a:gridCol w="1934928">
                  <a:extLst>
                    <a:ext uri="{9D8B030D-6E8A-4147-A177-3AD203B41FA5}">
                      <a16:colId xmlns:a16="http://schemas.microsoft.com/office/drawing/2014/main" val="144037617"/>
                    </a:ext>
                  </a:extLst>
                </a:gridCol>
                <a:gridCol w="1934928">
                  <a:extLst>
                    <a:ext uri="{9D8B030D-6E8A-4147-A177-3AD203B41FA5}">
                      <a16:colId xmlns:a16="http://schemas.microsoft.com/office/drawing/2014/main" val="881259394"/>
                    </a:ext>
                  </a:extLst>
                </a:gridCol>
              </a:tblGrid>
              <a:tr h="662525">
                <a:tc>
                  <a:txBody>
                    <a:bodyPr/>
                    <a:lstStyle/>
                    <a:p>
                      <a:pPr algn="ctr"/>
                      <a:r>
                        <a:rPr lang="en-US" sz="3600">
                          <a:solidFill>
                            <a:schemeClr val="lt1">
                              <a:alpha val="20000"/>
                            </a:schemeClr>
                          </a:solidFill>
                        </a:rPr>
                        <a:t>a</a:t>
                      </a:r>
                    </a:p>
                  </a:txBody>
                  <a:tcPr>
                    <a:solidFill>
                      <a:schemeClr val="dk1">
                        <a:alpha val="20000"/>
                      </a:schemeClr>
                    </a:solidFill>
                  </a:tcPr>
                </a:tc>
                <a:tc>
                  <a:txBody>
                    <a:bodyPr/>
                    <a:lstStyle/>
                    <a:p>
                      <a:pPr algn="ctr"/>
                      <a:r>
                        <a:rPr lang="en-US" sz="3600">
                          <a:solidFill>
                            <a:schemeClr val="lt1">
                              <a:alpha val="20000"/>
                            </a:schemeClr>
                          </a:solidFill>
                        </a:rPr>
                        <a:t>b</a:t>
                      </a:r>
                    </a:p>
                  </a:txBody>
                  <a:tcPr>
                    <a:solidFill>
                      <a:schemeClr val="dk1">
                        <a:alpha val="20000"/>
                      </a:schemeClr>
                    </a:solidFill>
                  </a:tcPr>
                </a:tc>
                <a:tc>
                  <a:txBody>
                    <a:bodyPr/>
                    <a:lstStyle/>
                    <a:p>
                      <a:pPr algn="ctr"/>
                      <a:r>
                        <a:rPr lang="en-US" sz="3600">
                          <a:solidFill>
                            <a:schemeClr val="lt1">
                              <a:alpha val="20000"/>
                            </a:schemeClr>
                          </a:solidFill>
                        </a:rPr>
                        <a:t>out</a:t>
                      </a:r>
                    </a:p>
                  </a:txBody>
                  <a:tcPr>
                    <a:solidFill>
                      <a:schemeClr val="dk1">
                        <a:alpha val="20000"/>
                      </a:schemeClr>
                    </a:solidFill>
                  </a:tcPr>
                </a:tc>
                <a:extLst>
                  <a:ext uri="{0D108BD9-81ED-4DB2-BD59-A6C34878D82A}">
                    <a16:rowId xmlns:a16="http://schemas.microsoft.com/office/drawing/2014/main" val="2811539538"/>
                  </a:ext>
                </a:extLst>
              </a:tr>
              <a:tr h="662525">
                <a:tc>
                  <a:txBody>
                    <a:bodyPr/>
                    <a:lstStyle/>
                    <a:p>
                      <a:pPr algn="ctr"/>
                      <a:r>
                        <a:rPr lang="en-US" sz="3600" b="1" dirty="0">
                          <a:solidFill>
                            <a:schemeClr val="accent5">
                              <a:lumMod val="75000"/>
                              <a:alpha val="20000"/>
                            </a:schemeClr>
                          </a:solidFill>
                        </a:rPr>
                        <a:t>4</a:t>
                      </a:r>
                    </a:p>
                  </a:txBody>
                  <a:tcPr>
                    <a:solidFill>
                      <a:schemeClr val="dk1">
                        <a:tint val="40000"/>
                        <a:alpha val="20000"/>
                      </a:schemeClr>
                    </a:solidFill>
                  </a:tcPr>
                </a:tc>
                <a:tc>
                  <a:txBody>
                    <a:bodyPr/>
                    <a:lstStyle/>
                    <a:p>
                      <a:pPr algn="ctr"/>
                      <a:r>
                        <a:rPr lang="en-US" sz="3600" b="1">
                          <a:solidFill>
                            <a:schemeClr val="accent5">
                              <a:lumMod val="75000"/>
                              <a:alpha val="20000"/>
                            </a:schemeClr>
                          </a:solidFill>
                        </a:rPr>
                        <a:t>2</a:t>
                      </a:r>
                    </a:p>
                  </a:txBody>
                  <a:tcPr>
                    <a:solidFill>
                      <a:schemeClr val="dk1">
                        <a:tint val="40000"/>
                        <a:alpha val="20000"/>
                      </a:schemeClr>
                    </a:solidFill>
                  </a:tcPr>
                </a:tc>
                <a:tc>
                  <a:txBody>
                    <a:bodyPr/>
                    <a:lstStyle/>
                    <a:p>
                      <a:pPr algn="ctr"/>
                      <a:r>
                        <a:rPr lang="en-US" sz="3600" b="1">
                          <a:solidFill>
                            <a:schemeClr val="accent5">
                              <a:lumMod val="75000"/>
                              <a:alpha val="20000"/>
                            </a:schemeClr>
                          </a:solidFill>
                        </a:rPr>
                        <a:t>2</a:t>
                      </a:r>
                    </a:p>
                  </a:txBody>
                  <a:tcPr>
                    <a:solidFill>
                      <a:schemeClr val="dk1">
                        <a:tint val="40000"/>
                        <a:alpha val="20000"/>
                      </a:schemeClr>
                    </a:solidFill>
                  </a:tcPr>
                </a:tc>
                <a:extLst>
                  <a:ext uri="{0D108BD9-81ED-4DB2-BD59-A6C34878D82A}">
                    <a16:rowId xmlns:a16="http://schemas.microsoft.com/office/drawing/2014/main" val="199035966"/>
                  </a:ext>
                </a:extLst>
              </a:tr>
              <a:tr h="662525">
                <a:tc>
                  <a:txBody>
                    <a:bodyPr/>
                    <a:lstStyle/>
                    <a:p>
                      <a:pPr algn="ctr"/>
                      <a:r>
                        <a:rPr lang="en-US" sz="3600" b="1">
                          <a:solidFill>
                            <a:schemeClr val="accent5">
                              <a:lumMod val="75000"/>
                              <a:alpha val="20000"/>
                            </a:schemeClr>
                          </a:solidFill>
                        </a:rPr>
                        <a:t>2</a:t>
                      </a:r>
                    </a:p>
                  </a:txBody>
                  <a:tcPr>
                    <a:solidFill>
                      <a:srgbClr val="CCCCCF">
                        <a:alpha val="20000"/>
                      </a:srgbClr>
                    </a:solidFill>
                  </a:tcPr>
                </a:tc>
                <a:tc>
                  <a:txBody>
                    <a:bodyPr/>
                    <a:lstStyle/>
                    <a:p>
                      <a:pPr algn="ctr"/>
                      <a:r>
                        <a:rPr lang="en-US" sz="3600" b="1">
                          <a:solidFill>
                            <a:schemeClr val="accent5">
                              <a:lumMod val="75000"/>
                              <a:alpha val="20000"/>
                            </a:schemeClr>
                          </a:solidFill>
                        </a:rPr>
                        <a:t>1</a:t>
                      </a:r>
                    </a:p>
                  </a:txBody>
                  <a:tcPr>
                    <a:solidFill>
                      <a:srgbClr val="CCCCCF">
                        <a:alpha val="20000"/>
                      </a:srgbClr>
                    </a:solidFill>
                  </a:tcPr>
                </a:tc>
                <a:tc>
                  <a:txBody>
                    <a:bodyPr/>
                    <a:lstStyle/>
                    <a:p>
                      <a:pPr algn="ctr"/>
                      <a:r>
                        <a:rPr lang="en-US" sz="3600" b="1">
                          <a:solidFill>
                            <a:schemeClr val="accent5">
                              <a:lumMod val="75000"/>
                              <a:alpha val="20000"/>
                            </a:schemeClr>
                          </a:solidFill>
                        </a:rPr>
                        <a:t>2</a:t>
                      </a:r>
                    </a:p>
                  </a:txBody>
                  <a:tcPr>
                    <a:solidFill>
                      <a:srgbClr val="CCCCCF">
                        <a:alpha val="20000"/>
                      </a:srgbClr>
                    </a:solidFill>
                  </a:tcPr>
                </a:tc>
                <a:extLst>
                  <a:ext uri="{0D108BD9-81ED-4DB2-BD59-A6C34878D82A}">
                    <a16:rowId xmlns:a16="http://schemas.microsoft.com/office/drawing/2014/main" val="4092831775"/>
                  </a:ext>
                </a:extLst>
              </a:tr>
              <a:tr h="662525">
                <a:tc>
                  <a:txBody>
                    <a:bodyPr/>
                    <a:lstStyle/>
                    <a:p>
                      <a:pPr algn="ctr"/>
                      <a:r>
                        <a:rPr lang="en-US" sz="3600" b="1">
                          <a:solidFill>
                            <a:srgbClr val="FF0000">
                              <a:alpha val="20000"/>
                            </a:srgbClr>
                          </a:solidFill>
                        </a:rPr>
                        <a:t>0</a:t>
                      </a:r>
                    </a:p>
                  </a:txBody>
                  <a:tcPr>
                    <a:solidFill>
                      <a:schemeClr val="dk1">
                        <a:tint val="40000"/>
                        <a:alpha val="20000"/>
                      </a:schemeClr>
                    </a:solidFill>
                  </a:tcPr>
                </a:tc>
                <a:tc>
                  <a:txBody>
                    <a:bodyPr/>
                    <a:lstStyle/>
                    <a:p>
                      <a:pPr algn="ctr"/>
                      <a:r>
                        <a:rPr lang="en-US" sz="3600" b="1" dirty="0">
                          <a:solidFill>
                            <a:srgbClr val="FF0000">
                              <a:alpha val="20000"/>
                            </a:srgbClr>
                          </a:solidFill>
                        </a:rPr>
                        <a:t>0</a:t>
                      </a:r>
                    </a:p>
                  </a:txBody>
                  <a:tcPr>
                    <a:solidFill>
                      <a:schemeClr val="dk1">
                        <a:tint val="40000"/>
                        <a:alpha val="20000"/>
                      </a:schemeClr>
                    </a:solidFill>
                  </a:tcPr>
                </a:tc>
                <a:tc>
                  <a:txBody>
                    <a:bodyPr/>
                    <a:lstStyle/>
                    <a:p>
                      <a:pPr algn="ctr"/>
                      <a:r>
                        <a:rPr lang="en-US" sz="3600" b="1">
                          <a:solidFill>
                            <a:srgbClr val="FF0000">
                              <a:alpha val="20000"/>
                            </a:srgbClr>
                          </a:solidFill>
                        </a:rPr>
                        <a:t>5</a:t>
                      </a:r>
                    </a:p>
                  </a:txBody>
                  <a:tcPr>
                    <a:solidFill>
                      <a:schemeClr val="dk1">
                        <a:tint val="40000"/>
                        <a:alpha val="20000"/>
                      </a:schemeClr>
                    </a:solidFill>
                  </a:tcPr>
                </a:tc>
                <a:extLst>
                  <a:ext uri="{0D108BD9-81ED-4DB2-BD59-A6C34878D82A}">
                    <a16:rowId xmlns:a16="http://schemas.microsoft.com/office/drawing/2014/main" val="821677641"/>
                  </a:ext>
                </a:extLst>
              </a:tr>
              <a:tr h="662525">
                <a:tc>
                  <a:txBody>
                    <a:bodyPr/>
                    <a:lstStyle/>
                    <a:p>
                      <a:pPr algn="ctr"/>
                      <a:r>
                        <a:rPr lang="en-US" sz="3600" b="1">
                          <a:solidFill>
                            <a:srgbClr val="FF0000">
                              <a:alpha val="20000"/>
                            </a:srgbClr>
                          </a:solidFill>
                        </a:rPr>
                        <a:t>0</a:t>
                      </a:r>
                    </a:p>
                  </a:txBody>
                  <a:tcPr>
                    <a:solidFill>
                      <a:srgbClr val="CCCCCF">
                        <a:alpha val="20000"/>
                      </a:srgbClr>
                    </a:solidFill>
                  </a:tcPr>
                </a:tc>
                <a:tc>
                  <a:txBody>
                    <a:bodyPr/>
                    <a:lstStyle/>
                    <a:p>
                      <a:pPr algn="ctr"/>
                      <a:r>
                        <a:rPr lang="en-US" sz="3600" b="1" dirty="0">
                          <a:solidFill>
                            <a:srgbClr val="FF0000">
                              <a:alpha val="20000"/>
                            </a:srgbClr>
                          </a:solidFill>
                        </a:rPr>
                        <a:t>0</a:t>
                      </a:r>
                    </a:p>
                  </a:txBody>
                  <a:tcPr>
                    <a:solidFill>
                      <a:srgbClr val="CCCCCF">
                        <a:alpha val="20000"/>
                      </a:srgbClr>
                    </a:solidFill>
                  </a:tcPr>
                </a:tc>
                <a:tc>
                  <a:txBody>
                    <a:bodyPr/>
                    <a:lstStyle/>
                    <a:p>
                      <a:pPr algn="ctr"/>
                      <a:r>
                        <a:rPr lang="en-US" sz="3600" b="1" dirty="0">
                          <a:solidFill>
                            <a:srgbClr val="FF0000">
                              <a:alpha val="20000"/>
                            </a:srgbClr>
                          </a:solidFill>
                        </a:rPr>
                        <a:t>6</a:t>
                      </a:r>
                    </a:p>
                  </a:txBody>
                  <a:tcPr>
                    <a:solidFill>
                      <a:srgbClr val="CCCCCF">
                        <a:alpha val="20000"/>
                      </a:srgbClr>
                    </a:solidFill>
                  </a:tcPr>
                </a:tc>
                <a:extLst>
                  <a:ext uri="{0D108BD9-81ED-4DB2-BD59-A6C34878D82A}">
                    <a16:rowId xmlns:a16="http://schemas.microsoft.com/office/drawing/2014/main" val="1060899955"/>
                  </a:ext>
                </a:extLst>
              </a:tr>
            </a:tbl>
          </a:graphicData>
        </a:graphic>
      </p:graphicFrame>
      <p:graphicFrame>
        <p:nvGraphicFramePr>
          <p:cNvPr id="19" name="Tabel 18">
            <a:extLst>
              <a:ext uri="{FF2B5EF4-FFF2-40B4-BE49-F238E27FC236}">
                <a16:creationId xmlns:a16="http://schemas.microsoft.com/office/drawing/2014/main" id="{084274F3-45FB-D6E7-7B59-E170307C5531}"/>
              </a:ext>
            </a:extLst>
          </p:cNvPr>
          <p:cNvGraphicFramePr>
            <a:graphicFrameLocks noGrp="1"/>
          </p:cNvGraphicFramePr>
          <p:nvPr>
            <p:extLst>
              <p:ext uri="{D42A27DB-BD31-4B8C-83A1-F6EECF244321}">
                <p14:modId xmlns:p14="http://schemas.microsoft.com/office/powerpoint/2010/main" val="1350536177"/>
              </p:ext>
            </p:extLst>
          </p:nvPr>
        </p:nvGraphicFramePr>
        <p:xfrm>
          <a:off x="16052438" y="8889669"/>
          <a:ext cx="5804784" cy="3312625"/>
        </p:xfrm>
        <a:graphic>
          <a:graphicData uri="http://schemas.openxmlformats.org/drawingml/2006/table">
            <a:tbl>
              <a:tblPr firstRow="1" bandRow="1">
                <a:tableStyleId>{073A0DAA-6AF3-43AB-8588-CEC1D06C72B9}</a:tableStyleId>
              </a:tblPr>
              <a:tblGrid>
                <a:gridCol w="1934928">
                  <a:extLst>
                    <a:ext uri="{9D8B030D-6E8A-4147-A177-3AD203B41FA5}">
                      <a16:colId xmlns:a16="http://schemas.microsoft.com/office/drawing/2014/main" val="2491878127"/>
                    </a:ext>
                  </a:extLst>
                </a:gridCol>
                <a:gridCol w="1934928">
                  <a:extLst>
                    <a:ext uri="{9D8B030D-6E8A-4147-A177-3AD203B41FA5}">
                      <a16:colId xmlns:a16="http://schemas.microsoft.com/office/drawing/2014/main" val="144037617"/>
                    </a:ext>
                  </a:extLst>
                </a:gridCol>
                <a:gridCol w="1934928">
                  <a:extLst>
                    <a:ext uri="{9D8B030D-6E8A-4147-A177-3AD203B41FA5}">
                      <a16:colId xmlns:a16="http://schemas.microsoft.com/office/drawing/2014/main" val="881259394"/>
                    </a:ext>
                  </a:extLst>
                </a:gridCol>
              </a:tblGrid>
              <a:tr h="662525">
                <a:tc>
                  <a:txBody>
                    <a:bodyPr/>
                    <a:lstStyle/>
                    <a:p>
                      <a:pPr algn="ctr"/>
                      <a:r>
                        <a:rPr lang="en-US" sz="3600"/>
                        <a:t>a</a:t>
                      </a:r>
                    </a:p>
                  </a:txBody>
                  <a:tcPr>
                    <a:solidFill>
                      <a:schemeClr val="dk1">
                        <a:alpha val="20000"/>
                      </a:schemeClr>
                    </a:solidFill>
                  </a:tcPr>
                </a:tc>
                <a:tc>
                  <a:txBody>
                    <a:bodyPr/>
                    <a:lstStyle/>
                    <a:p>
                      <a:pPr algn="ctr"/>
                      <a:r>
                        <a:rPr lang="en-US" sz="3600"/>
                        <a:t>b</a:t>
                      </a:r>
                    </a:p>
                  </a:txBody>
                  <a:tcPr>
                    <a:solidFill>
                      <a:schemeClr val="dk1">
                        <a:alpha val="20000"/>
                      </a:schemeClr>
                    </a:solidFill>
                  </a:tcPr>
                </a:tc>
                <a:tc>
                  <a:txBody>
                    <a:bodyPr/>
                    <a:lstStyle/>
                    <a:p>
                      <a:pPr algn="ctr"/>
                      <a:r>
                        <a:rPr lang="en-US" sz="3600"/>
                        <a:t>out</a:t>
                      </a:r>
                    </a:p>
                  </a:txBody>
                  <a:tcPr>
                    <a:solidFill>
                      <a:schemeClr val="dk1">
                        <a:alpha val="20000"/>
                      </a:schemeClr>
                    </a:solidFill>
                  </a:tcPr>
                </a:tc>
                <a:extLst>
                  <a:ext uri="{0D108BD9-81ED-4DB2-BD59-A6C34878D82A}">
                    <a16:rowId xmlns:a16="http://schemas.microsoft.com/office/drawing/2014/main" val="2811539538"/>
                  </a:ext>
                </a:extLst>
              </a:tr>
              <a:tr h="662525">
                <a:tc>
                  <a:txBody>
                    <a:bodyPr/>
                    <a:lstStyle/>
                    <a:p>
                      <a:pPr algn="ctr"/>
                      <a:r>
                        <a:rPr lang="en-US" sz="3600" b="1" dirty="0">
                          <a:solidFill>
                            <a:schemeClr val="accent5">
                              <a:lumMod val="75000"/>
                              <a:alpha val="20000"/>
                            </a:schemeClr>
                          </a:solidFill>
                        </a:rPr>
                        <a:t>4</a:t>
                      </a:r>
                    </a:p>
                  </a:txBody>
                  <a:tcPr>
                    <a:solidFill>
                      <a:schemeClr val="dk1">
                        <a:tint val="40000"/>
                        <a:alpha val="20000"/>
                      </a:schemeClr>
                    </a:solidFill>
                  </a:tcPr>
                </a:tc>
                <a:tc>
                  <a:txBody>
                    <a:bodyPr/>
                    <a:lstStyle/>
                    <a:p>
                      <a:pPr algn="ctr"/>
                      <a:r>
                        <a:rPr lang="en-US" sz="3600" b="1">
                          <a:solidFill>
                            <a:schemeClr val="accent5">
                              <a:lumMod val="75000"/>
                              <a:alpha val="20000"/>
                            </a:schemeClr>
                          </a:solidFill>
                        </a:rPr>
                        <a:t>2</a:t>
                      </a:r>
                    </a:p>
                  </a:txBody>
                  <a:tcPr>
                    <a:solidFill>
                      <a:schemeClr val="dk1">
                        <a:tint val="40000"/>
                        <a:alpha val="20000"/>
                      </a:schemeClr>
                    </a:solidFill>
                  </a:tcPr>
                </a:tc>
                <a:tc>
                  <a:txBody>
                    <a:bodyPr/>
                    <a:lstStyle/>
                    <a:p>
                      <a:pPr algn="ctr"/>
                      <a:r>
                        <a:rPr lang="en-US" sz="3600" b="1">
                          <a:solidFill>
                            <a:schemeClr val="accent5">
                              <a:lumMod val="75000"/>
                              <a:alpha val="20000"/>
                            </a:schemeClr>
                          </a:solidFill>
                        </a:rPr>
                        <a:t>2</a:t>
                      </a:r>
                    </a:p>
                  </a:txBody>
                  <a:tcPr>
                    <a:solidFill>
                      <a:schemeClr val="dk1">
                        <a:tint val="40000"/>
                        <a:alpha val="20000"/>
                      </a:schemeClr>
                    </a:solidFill>
                  </a:tcPr>
                </a:tc>
                <a:extLst>
                  <a:ext uri="{0D108BD9-81ED-4DB2-BD59-A6C34878D82A}">
                    <a16:rowId xmlns:a16="http://schemas.microsoft.com/office/drawing/2014/main" val="199035966"/>
                  </a:ext>
                </a:extLst>
              </a:tr>
              <a:tr h="662525">
                <a:tc>
                  <a:txBody>
                    <a:bodyPr/>
                    <a:lstStyle/>
                    <a:p>
                      <a:pPr algn="ctr"/>
                      <a:r>
                        <a:rPr lang="en-US" sz="3600" b="1" dirty="0">
                          <a:solidFill>
                            <a:schemeClr val="accent5">
                              <a:lumMod val="75000"/>
                              <a:alpha val="20000"/>
                            </a:schemeClr>
                          </a:solidFill>
                        </a:rPr>
                        <a:t>2</a:t>
                      </a:r>
                    </a:p>
                  </a:txBody>
                  <a:tcPr>
                    <a:solidFill>
                      <a:srgbClr val="CCCCCF">
                        <a:alpha val="20000"/>
                      </a:srgbClr>
                    </a:solidFill>
                  </a:tcPr>
                </a:tc>
                <a:tc>
                  <a:txBody>
                    <a:bodyPr/>
                    <a:lstStyle/>
                    <a:p>
                      <a:pPr algn="ctr"/>
                      <a:r>
                        <a:rPr lang="en-US" sz="3600" b="1" dirty="0">
                          <a:solidFill>
                            <a:schemeClr val="accent5">
                              <a:lumMod val="75000"/>
                              <a:alpha val="20000"/>
                            </a:schemeClr>
                          </a:solidFill>
                        </a:rPr>
                        <a:t>1</a:t>
                      </a:r>
                    </a:p>
                  </a:txBody>
                  <a:tcPr>
                    <a:solidFill>
                      <a:srgbClr val="CCCCCF">
                        <a:alpha val="20000"/>
                      </a:srgbClr>
                    </a:solidFill>
                  </a:tcPr>
                </a:tc>
                <a:tc>
                  <a:txBody>
                    <a:bodyPr/>
                    <a:lstStyle/>
                    <a:p>
                      <a:pPr algn="ctr"/>
                      <a:r>
                        <a:rPr lang="en-US" sz="3600" b="1" dirty="0">
                          <a:solidFill>
                            <a:schemeClr val="accent5">
                              <a:lumMod val="75000"/>
                              <a:alpha val="20000"/>
                            </a:schemeClr>
                          </a:solidFill>
                        </a:rPr>
                        <a:t>2</a:t>
                      </a:r>
                    </a:p>
                  </a:txBody>
                  <a:tcPr>
                    <a:solidFill>
                      <a:srgbClr val="CCCCCF">
                        <a:alpha val="20000"/>
                      </a:srgbClr>
                    </a:solidFill>
                  </a:tcPr>
                </a:tc>
                <a:extLst>
                  <a:ext uri="{0D108BD9-81ED-4DB2-BD59-A6C34878D82A}">
                    <a16:rowId xmlns:a16="http://schemas.microsoft.com/office/drawing/2014/main" val="4092831775"/>
                  </a:ext>
                </a:extLst>
              </a:tr>
              <a:tr h="662525">
                <a:tc>
                  <a:txBody>
                    <a:bodyPr/>
                    <a:lstStyle/>
                    <a:p>
                      <a:pPr algn="ctr"/>
                      <a:r>
                        <a:rPr lang="en-US" sz="3600" b="1">
                          <a:solidFill>
                            <a:schemeClr val="accent5">
                              <a:lumMod val="75000"/>
                              <a:alpha val="20000"/>
                            </a:schemeClr>
                          </a:solidFill>
                        </a:rPr>
                        <a:t>0</a:t>
                      </a:r>
                    </a:p>
                  </a:txBody>
                  <a:tcPr>
                    <a:solidFill>
                      <a:schemeClr val="dk1">
                        <a:tint val="40000"/>
                        <a:alpha val="20000"/>
                      </a:schemeClr>
                    </a:solidFill>
                  </a:tcPr>
                </a:tc>
                <a:tc>
                  <a:txBody>
                    <a:bodyPr/>
                    <a:lstStyle/>
                    <a:p>
                      <a:pPr algn="ctr"/>
                      <a:r>
                        <a:rPr lang="en-US" sz="3600" b="1" dirty="0">
                          <a:solidFill>
                            <a:schemeClr val="accent5">
                              <a:lumMod val="75000"/>
                              <a:alpha val="20000"/>
                            </a:schemeClr>
                          </a:solidFill>
                        </a:rPr>
                        <a:t>0</a:t>
                      </a:r>
                    </a:p>
                  </a:txBody>
                  <a:tcPr>
                    <a:solidFill>
                      <a:schemeClr val="dk1">
                        <a:tint val="40000"/>
                        <a:alpha val="20000"/>
                      </a:schemeClr>
                    </a:solidFill>
                  </a:tcPr>
                </a:tc>
                <a:tc>
                  <a:txBody>
                    <a:bodyPr/>
                    <a:lstStyle/>
                    <a:p>
                      <a:pPr algn="ctr"/>
                      <a:r>
                        <a:rPr lang="en-US" sz="3600" b="1" dirty="0">
                          <a:solidFill>
                            <a:schemeClr val="accent5">
                              <a:lumMod val="75000"/>
                              <a:alpha val="20000"/>
                            </a:schemeClr>
                          </a:solidFill>
                        </a:rPr>
                        <a:t>5</a:t>
                      </a:r>
                    </a:p>
                  </a:txBody>
                  <a:tcPr>
                    <a:solidFill>
                      <a:schemeClr val="dk1">
                        <a:tint val="40000"/>
                        <a:alpha val="20000"/>
                      </a:schemeClr>
                    </a:solidFill>
                  </a:tcPr>
                </a:tc>
                <a:extLst>
                  <a:ext uri="{0D108BD9-81ED-4DB2-BD59-A6C34878D82A}">
                    <a16:rowId xmlns:a16="http://schemas.microsoft.com/office/drawing/2014/main" val="202117185"/>
                  </a:ext>
                </a:extLst>
              </a:tr>
              <a:tr h="662525">
                <a:tc>
                  <a:txBody>
                    <a:bodyPr/>
                    <a:lstStyle/>
                    <a:p>
                      <a:pPr algn="ctr"/>
                      <a:r>
                        <a:rPr lang="en-US" sz="3600" b="1">
                          <a:solidFill>
                            <a:schemeClr val="accent5">
                              <a:lumMod val="75000"/>
                              <a:alpha val="20000"/>
                            </a:schemeClr>
                          </a:solidFill>
                        </a:rPr>
                        <a:t>0</a:t>
                      </a:r>
                    </a:p>
                  </a:txBody>
                  <a:tcPr>
                    <a:solidFill>
                      <a:srgbClr val="CCCCD0">
                        <a:alpha val="20000"/>
                      </a:srgbClr>
                    </a:solidFill>
                  </a:tcPr>
                </a:tc>
                <a:tc>
                  <a:txBody>
                    <a:bodyPr/>
                    <a:lstStyle/>
                    <a:p>
                      <a:pPr algn="ctr"/>
                      <a:r>
                        <a:rPr lang="en-US" sz="3600" b="1" dirty="0">
                          <a:solidFill>
                            <a:schemeClr val="accent5">
                              <a:lumMod val="75000"/>
                              <a:alpha val="20000"/>
                            </a:schemeClr>
                          </a:solidFill>
                        </a:rPr>
                        <a:t>0</a:t>
                      </a:r>
                    </a:p>
                  </a:txBody>
                  <a:tcPr>
                    <a:solidFill>
                      <a:srgbClr val="CCCCD0">
                        <a:alpha val="20000"/>
                      </a:srgbClr>
                    </a:solidFill>
                  </a:tcPr>
                </a:tc>
                <a:tc>
                  <a:txBody>
                    <a:bodyPr/>
                    <a:lstStyle/>
                    <a:p>
                      <a:pPr algn="ctr"/>
                      <a:r>
                        <a:rPr lang="en-US" sz="3600" b="1" dirty="0">
                          <a:solidFill>
                            <a:schemeClr val="accent5">
                              <a:lumMod val="75000"/>
                              <a:alpha val="20000"/>
                            </a:schemeClr>
                          </a:solidFill>
                        </a:rPr>
                        <a:t>6</a:t>
                      </a:r>
                    </a:p>
                  </a:txBody>
                  <a:tcPr>
                    <a:solidFill>
                      <a:srgbClr val="CCCCD0">
                        <a:alpha val="20000"/>
                      </a:srgbClr>
                    </a:solidFill>
                  </a:tcPr>
                </a:tc>
                <a:extLst>
                  <a:ext uri="{0D108BD9-81ED-4DB2-BD59-A6C34878D82A}">
                    <a16:rowId xmlns:a16="http://schemas.microsoft.com/office/drawing/2014/main" val="3599587475"/>
                  </a:ext>
                </a:extLst>
              </a:tr>
            </a:tbl>
          </a:graphicData>
        </a:graphic>
      </p:graphicFrame>
      <p:cxnSp>
        <p:nvCxnSpPr>
          <p:cNvPr id="20" name="Rechte verbindingslijn 19">
            <a:extLst>
              <a:ext uri="{FF2B5EF4-FFF2-40B4-BE49-F238E27FC236}">
                <a16:creationId xmlns:a16="http://schemas.microsoft.com/office/drawing/2014/main" id="{C506B83B-861B-F5BA-06AA-2E1EB14A45ED}"/>
              </a:ext>
            </a:extLst>
          </p:cNvPr>
          <p:cNvCxnSpPr/>
          <p:nvPr/>
        </p:nvCxnSpPr>
        <p:spPr>
          <a:xfrm>
            <a:off x="7280267" y="11262521"/>
            <a:ext cx="8772172" cy="0"/>
          </a:xfrm>
          <a:prstGeom prst="line">
            <a:avLst/>
          </a:prstGeom>
          <a:ln w="76200">
            <a:solidFill>
              <a:srgbClr val="85130E">
                <a:alpha val="20000"/>
              </a:srgbClr>
            </a:solidFill>
            <a:headEnd type="arrow"/>
            <a:tailEnd type="arrow"/>
          </a:ln>
        </p:spPr>
        <p:style>
          <a:lnRef idx="1">
            <a:schemeClr val="accent1"/>
          </a:lnRef>
          <a:fillRef idx="0">
            <a:schemeClr val="accent1"/>
          </a:fillRef>
          <a:effectRef idx="0">
            <a:schemeClr val="accent1"/>
          </a:effectRef>
          <a:fontRef idx="minor">
            <a:schemeClr val="tx1"/>
          </a:fontRef>
        </p:style>
      </p:cxnSp>
      <p:pic>
        <p:nvPicPr>
          <p:cNvPr id="21" name="Picture 2">
            <a:extLst>
              <a:ext uri="{FF2B5EF4-FFF2-40B4-BE49-F238E27FC236}">
                <a16:creationId xmlns:a16="http://schemas.microsoft.com/office/drawing/2014/main" id="{5901B347-1EB0-2EB2-D95B-FFCA4EE181F8}"/>
              </a:ext>
            </a:extLst>
          </p:cNvPr>
          <p:cNvPicPr>
            <a:picLocks noChangeAspect="1" noChangeArrowheads="1"/>
          </p:cNvPicPr>
          <p:nvPr/>
        </p:nvPicPr>
        <p:blipFill>
          <a:blip r:embed="rId3">
            <a:alphaModFix amt="20000"/>
            <a:extLst>
              <a:ext uri="{28A0092B-C50C-407E-A947-70E740481C1C}">
                <a14:useLocalDpi xmlns:a14="http://schemas.microsoft.com/office/drawing/2010/main" val="0"/>
              </a:ext>
            </a:extLst>
          </a:blip>
          <a:srcRect/>
          <a:stretch>
            <a:fillRect/>
          </a:stretch>
        </p:blipFill>
        <p:spPr bwMode="auto">
          <a:xfrm>
            <a:off x="10665397" y="9934935"/>
            <a:ext cx="2019122" cy="2650097"/>
          </a:xfrm>
          <a:prstGeom prst="rect">
            <a:avLst/>
          </a:prstGeom>
          <a:noFill/>
          <a:extLst>
            <a:ext uri="{909E8E84-426E-40DD-AFC4-6F175D3DCCD1}">
              <a14:hiddenFill xmlns:a14="http://schemas.microsoft.com/office/drawing/2010/main">
                <a:solidFill>
                  <a:srgbClr val="FFFFFF"/>
                </a:solidFill>
              </a14:hiddenFill>
            </a:ext>
          </a:extLst>
        </p:spPr>
      </p:pic>
      <p:sp>
        <p:nvSpPr>
          <p:cNvPr id="22" name="Afgeronde rechthoek 21">
            <a:extLst>
              <a:ext uri="{FF2B5EF4-FFF2-40B4-BE49-F238E27FC236}">
                <a16:creationId xmlns:a16="http://schemas.microsoft.com/office/drawing/2014/main" id="{598A6A71-9E78-AD0E-8DE0-3D16949873A6}"/>
              </a:ext>
            </a:extLst>
          </p:cNvPr>
          <p:cNvSpPr/>
          <p:nvPr/>
        </p:nvSpPr>
        <p:spPr>
          <a:xfrm>
            <a:off x="9800538" y="8612425"/>
            <a:ext cx="3731628" cy="911536"/>
          </a:xfrm>
          <a:prstGeom prst="roundRect">
            <a:avLst/>
          </a:prstGeom>
          <a:solidFill>
            <a:srgbClr val="85130E">
              <a:alpha val="20000"/>
            </a:srgb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solidFill>
                  <a:schemeClr val="lt1">
                    <a:alpha val="20000"/>
                  </a:schemeClr>
                </a:solidFill>
                <a:latin typeface="+mj-lt"/>
              </a:rPr>
              <a:t>Inconsistency!!</a:t>
            </a:r>
          </a:p>
        </p:txBody>
      </p:sp>
      <p:cxnSp>
        <p:nvCxnSpPr>
          <p:cNvPr id="23" name="Rechte verbindingslijn 22">
            <a:extLst>
              <a:ext uri="{FF2B5EF4-FFF2-40B4-BE49-F238E27FC236}">
                <a16:creationId xmlns:a16="http://schemas.microsoft.com/office/drawing/2014/main" id="{EE69B03F-4434-7B96-22A7-B1179E473836}"/>
              </a:ext>
            </a:extLst>
          </p:cNvPr>
          <p:cNvCxnSpPr>
            <a:cxnSpLocks/>
          </p:cNvCxnSpPr>
          <p:nvPr/>
        </p:nvCxnSpPr>
        <p:spPr>
          <a:xfrm>
            <a:off x="2259523" y="11107690"/>
            <a:ext cx="359108" cy="251670"/>
          </a:xfrm>
          <a:prstGeom prst="line">
            <a:avLst/>
          </a:prstGeom>
          <a:ln w="38100">
            <a:solidFill>
              <a:srgbClr val="FF0000">
                <a:alpha val="20000"/>
              </a:srgbClr>
            </a:solidFill>
          </a:ln>
        </p:spPr>
        <p:style>
          <a:lnRef idx="1">
            <a:schemeClr val="accent1"/>
          </a:lnRef>
          <a:fillRef idx="0">
            <a:schemeClr val="accent1"/>
          </a:fillRef>
          <a:effectRef idx="0">
            <a:schemeClr val="accent1"/>
          </a:effectRef>
          <a:fontRef idx="minor">
            <a:schemeClr val="tx1"/>
          </a:fontRef>
        </p:style>
      </p:cxnSp>
      <p:cxnSp>
        <p:nvCxnSpPr>
          <p:cNvPr id="24" name="Rechte verbindingslijn 23">
            <a:extLst>
              <a:ext uri="{FF2B5EF4-FFF2-40B4-BE49-F238E27FC236}">
                <a16:creationId xmlns:a16="http://schemas.microsoft.com/office/drawing/2014/main" id="{B10A0916-CC27-EA64-3B00-1B09CCC61355}"/>
              </a:ext>
            </a:extLst>
          </p:cNvPr>
          <p:cNvCxnSpPr>
            <a:cxnSpLocks/>
          </p:cNvCxnSpPr>
          <p:nvPr/>
        </p:nvCxnSpPr>
        <p:spPr>
          <a:xfrm>
            <a:off x="4198320" y="11107690"/>
            <a:ext cx="359108" cy="251670"/>
          </a:xfrm>
          <a:prstGeom prst="line">
            <a:avLst/>
          </a:prstGeom>
          <a:ln w="38100">
            <a:solidFill>
              <a:srgbClr val="FF0000">
                <a:alpha val="20000"/>
              </a:srgbClr>
            </a:solidFill>
          </a:ln>
        </p:spPr>
        <p:style>
          <a:lnRef idx="1">
            <a:schemeClr val="accent1"/>
          </a:lnRef>
          <a:fillRef idx="0">
            <a:schemeClr val="accent1"/>
          </a:fillRef>
          <a:effectRef idx="0">
            <a:schemeClr val="accent1"/>
          </a:effectRef>
          <a:fontRef idx="minor">
            <a:schemeClr val="tx1"/>
          </a:fontRef>
        </p:style>
      </p:cxnSp>
      <p:cxnSp>
        <p:nvCxnSpPr>
          <p:cNvPr id="25" name="Rechte verbindingslijn 24">
            <a:extLst>
              <a:ext uri="{FF2B5EF4-FFF2-40B4-BE49-F238E27FC236}">
                <a16:creationId xmlns:a16="http://schemas.microsoft.com/office/drawing/2014/main" id="{29A74C36-93D8-9622-1EAD-6BD220C05CE9}"/>
              </a:ext>
            </a:extLst>
          </p:cNvPr>
          <p:cNvCxnSpPr>
            <a:cxnSpLocks/>
          </p:cNvCxnSpPr>
          <p:nvPr/>
        </p:nvCxnSpPr>
        <p:spPr>
          <a:xfrm>
            <a:off x="6137117" y="11107690"/>
            <a:ext cx="359108" cy="251670"/>
          </a:xfrm>
          <a:prstGeom prst="line">
            <a:avLst/>
          </a:prstGeom>
          <a:ln w="38100">
            <a:solidFill>
              <a:srgbClr val="FF0000">
                <a:alpha val="20000"/>
              </a:srgbClr>
            </a:solidFill>
          </a:ln>
        </p:spPr>
        <p:style>
          <a:lnRef idx="1">
            <a:schemeClr val="accent1"/>
          </a:lnRef>
          <a:fillRef idx="0">
            <a:schemeClr val="accent1"/>
          </a:fillRef>
          <a:effectRef idx="0">
            <a:schemeClr val="accent1"/>
          </a:effectRef>
          <a:fontRef idx="minor">
            <a:schemeClr val="tx1"/>
          </a:fontRef>
        </p:style>
      </p:cxnSp>
      <p:cxnSp>
        <p:nvCxnSpPr>
          <p:cNvPr id="26" name="Rechte verbindingslijn 25">
            <a:extLst>
              <a:ext uri="{FF2B5EF4-FFF2-40B4-BE49-F238E27FC236}">
                <a16:creationId xmlns:a16="http://schemas.microsoft.com/office/drawing/2014/main" id="{5DB97A16-49F6-0A32-FCA7-662FB061E8AD}"/>
              </a:ext>
            </a:extLst>
          </p:cNvPr>
          <p:cNvCxnSpPr>
            <a:cxnSpLocks/>
          </p:cNvCxnSpPr>
          <p:nvPr/>
        </p:nvCxnSpPr>
        <p:spPr>
          <a:xfrm>
            <a:off x="2259523" y="11769250"/>
            <a:ext cx="359108" cy="251670"/>
          </a:xfrm>
          <a:prstGeom prst="line">
            <a:avLst/>
          </a:prstGeom>
          <a:ln w="38100">
            <a:solidFill>
              <a:srgbClr val="FF0000">
                <a:alpha val="20000"/>
              </a:srgbClr>
            </a:solidFill>
          </a:ln>
        </p:spPr>
        <p:style>
          <a:lnRef idx="1">
            <a:schemeClr val="accent1"/>
          </a:lnRef>
          <a:fillRef idx="0">
            <a:schemeClr val="accent1"/>
          </a:fillRef>
          <a:effectRef idx="0">
            <a:schemeClr val="accent1"/>
          </a:effectRef>
          <a:fontRef idx="minor">
            <a:schemeClr val="tx1"/>
          </a:fontRef>
        </p:style>
      </p:cxnSp>
      <p:cxnSp>
        <p:nvCxnSpPr>
          <p:cNvPr id="27" name="Rechte verbindingslijn 26">
            <a:extLst>
              <a:ext uri="{FF2B5EF4-FFF2-40B4-BE49-F238E27FC236}">
                <a16:creationId xmlns:a16="http://schemas.microsoft.com/office/drawing/2014/main" id="{5F3AD6D0-D446-D4B7-BCD1-88B6436041A6}"/>
              </a:ext>
            </a:extLst>
          </p:cNvPr>
          <p:cNvCxnSpPr>
            <a:cxnSpLocks/>
          </p:cNvCxnSpPr>
          <p:nvPr/>
        </p:nvCxnSpPr>
        <p:spPr>
          <a:xfrm>
            <a:off x="4198320" y="11769250"/>
            <a:ext cx="359108" cy="251670"/>
          </a:xfrm>
          <a:prstGeom prst="line">
            <a:avLst/>
          </a:prstGeom>
          <a:ln w="38100">
            <a:solidFill>
              <a:srgbClr val="FF0000">
                <a:alpha val="20000"/>
              </a:srgbClr>
            </a:solidFill>
          </a:ln>
        </p:spPr>
        <p:style>
          <a:lnRef idx="1">
            <a:schemeClr val="accent1"/>
          </a:lnRef>
          <a:fillRef idx="0">
            <a:schemeClr val="accent1"/>
          </a:fillRef>
          <a:effectRef idx="0">
            <a:schemeClr val="accent1"/>
          </a:effectRef>
          <a:fontRef idx="minor">
            <a:schemeClr val="tx1"/>
          </a:fontRef>
        </p:style>
      </p:cxnSp>
      <p:cxnSp>
        <p:nvCxnSpPr>
          <p:cNvPr id="28" name="Rechte verbindingslijn 27">
            <a:extLst>
              <a:ext uri="{FF2B5EF4-FFF2-40B4-BE49-F238E27FC236}">
                <a16:creationId xmlns:a16="http://schemas.microsoft.com/office/drawing/2014/main" id="{A866F7A8-7475-24E0-8548-96E2D354B51D}"/>
              </a:ext>
            </a:extLst>
          </p:cNvPr>
          <p:cNvCxnSpPr>
            <a:cxnSpLocks/>
          </p:cNvCxnSpPr>
          <p:nvPr/>
        </p:nvCxnSpPr>
        <p:spPr>
          <a:xfrm>
            <a:off x="6137117" y="11769250"/>
            <a:ext cx="359108" cy="251670"/>
          </a:xfrm>
          <a:prstGeom prst="line">
            <a:avLst/>
          </a:prstGeom>
          <a:ln w="38100">
            <a:solidFill>
              <a:srgbClr val="FF0000">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04069302"/>
      </p:ext>
    </p:extLst>
  </p:cSld>
  <p:clrMapOvr>
    <a:masterClrMapping/>
  </p:clrMapOvr>
  <p:transition spd="med"/>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4C922-6941-5B89-2228-EC28013EE8DA}"/>
            </a:ext>
          </a:extLst>
        </p:cNvPr>
        <p:cNvGrpSpPr/>
        <p:nvPr/>
      </p:nvGrpSpPr>
      <p:grpSpPr>
        <a:xfrm>
          <a:off x="0" y="0"/>
          <a:ext cx="0" cy="0"/>
          <a:chOff x="0" y="0"/>
          <a:chExt cx="0" cy="0"/>
        </a:xfrm>
      </p:grpSpPr>
      <p:sp>
        <p:nvSpPr>
          <p:cNvPr id="3" name="Tekstvak 2">
            <a:extLst>
              <a:ext uri="{FF2B5EF4-FFF2-40B4-BE49-F238E27FC236}">
                <a16:creationId xmlns:a16="http://schemas.microsoft.com/office/drawing/2014/main" id="{2486C205-C521-BE5B-2577-8F5DA4A1F376}"/>
              </a:ext>
            </a:extLst>
          </p:cNvPr>
          <p:cNvSpPr txBox="1"/>
          <p:nvPr/>
        </p:nvSpPr>
        <p:spPr>
          <a:xfrm>
            <a:off x="1132206" y="921160"/>
            <a:ext cx="17547681" cy="1323439"/>
          </a:xfrm>
          <a:prstGeom prst="rect">
            <a:avLst/>
          </a:prstGeom>
          <a:noFill/>
        </p:spPr>
        <p:txBody>
          <a:bodyPr wrap="square">
            <a:spAutoFit/>
          </a:bodyPr>
          <a:lstStyle/>
          <a:p>
            <a:pPr>
              <a:spcBef>
                <a:spcPts val="0"/>
              </a:spcBef>
              <a:spcAft>
                <a:spcPts val="0"/>
              </a:spcAft>
            </a:pPr>
            <a:r>
              <a:rPr lang="nl-BE" sz="8000" b="1">
                <a:latin typeface="Nunito" pitchFamily="2" charset="77"/>
              </a:rPr>
              <a:t>(Over-)Approximating the DCM</a:t>
            </a:r>
            <a:endParaRPr lang="nl-BE" sz="11500" b="1">
              <a:latin typeface="Nunito" pitchFamily="2" charset="77"/>
            </a:endParaRPr>
          </a:p>
        </p:txBody>
      </p:sp>
      <p:cxnSp>
        <p:nvCxnSpPr>
          <p:cNvPr id="4" name="Rechte verbindingslijn met pijl 3">
            <a:extLst>
              <a:ext uri="{FF2B5EF4-FFF2-40B4-BE49-F238E27FC236}">
                <a16:creationId xmlns:a16="http://schemas.microsoft.com/office/drawing/2014/main" id="{CB0295B2-C214-C099-116E-0B91487B32E4}"/>
              </a:ext>
            </a:extLst>
          </p:cNvPr>
          <p:cNvCxnSpPr>
            <a:cxnSpLocks/>
          </p:cNvCxnSpPr>
          <p:nvPr/>
        </p:nvCxnSpPr>
        <p:spPr>
          <a:xfrm flipH="1">
            <a:off x="6435040" y="7189145"/>
            <a:ext cx="2176369" cy="0"/>
          </a:xfrm>
          <a:prstGeom prst="straightConnector1">
            <a:avLst/>
          </a:prstGeom>
          <a:ln w="57150">
            <a:solidFill>
              <a:schemeClr val="accent6">
                <a:lumMod val="1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0" name="Rechte verbindingslijn met pijl 9">
            <a:extLst>
              <a:ext uri="{FF2B5EF4-FFF2-40B4-BE49-F238E27FC236}">
                <a16:creationId xmlns:a16="http://schemas.microsoft.com/office/drawing/2014/main" id="{11BDDA5D-2E31-4339-EC20-982DDB6799E3}"/>
              </a:ext>
            </a:extLst>
          </p:cNvPr>
          <p:cNvCxnSpPr>
            <a:cxnSpLocks/>
          </p:cNvCxnSpPr>
          <p:nvPr/>
        </p:nvCxnSpPr>
        <p:spPr>
          <a:xfrm flipH="1">
            <a:off x="15766246" y="7189200"/>
            <a:ext cx="2176369" cy="0"/>
          </a:xfrm>
          <a:prstGeom prst="straightConnector1">
            <a:avLst/>
          </a:prstGeom>
          <a:ln w="57150">
            <a:solidFill>
              <a:schemeClr val="accent6">
                <a:lumMod val="10000"/>
              </a:schemeClr>
            </a:solidFill>
            <a:headEnd type="triangle"/>
            <a:tailEnd type="none"/>
          </a:ln>
        </p:spPr>
        <p:style>
          <a:lnRef idx="1">
            <a:schemeClr val="accent1"/>
          </a:lnRef>
          <a:fillRef idx="0">
            <a:schemeClr val="accent1"/>
          </a:fillRef>
          <a:effectRef idx="0">
            <a:schemeClr val="accent1"/>
          </a:effectRef>
          <a:fontRef idx="minor">
            <a:schemeClr val="tx1"/>
          </a:fontRef>
        </p:style>
      </p:cxnSp>
      <p:sp>
        <p:nvSpPr>
          <p:cNvPr id="15" name="Tekstvak 14">
            <a:extLst>
              <a:ext uri="{FF2B5EF4-FFF2-40B4-BE49-F238E27FC236}">
                <a16:creationId xmlns:a16="http://schemas.microsoft.com/office/drawing/2014/main" id="{978C2EB3-2A1E-8FEF-9B9E-2517815ED1E1}"/>
              </a:ext>
            </a:extLst>
          </p:cNvPr>
          <p:cNvSpPr txBox="1"/>
          <p:nvPr/>
        </p:nvSpPr>
        <p:spPr>
          <a:xfrm>
            <a:off x="18400920" y="6858002"/>
            <a:ext cx="3436129" cy="584775"/>
          </a:xfrm>
          <a:custGeom>
            <a:avLst/>
            <a:gdLst>
              <a:gd name="csX0" fmla="*/ 0 w 3436129"/>
              <a:gd name="csY0" fmla="*/ 0 h 584775"/>
              <a:gd name="csX1" fmla="*/ 538327 w 3436129"/>
              <a:gd name="csY1" fmla="*/ 0 h 584775"/>
              <a:gd name="csX2" fmla="*/ 1007931 w 3436129"/>
              <a:gd name="csY2" fmla="*/ 0 h 584775"/>
              <a:gd name="csX3" fmla="*/ 1649342 w 3436129"/>
              <a:gd name="csY3" fmla="*/ 0 h 584775"/>
              <a:gd name="csX4" fmla="*/ 2187669 w 3436129"/>
              <a:gd name="csY4" fmla="*/ 0 h 584775"/>
              <a:gd name="csX5" fmla="*/ 2725996 w 3436129"/>
              <a:gd name="csY5" fmla="*/ 0 h 584775"/>
              <a:gd name="csX6" fmla="*/ 3436129 w 3436129"/>
              <a:gd name="csY6" fmla="*/ 0 h 584775"/>
              <a:gd name="csX7" fmla="*/ 3436129 w 3436129"/>
              <a:gd name="csY7" fmla="*/ 584775 h 584775"/>
              <a:gd name="csX8" fmla="*/ 2863441 w 3436129"/>
              <a:gd name="csY8" fmla="*/ 584775 h 584775"/>
              <a:gd name="csX9" fmla="*/ 2393837 w 3436129"/>
              <a:gd name="csY9" fmla="*/ 584775 h 584775"/>
              <a:gd name="csX10" fmla="*/ 1821148 w 3436129"/>
              <a:gd name="csY10" fmla="*/ 584775 h 584775"/>
              <a:gd name="csX11" fmla="*/ 1248460 w 3436129"/>
              <a:gd name="csY11" fmla="*/ 584775 h 584775"/>
              <a:gd name="csX12" fmla="*/ 710133 w 3436129"/>
              <a:gd name="csY12" fmla="*/ 584775 h 584775"/>
              <a:gd name="csX13" fmla="*/ 0 w 3436129"/>
              <a:gd name="csY13" fmla="*/ 584775 h 584775"/>
              <a:gd name="csX14" fmla="*/ 0 w 3436129"/>
              <a:gd name="csY14" fmla="*/ 0 h 584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3436129" h="584775" extrusionOk="0">
                <a:moveTo>
                  <a:pt x="0" y="0"/>
                </a:moveTo>
                <a:cubicBezTo>
                  <a:pt x="114264" y="-1214"/>
                  <a:pt x="394194" y="23082"/>
                  <a:pt x="538327" y="0"/>
                </a:cubicBezTo>
                <a:cubicBezTo>
                  <a:pt x="682460" y="-23082"/>
                  <a:pt x="793088" y="24008"/>
                  <a:pt x="1007931" y="0"/>
                </a:cubicBezTo>
                <a:cubicBezTo>
                  <a:pt x="1222774" y="-24008"/>
                  <a:pt x="1501154" y="74624"/>
                  <a:pt x="1649342" y="0"/>
                </a:cubicBezTo>
                <a:cubicBezTo>
                  <a:pt x="1797530" y="-74624"/>
                  <a:pt x="2036007" y="30938"/>
                  <a:pt x="2187669" y="0"/>
                </a:cubicBezTo>
                <a:cubicBezTo>
                  <a:pt x="2339331" y="-30938"/>
                  <a:pt x="2514044" y="33172"/>
                  <a:pt x="2725996" y="0"/>
                </a:cubicBezTo>
                <a:cubicBezTo>
                  <a:pt x="2937948" y="-33172"/>
                  <a:pt x="3265565" y="46101"/>
                  <a:pt x="3436129" y="0"/>
                </a:cubicBezTo>
                <a:cubicBezTo>
                  <a:pt x="3485998" y="282673"/>
                  <a:pt x="3418203" y="341227"/>
                  <a:pt x="3436129" y="584775"/>
                </a:cubicBezTo>
                <a:cubicBezTo>
                  <a:pt x="3320260" y="595196"/>
                  <a:pt x="3132633" y="576834"/>
                  <a:pt x="2863441" y="584775"/>
                </a:cubicBezTo>
                <a:cubicBezTo>
                  <a:pt x="2594249" y="592716"/>
                  <a:pt x="2498965" y="535622"/>
                  <a:pt x="2393837" y="584775"/>
                </a:cubicBezTo>
                <a:cubicBezTo>
                  <a:pt x="2288709" y="633928"/>
                  <a:pt x="2073844" y="528092"/>
                  <a:pt x="1821148" y="584775"/>
                </a:cubicBezTo>
                <a:cubicBezTo>
                  <a:pt x="1568452" y="641458"/>
                  <a:pt x="1382122" y="539313"/>
                  <a:pt x="1248460" y="584775"/>
                </a:cubicBezTo>
                <a:cubicBezTo>
                  <a:pt x="1114798" y="630237"/>
                  <a:pt x="961950" y="541872"/>
                  <a:pt x="710133" y="584775"/>
                </a:cubicBezTo>
                <a:cubicBezTo>
                  <a:pt x="458316" y="627678"/>
                  <a:pt x="352145" y="554807"/>
                  <a:pt x="0" y="584775"/>
                </a:cubicBezTo>
                <a:cubicBezTo>
                  <a:pt x="-55378" y="456293"/>
                  <a:pt x="11508" y="250004"/>
                  <a:pt x="0" y="0"/>
                </a:cubicBezTo>
                <a:close/>
              </a:path>
            </a:pathLst>
          </a:custGeom>
          <a:noFill/>
          <a:ln w="57150">
            <a:solidFill>
              <a:schemeClr val="accent6">
                <a:lumMod val="10000"/>
              </a:schemeClr>
            </a:solidFill>
            <a:extLst>
              <a:ext uri="{C807C97D-BFC1-408E-A445-0C87EB9F89A2}">
                <ask:lineSketchStyleProps xmlns:ask="http://schemas.microsoft.com/office/drawing/2018/sketchyshapes" sd="1219033472">
                  <a:prstGeom prst="rect">
                    <a:avLst/>
                  </a:prstGeom>
                  <ask:type>
                    <ask:lineSketchScribble/>
                  </ask:type>
                </ask:lineSketchStyleProps>
              </a:ext>
            </a:extLst>
          </a:ln>
          <a:effectLst>
            <a:outerShdw blurRad="225425" dist="50800" dir="5220000" algn="ctr">
              <a:srgbClr val="000000">
                <a:alpha val="33000"/>
              </a:srgbClr>
            </a:outerShdw>
          </a:effectLst>
        </p:spPr>
        <p:txBody>
          <a:bodyPr wrap="square" rtlCol="0">
            <a:spAutoFit/>
          </a:bodyPr>
          <a:lstStyle/>
          <a:p>
            <a:r>
              <a:rPr lang="en-US" sz="3200">
                <a:latin typeface="Menlo" panose="020B0609030804020204" pitchFamily="49" charset="0"/>
                <a:ea typeface="Menlo" panose="020B0609030804020204" pitchFamily="49" charset="0"/>
                <a:cs typeface="Menlo" panose="020B0609030804020204" pitchFamily="49" charset="0"/>
              </a:rPr>
              <a:t>out * b === a</a:t>
            </a:r>
          </a:p>
        </p:txBody>
      </p:sp>
      <p:sp>
        <p:nvSpPr>
          <p:cNvPr id="16" name="Tekstvak 15">
            <a:extLst>
              <a:ext uri="{FF2B5EF4-FFF2-40B4-BE49-F238E27FC236}">
                <a16:creationId xmlns:a16="http://schemas.microsoft.com/office/drawing/2014/main" id="{ABF37A03-C1BB-C6F3-DC96-17E4EFAFC221}"/>
              </a:ext>
            </a:extLst>
          </p:cNvPr>
          <p:cNvSpPr txBox="1"/>
          <p:nvPr/>
        </p:nvSpPr>
        <p:spPr>
          <a:xfrm>
            <a:off x="2540605" y="6896760"/>
            <a:ext cx="3436128" cy="584775"/>
          </a:xfrm>
          <a:custGeom>
            <a:avLst/>
            <a:gdLst>
              <a:gd name="csX0" fmla="*/ 0 w 3436128"/>
              <a:gd name="csY0" fmla="*/ 0 h 584775"/>
              <a:gd name="csX1" fmla="*/ 538327 w 3436128"/>
              <a:gd name="csY1" fmla="*/ 0 h 584775"/>
              <a:gd name="csX2" fmla="*/ 1007931 w 3436128"/>
              <a:gd name="csY2" fmla="*/ 0 h 584775"/>
              <a:gd name="csX3" fmla="*/ 1649341 w 3436128"/>
              <a:gd name="csY3" fmla="*/ 0 h 584775"/>
              <a:gd name="csX4" fmla="*/ 2187668 w 3436128"/>
              <a:gd name="csY4" fmla="*/ 0 h 584775"/>
              <a:gd name="csX5" fmla="*/ 2725995 w 3436128"/>
              <a:gd name="csY5" fmla="*/ 0 h 584775"/>
              <a:gd name="csX6" fmla="*/ 3436128 w 3436128"/>
              <a:gd name="csY6" fmla="*/ 0 h 584775"/>
              <a:gd name="csX7" fmla="*/ 3436128 w 3436128"/>
              <a:gd name="csY7" fmla="*/ 584775 h 584775"/>
              <a:gd name="csX8" fmla="*/ 2863440 w 3436128"/>
              <a:gd name="csY8" fmla="*/ 584775 h 584775"/>
              <a:gd name="csX9" fmla="*/ 2393836 w 3436128"/>
              <a:gd name="csY9" fmla="*/ 584775 h 584775"/>
              <a:gd name="csX10" fmla="*/ 1821148 w 3436128"/>
              <a:gd name="csY10" fmla="*/ 584775 h 584775"/>
              <a:gd name="csX11" fmla="*/ 1248460 w 3436128"/>
              <a:gd name="csY11" fmla="*/ 584775 h 584775"/>
              <a:gd name="csX12" fmla="*/ 710133 w 3436128"/>
              <a:gd name="csY12" fmla="*/ 584775 h 584775"/>
              <a:gd name="csX13" fmla="*/ 0 w 3436128"/>
              <a:gd name="csY13" fmla="*/ 584775 h 584775"/>
              <a:gd name="csX14" fmla="*/ 0 w 3436128"/>
              <a:gd name="csY14" fmla="*/ 0 h 584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3436128" h="584775" extrusionOk="0">
                <a:moveTo>
                  <a:pt x="0" y="0"/>
                </a:moveTo>
                <a:cubicBezTo>
                  <a:pt x="114264" y="-1214"/>
                  <a:pt x="394194" y="23082"/>
                  <a:pt x="538327" y="0"/>
                </a:cubicBezTo>
                <a:cubicBezTo>
                  <a:pt x="682460" y="-23082"/>
                  <a:pt x="793088" y="24008"/>
                  <a:pt x="1007931" y="0"/>
                </a:cubicBezTo>
                <a:cubicBezTo>
                  <a:pt x="1222774" y="-24008"/>
                  <a:pt x="1503540" y="2947"/>
                  <a:pt x="1649341" y="0"/>
                </a:cubicBezTo>
                <a:cubicBezTo>
                  <a:pt x="1795142" y="-2947"/>
                  <a:pt x="2036006" y="30938"/>
                  <a:pt x="2187668" y="0"/>
                </a:cubicBezTo>
                <a:cubicBezTo>
                  <a:pt x="2339330" y="-30938"/>
                  <a:pt x="2514043" y="33172"/>
                  <a:pt x="2725995" y="0"/>
                </a:cubicBezTo>
                <a:cubicBezTo>
                  <a:pt x="2937947" y="-33172"/>
                  <a:pt x="3265564" y="46101"/>
                  <a:pt x="3436128" y="0"/>
                </a:cubicBezTo>
                <a:cubicBezTo>
                  <a:pt x="3485997" y="282673"/>
                  <a:pt x="3418202" y="341227"/>
                  <a:pt x="3436128" y="584775"/>
                </a:cubicBezTo>
                <a:cubicBezTo>
                  <a:pt x="3320259" y="595196"/>
                  <a:pt x="3132632" y="576834"/>
                  <a:pt x="2863440" y="584775"/>
                </a:cubicBezTo>
                <a:cubicBezTo>
                  <a:pt x="2594248" y="592716"/>
                  <a:pt x="2498964" y="535622"/>
                  <a:pt x="2393836" y="584775"/>
                </a:cubicBezTo>
                <a:cubicBezTo>
                  <a:pt x="2288708" y="633928"/>
                  <a:pt x="2072313" y="522925"/>
                  <a:pt x="1821148" y="584775"/>
                </a:cubicBezTo>
                <a:cubicBezTo>
                  <a:pt x="1569983" y="646625"/>
                  <a:pt x="1382122" y="539313"/>
                  <a:pt x="1248460" y="584775"/>
                </a:cubicBezTo>
                <a:cubicBezTo>
                  <a:pt x="1114798" y="630237"/>
                  <a:pt x="961950" y="541872"/>
                  <a:pt x="710133" y="584775"/>
                </a:cubicBezTo>
                <a:cubicBezTo>
                  <a:pt x="458316" y="627678"/>
                  <a:pt x="352145" y="554807"/>
                  <a:pt x="0" y="584775"/>
                </a:cubicBezTo>
                <a:cubicBezTo>
                  <a:pt x="-55378" y="456293"/>
                  <a:pt x="11508" y="250004"/>
                  <a:pt x="0" y="0"/>
                </a:cubicBezTo>
                <a:close/>
              </a:path>
            </a:pathLst>
          </a:custGeom>
          <a:noFill/>
          <a:ln w="57150">
            <a:solidFill>
              <a:schemeClr val="accent6">
                <a:lumMod val="10000"/>
              </a:schemeClr>
            </a:solidFill>
            <a:extLst>
              <a:ext uri="{C807C97D-BFC1-408E-A445-0C87EB9F89A2}">
                <ask:lineSketchStyleProps xmlns:ask="http://schemas.microsoft.com/office/drawing/2018/sketchyshapes" sd="1219033472">
                  <a:prstGeom prst="rect">
                    <a:avLst/>
                  </a:prstGeom>
                  <ask:type>
                    <ask:lineSketchScribble/>
                  </ask:type>
                </ask:lineSketchStyleProps>
              </a:ext>
            </a:extLst>
          </a:ln>
          <a:effectLst>
            <a:outerShdw blurRad="225425" dist="50800" dir="5220000" algn="ctr">
              <a:srgbClr val="000000">
                <a:alpha val="33000"/>
              </a:srgbClr>
            </a:outerShdw>
          </a:effectLst>
        </p:spPr>
        <p:txBody>
          <a:bodyPr wrap="square" rtlCol="0">
            <a:spAutoFit/>
          </a:bodyPr>
          <a:lstStyle/>
          <a:p>
            <a:r>
              <a:rPr lang="en-US" sz="3200">
                <a:latin typeface="Menlo" panose="020B0609030804020204" pitchFamily="49" charset="0"/>
                <a:ea typeface="Menlo" panose="020B0609030804020204" pitchFamily="49" charset="0"/>
                <a:cs typeface="Menlo" panose="020B0609030804020204" pitchFamily="49" charset="0"/>
              </a:rPr>
              <a:t>out &lt;-- a / b</a:t>
            </a:r>
          </a:p>
        </p:txBody>
      </p:sp>
      <p:pic>
        <p:nvPicPr>
          <p:cNvPr id="18" name="Picture 2" descr="Cool boy emoji | AI Emoji Generator">
            <a:extLst>
              <a:ext uri="{FF2B5EF4-FFF2-40B4-BE49-F238E27FC236}">
                <a16:creationId xmlns:a16="http://schemas.microsoft.com/office/drawing/2014/main" id="{CC1B64C2-58D5-EFB8-3A31-D975B7C8003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7167" y="6488668"/>
            <a:ext cx="1323439" cy="1323439"/>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4" descr="Girl, cute , big eyes , black hair, white skin emoji | AI Emoji Generator">
            <a:extLst>
              <a:ext uri="{FF2B5EF4-FFF2-40B4-BE49-F238E27FC236}">
                <a16:creationId xmlns:a16="http://schemas.microsoft.com/office/drawing/2014/main" id="{84B8A902-0C31-2D3C-DD9F-CEA5DF47D40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773122" y="6424743"/>
            <a:ext cx="1387365" cy="138736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Tabel 5">
            <a:extLst>
              <a:ext uri="{FF2B5EF4-FFF2-40B4-BE49-F238E27FC236}">
                <a16:creationId xmlns:a16="http://schemas.microsoft.com/office/drawing/2014/main" id="{BC5A7D07-EB9A-0E60-240A-3FC80A04CFA1}"/>
              </a:ext>
            </a:extLst>
          </p:cNvPr>
          <p:cNvGraphicFramePr>
            <a:graphicFrameLocks noGrp="1"/>
          </p:cNvGraphicFramePr>
          <p:nvPr>
            <p:extLst>
              <p:ext uri="{D42A27DB-BD31-4B8C-83A1-F6EECF244321}">
                <p14:modId xmlns:p14="http://schemas.microsoft.com/office/powerpoint/2010/main" val="354660092"/>
              </p:ext>
            </p:extLst>
          </p:nvPr>
        </p:nvGraphicFramePr>
        <p:xfrm>
          <a:off x="1486800" y="8929132"/>
          <a:ext cx="5804784" cy="3312625"/>
        </p:xfrm>
        <a:graphic>
          <a:graphicData uri="http://schemas.openxmlformats.org/drawingml/2006/table">
            <a:tbl>
              <a:tblPr firstRow="1" bandRow="1">
                <a:tableStyleId>{073A0DAA-6AF3-43AB-8588-CEC1D06C72B9}</a:tableStyleId>
              </a:tblPr>
              <a:tblGrid>
                <a:gridCol w="1934928">
                  <a:extLst>
                    <a:ext uri="{9D8B030D-6E8A-4147-A177-3AD203B41FA5}">
                      <a16:colId xmlns:a16="http://schemas.microsoft.com/office/drawing/2014/main" val="2491878127"/>
                    </a:ext>
                  </a:extLst>
                </a:gridCol>
                <a:gridCol w="1934928">
                  <a:extLst>
                    <a:ext uri="{9D8B030D-6E8A-4147-A177-3AD203B41FA5}">
                      <a16:colId xmlns:a16="http://schemas.microsoft.com/office/drawing/2014/main" val="144037617"/>
                    </a:ext>
                  </a:extLst>
                </a:gridCol>
                <a:gridCol w="1934928">
                  <a:extLst>
                    <a:ext uri="{9D8B030D-6E8A-4147-A177-3AD203B41FA5}">
                      <a16:colId xmlns:a16="http://schemas.microsoft.com/office/drawing/2014/main" val="881259394"/>
                    </a:ext>
                  </a:extLst>
                </a:gridCol>
              </a:tblGrid>
              <a:tr h="662525">
                <a:tc>
                  <a:txBody>
                    <a:bodyPr/>
                    <a:lstStyle/>
                    <a:p>
                      <a:pPr algn="ctr"/>
                      <a:r>
                        <a:rPr lang="en-US" sz="3600"/>
                        <a:t>a</a:t>
                      </a:r>
                    </a:p>
                  </a:txBody>
                  <a:tcPr/>
                </a:tc>
                <a:tc>
                  <a:txBody>
                    <a:bodyPr/>
                    <a:lstStyle/>
                    <a:p>
                      <a:pPr algn="ctr"/>
                      <a:r>
                        <a:rPr lang="en-US" sz="3600"/>
                        <a:t>b</a:t>
                      </a:r>
                    </a:p>
                  </a:txBody>
                  <a:tcPr/>
                </a:tc>
                <a:tc>
                  <a:txBody>
                    <a:bodyPr/>
                    <a:lstStyle/>
                    <a:p>
                      <a:pPr algn="ctr"/>
                      <a:r>
                        <a:rPr lang="en-US" sz="3600"/>
                        <a:t>out</a:t>
                      </a:r>
                    </a:p>
                  </a:txBody>
                  <a:tcPr/>
                </a:tc>
                <a:extLst>
                  <a:ext uri="{0D108BD9-81ED-4DB2-BD59-A6C34878D82A}">
                    <a16:rowId xmlns:a16="http://schemas.microsoft.com/office/drawing/2014/main" val="2811539538"/>
                  </a:ext>
                </a:extLst>
              </a:tr>
              <a:tr h="662525">
                <a:tc>
                  <a:txBody>
                    <a:bodyPr/>
                    <a:lstStyle/>
                    <a:p>
                      <a:pPr algn="ctr"/>
                      <a:r>
                        <a:rPr lang="en-US" sz="3600" b="1">
                          <a:solidFill>
                            <a:schemeClr val="accent5">
                              <a:lumMod val="75000"/>
                            </a:schemeClr>
                          </a:solidFill>
                        </a:rPr>
                        <a:t>4</a:t>
                      </a:r>
                    </a:p>
                  </a:txBody>
                  <a:tcPr/>
                </a:tc>
                <a:tc>
                  <a:txBody>
                    <a:bodyPr/>
                    <a:lstStyle/>
                    <a:p>
                      <a:pPr algn="ctr"/>
                      <a:r>
                        <a:rPr lang="en-US" sz="3600" b="1">
                          <a:solidFill>
                            <a:schemeClr val="accent5">
                              <a:lumMod val="75000"/>
                            </a:schemeClr>
                          </a:solidFill>
                        </a:rPr>
                        <a:t>2</a:t>
                      </a:r>
                    </a:p>
                  </a:txBody>
                  <a:tcPr/>
                </a:tc>
                <a:tc>
                  <a:txBody>
                    <a:bodyPr/>
                    <a:lstStyle/>
                    <a:p>
                      <a:pPr algn="ctr"/>
                      <a:r>
                        <a:rPr lang="en-US" sz="3600" b="1">
                          <a:solidFill>
                            <a:schemeClr val="accent5">
                              <a:lumMod val="75000"/>
                            </a:schemeClr>
                          </a:solidFill>
                        </a:rPr>
                        <a:t>2</a:t>
                      </a:r>
                    </a:p>
                  </a:txBody>
                  <a:tcPr/>
                </a:tc>
                <a:extLst>
                  <a:ext uri="{0D108BD9-81ED-4DB2-BD59-A6C34878D82A}">
                    <a16:rowId xmlns:a16="http://schemas.microsoft.com/office/drawing/2014/main" val="199035966"/>
                  </a:ext>
                </a:extLst>
              </a:tr>
              <a:tr h="662525">
                <a:tc>
                  <a:txBody>
                    <a:bodyPr/>
                    <a:lstStyle/>
                    <a:p>
                      <a:pPr algn="ctr"/>
                      <a:r>
                        <a:rPr lang="en-US" sz="3600" b="1">
                          <a:solidFill>
                            <a:schemeClr val="accent5">
                              <a:lumMod val="75000"/>
                            </a:schemeClr>
                          </a:solidFill>
                        </a:rPr>
                        <a:t>2</a:t>
                      </a:r>
                    </a:p>
                  </a:txBody>
                  <a:tcPr>
                    <a:solidFill>
                      <a:srgbClr val="CCCCCF"/>
                    </a:solidFill>
                  </a:tcPr>
                </a:tc>
                <a:tc>
                  <a:txBody>
                    <a:bodyPr/>
                    <a:lstStyle/>
                    <a:p>
                      <a:pPr algn="ctr"/>
                      <a:r>
                        <a:rPr lang="en-US" sz="3600" b="1">
                          <a:solidFill>
                            <a:schemeClr val="accent5">
                              <a:lumMod val="75000"/>
                            </a:schemeClr>
                          </a:solidFill>
                        </a:rPr>
                        <a:t>1</a:t>
                      </a:r>
                    </a:p>
                  </a:txBody>
                  <a:tcPr>
                    <a:solidFill>
                      <a:srgbClr val="CCCCCF"/>
                    </a:solidFill>
                  </a:tcPr>
                </a:tc>
                <a:tc>
                  <a:txBody>
                    <a:bodyPr/>
                    <a:lstStyle/>
                    <a:p>
                      <a:pPr algn="ctr"/>
                      <a:r>
                        <a:rPr lang="en-US" sz="3600" b="1">
                          <a:solidFill>
                            <a:schemeClr val="accent5">
                              <a:lumMod val="75000"/>
                            </a:schemeClr>
                          </a:solidFill>
                        </a:rPr>
                        <a:t>2</a:t>
                      </a:r>
                    </a:p>
                  </a:txBody>
                  <a:tcPr>
                    <a:solidFill>
                      <a:srgbClr val="CCCCCF"/>
                    </a:solidFill>
                  </a:tcPr>
                </a:tc>
                <a:extLst>
                  <a:ext uri="{0D108BD9-81ED-4DB2-BD59-A6C34878D82A}">
                    <a16:rowId xmlns:a16="http://schemas.microsoft.com/office/drawing/2014/main" val="4092831775"/>
                  </a:ext>
                </a:extLst>
              </a:tr>
              <a:tr h="662525">
                <a:tc>
                  <a:txBody>
                    <a:bodyPr/>
                    <a:lstStyle/>
                    <a:p>
                      <a:pPr algn="ctr"/>
                      <a:r>
                        <a:rPr lang="en-US" sz="3600" b="1">
                          <a:solidFill>
                            <a:srgbClr val="FF0000"/>
                          </a:solidFill>
                        </a:rPr>
                        <a:t>0</a:t>
                      </a:r>
                    </a:p>
                  </a:txBody>
                  <a:tcPr/>
                </a:tc>
                <a:tc>
                  <a:txBody>
                    <a:bodyPr/>
                    <a:lstStyle/>
                    <a:p>
                      <a:pPr algn="ctr"/>
                      <a:r>
                        <a:rPr lang="en-US" sz="3600" b="1">
                          <a:solidFill>
                            <a:srgbClr val="FF0000"/>
                          </a:solidFill>
                        </a:rPr>
                        <a:t>0</a:t>
                      </a:r>
                    </a:p>
                  </a:txBody>
                  <a:tcPr/>
                </a:tc>
                <a:tc>
                  <a:txBody>
                    <a:bodyPr/>
                    <a:lstStyle/>
                    <a:p>
                      <a:pPr algn="ctr"/>
                      <a:r>
                        <a:rPr lang="en-US" sz="3600" b="1">
                          <a:solidFill>
                            <a:srgbClr val="FF0000"/>
                          </a:solidFill>
                        </a:rPr>
                        <a:t>5</a:t>
                      </a:r>
                    </a:p>
                  </a:txBody>
                  <a:tcPr/>
                </a:tc>
                <a:extLst>
                  <a:ext uri="{0D108BD9-81ED-4DB2-BD59-A6C34878D82A}">
                    <a16:rowId xmlns:a16="http://schemas.microsoft.com/office/drawing/2014/main" val="821677641"/>
                  </a:ext>
                </a:extLst>
              </a:tr>
              <a:tr h="662525">
                <a:tc>
                  <a:txBody>
                    <a:bodyPr/>
                    <a:lstStyle/>
                    <a:p>
                      <a:pPr algn="ctr"/>
                      <a:r>
                        <a:rPr lang="en-US" sz="3600" b="1">
                          <a:solidFill>
                            <a:srgbClr val="FF0000"/>
                          </a:solidFill>
                        </a:rPr>
                        <a:t>0</a:t>
                      </a:r>
                    </a:p>
                  </a:txBody>
                  <a:tcPr>
                    <a:solidFill>
                      <a:srgbClr val="CCCCCF"/>
                    </a:solidFill>
                  </a:tcPr>
                </a:tc>
                <a:tc>
                  <a:txBody>
                    <a:bodyPr/>
                    <a:lstStyle/>
                    <a:p>
                      <a:pPr algn="ctr"/>
                      <a:r>
                        <a:rPr lang="en-US" sz="3600" b="1">
                          <a:solidFill>
                            <a:srgbClr val="FF0000"/>
                          </a:solidFill>
                        </a:rPr>
                        <a:t>0</a:t>
                      </a:r>
                    </a:p>
                  </a:txBody>
                  <a:tcPr>
                    <a:solidFill>
                      <a:srgbClr val="CCCCCF"/>
                    </a:solidFill>
                  </a:tcPr>
                </a:tc>
                <a:tc>
                  <a:txBody>
                    <a:bodyPr/>
                    <a:lstStyle/>
                    <a:p>
                      <a:pPr algn="ctr"/>
                      <a:r>
                        <a:rPr lang="en-US" sz="3600" b="1" dirty="0">
                          <a:solidFill>
                            <a:srgbClr val="FF0000"/>
                          </a:solidFill>
                        </a:rPr>
                        <a:t>6</a:t>
                      </a:r>
                    </a:p>
                  </a:txBody>
                  <a:tcPr>
                    <a:solidFill>
                      <a:srgbClr val="CCCCCF"/>
                    </a:solidFill>
                  </a:tcPr>
                </a:tc>
                <a:extLst>
                  <a:ext uri="{0D108BD9-81ED-4DB2-BD59-A6C34878D82A}">
                    <a16:rowId xmlns:a16="http://schemas.microsoft.com/office/drawing/2014/main" val="1060899955"/>
                  </a:ext>
                </a:extLst>
              </a:tr>
            </a:tbl>
          </a:graphicData>
        </a:graphic>
      </p:graphicFrame>
      <p:pic>
        <p:nvPicPr>
          <p:cNvPr id="24" name="Picture 2" descr="Three dots - Free interface icons">
            <a:extLst>
              <a:ext uri="{FF2B5EF4-FFF2-40B4-BE49-F238E27FC236}">
                <a16:creationId xmlns:a16="http://schemas.microsoft.com/office/drawing/2014/main" id="{D48AB808-FA15-0EA6-2F6D-A79A6BF4138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89192" y="12302777"/>
            <a:ext cx="1208044" cy="1208044"/>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 descr="Three dots - Free interface icons">
            <a:extLst>
              <a:ext uri="{FF2B5EF4-FFF2-40B4-BE49-F238E27FC236}">
                <a16:creationId xmlns:a16="http://schemas.microsoft.com/office/drawing/2014/main" id="{EF26BD1D-70A8-60EC-60B3-FF4E40EDB91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800072" y="12302777"/>
            <a:ext cx="1208044" cy="1208044"/>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Tabel 1">
            <a:extLst>
              <a:ext uri="{FF2B5EF4-FFF2-40B4-BE49-F238E27FC236}">
                <a16:creationId xmlns:a16="http://schemas.microsoft.com/office/drawing/2014/main" id="{55E623C5-D805-DF95-FE02-B6197A009DB0}"/>
              </a:ext>
            </a:extLst>
          </p:cNvPr>
          <p:cNvGraphicFramePr>
            <a:graphicFrameLocks noGrp="1"/>
          </p:cNvGraphicFramePr>
          <p:nvPr>
            <p:extLst>
              <p:ext uri="{D42A27DB-BD31-4B8C-83A1-F6EECF244321}">
                <p14:modId xmlns:p14="http://schemas.microsoft.com/office/powerpoint/2010/main" val="4114234421"/>
              </p:ext>
            </p:extLst>
          </p:nvPr>
        </p:nvGraphicFramePr>
        <p:xfrm>
          <a:off x="16855200" y="8929132"/>
          <a:ext cx="5804784" cy="3312625"/>
        </p:xfrm>
        <a:graphic>
          <a:graphicData uri="http://schemas.openxmlformats.org/drawingml/2006/table">
            <a:tbl>
              <a:tblPr firstRow="1" bandRow="1">
                <a:tableStyleId>{073A0DAA-6AF3-43AB-8588-CEC1D06C72B9}</a:tableStyleId>
              </a:tblPr>
              <a:tblGrid>
                <a:gridCol w="1934928">
                  <a:extLst>
                    <a:ext uri="{9D8B030D-6E8A-4147-A177-3AD203B41FA5}">
                      <a16:colId xmlns:a16="http://schemas.microsoft.com/office/drawing/2014/main" val="2491878127"/>
                    </a:ext>
                  </a:extLst>
                </a:gridCol>
                <a:gridCol w="1934928">
                  <a:extLst>
                    <a:ext uri="{9D8B030D-6E8A-4147-A177-3AD203B41FA5}">
                      <a16:colId xmlns:a16="http://schemas.microsoft.com/office/drawing/2014/main" val="144037617"/>
                    </a:ext>
                  </a:extLst>
                </a:gridCol>
                <a:gridCol w="1934928">
                  <a:extLst>
                    <a:ext uri="{9D8B030D-6E8A-4147-A177-3AD203B41FA5}">
                      <a16:colId xmlns:a16="http://schemas.microsoft.com/office/drawing/2014/main" val="881259394"/>
                    </a:ext>
                  </a:extLst>
                </a:gridCol>
              </a:tblGrid>
              <a:tr h="662525">
                <a:tc>
                  <a:txBody>
                    <a:bodyPr/>
                    <a:lstStyle/>
                    <a:p>
                      <a:pPr algn="ctr"/>
                      <a:r>
                        <a:rPr lang="en-US" sz="3600"/>
                        <a:t>a</a:t>
                      </a:r>
                    </a:p>
                  </a:txBody>
                  <a:tcPr/>
                </a:tc>
                <a:tc>
                  <a:txBody>
                    <a:bodyPr/>
                    <a:lstStyle/>
                    <a:p>
                      <a:pPr algn="ctr"/>
                      <a:r>
                        <a:rPr lang="en-US" sz="3600"/>
                        <a:t>b</a:t>
                      </a:r>
                    </a:p>
                  </a:txBody>
                  <a:tcPr/>
                </a:tc>
                <a:tc>
                  <a:txBody>
                    <a:bodyPr/>
                    <a:lstStyle/>
                    <a:p>
                      <a:pPr algn="ctr"/>
                      <a:r>
                        <a:rPr lang="en-US" sz="3600"/>
                        <a:t>out</a:t>
                      </a:r>
                    </a:p>
                  </a:txBody>
                  <a:tcPr/>
                </a:tc>
                <a:extLst>
                  <a:ext uri="{0D108BD9-81ED-4DB2-BD59-A6C34878D82A}">
                    <a16:rowId xmlns:a16="http://schemas.microsoft.com/office/drawing/2014/main" val="2811539538"/>
                  </a:ext>
                </a:extLst>
              </a:tr>
              <a:tr h="662525">
                <a:tc>
                  <a:txBody>
                    <a:bodyPr/>
                    <a:lstStyle/>
                    <a:p>
                      <a:pPr algn="ctr"/>
                      <a:r>
                        <a:rPr lang="en-US" sz="3600" b="1">
                          <a:solidFill>
                            <a:schemeClr val="accent5">
                              <a:lumMod val="75000"/>
                            </a:schemeClr>
                          </a:solidFill>
                        </a:rPr>
                        <a:t>4</a:t>
                      </a:r>
                    </a:p>
                  </a:txBody>
                  <a:tcPr/>
                </a:tc>
                <a:tc>
                  <a:txBody>
                    <a:bodyPr/>
                    <a:lstStyle/>
                    <a:p>
                      <a:pPr algn="ctr"/>
                      <a:r>
                        <a:rPr lang="en-US" sz="3600" b="1">
                          <a:solidFill>
                            <a:schemeClr val="accent5">
                              <a:lumMod val="75000"/>
                            </a:schemeClr>
                          </a:solidFill>
                        </a:rPr>
                        <a:t>2</a:t>
                      </a:r>
                    </a:p>
                  </a:txBody>
                  <a:tcPr/>
                </a:tc>
                <a:tc>
                  <a:txBody>
                    <a:bodyPr/>
                    <a:lstStyle/>
                    <a:p>
                      <a:pPr algn="ctr"/>
                      <a:r>
                        <a:rPr lang="en-US" sz="3600" b="1">
                          <a:solidFill>
                            <a:schemeClr val="accent5">
                              <a:lumMod val="75000"/>
                            </a:schemeClr>
                          </a:solidFill>
                        </a:rPr>
                        <a:t>2</a:t>
                      </a:r>
                    </a:p>
                  </a:txBody>
                  <a:tcPr/>
                </a:tc>
                <a:extLst>
                  <a:ext uri="{0D108BD9-81ED-4DB2-BD59-A6C34878D82A}">
                    <a16:rowId xmlns:a16="http://schemas.microsoft.com/office/drawing/2014/main" val="199035966"/>
                  </a:ext>
                </a:extLst>
              </a:tr>
              <a:tr h="662525">
                <a:tc>
                  <a:txBody>
                    <a:bodyPr/>
                    <a:lstStyle/>
                    <a:p>
                      <a:pPr algn="ctr"/>
                      <a:r>
                        <a:rPr lang="en-US" sz="3600" b="1">
                          <a:solidFill>
                            <a:schemeClr val="accent5">
                              <a:lumMod val="75000"/>
                            </a:schemeClr>
                          </a:solidFill>
                        </a:rPr>
                        <a:t>2</a:t>
                      </a:r>
                    </a:p>
                  </a:txBody>
                  <a:tcPr>
                    <a:solidFill>
                      <a:srgbClr val="CCCCCF"/>
                    </a:solidFill>
                  </a:tcPr>
                </a:tc>
                <a:tc>
                  <a:txBody>
                    <a:bodyPr/>
                    <a:lstStyle/>
                    <a:p>
                      <a:pPr algn="ctr"/>
                      <a:r>
                        <a:rPr lang="en-US" sz="3600" b="1">
                          <a:solidFill>
                            <a:schemeClr val="accent5">
                              <a:lumMod val="75000"/>
                            </a:schemeClr>
                          </a:solidFill>
                        </a:rPr>
                        <a:t>1</a:t>
                      </a:r>
                    </a:p>
                  </a:txBody>
                  <a:tcPr>
                    <a:solidFill>
                      <a:srgbClr val="CCCCCF"/>
                    </a:solidFill>
                  </a:tcPr>
                </a:tc>
                <a:tc>
                  <a:txBody>
                    <a:bodyPr/>
                    <a:lstStyle/>
                    <a:p>
                      <a:pPr algn="ctr"/>
                      <a:r>
                        <a:rPr lang="en-US" sz="3600" b="1">
                          <a:solidFill>
                            <a:schemeClr val="accent5">
                              <a:lumMod val="75000"/>
                            </a:schemeClr>
                          </a:solidFill>
                        </a:rPr>
                        <a:t>2</a:t>
                      </a:r>
                    </a:p>
                  </a:txBody>
                  <a:tcPr>
                    <a:solidFill>
                      <a:srgbClr val="CCCCCF"/>
                    </a:solidFill>
                  </a:tcPr>
                </a:tc>
                <a:extLst>
                  <a:ext uri="{0D108BD9-81ED-4DB2-BD59-A6C34878D82A}">
                    <a16:rowId xmlns:a16="http://schemas.microsoft.com/office/drawing/2014/main" val="4092831775"/>
                  </a:ext>
                </a:extLst>
              </a:tr>
              <a:tr h="662525">
                <a:tc>
                  <a:txBody>
                    <a:bodyPr/>
                    <a:lstStyle/>
                    <a:p>
                      <a:pPr algn="ctr"/>
                      <a:r>
                        <a:rPr lang="en-US" sz="3600" b="1">
                          <a:solidFill>
                            <a:schemeClr val="accent5">
                              <a:lumMod val="75000"/>
                            </a:schemeClr>
                          </a:solidFill>
                        </a:rPr>
                        <a:t>0</a:t>
                      </a:r>
                    </a:p>
                  </a:txBody>
                  <a:tcPr/>
                </a:tc>
                <a:tc>
                  <a:txBody>
                    <a:bodyPr/>
                    <a:lstStyle/>
                    <a:p>
                      <a:pPr algn="ctr"/>
                      <a:r>
                        <a:rPr lang="en-US" sz="3600" b="1">
                          <a:solidFill>
                            <a:schemeClr val="accent5">
                              <a:lumMod val="75000"/>
                            </a:schemeClr>
                          </a:solidFill>
                        </a:rPr>
                        <a:t>0</a:t>
                      </a:r>
                    </a:p>
                  </a:txBody>
                  <a:tcPr/>
                </a:tc>
                <a:tc>
                  <a:txBody>
                    <a:bodyPr/>
                    <a:lstStyle/>
                    <a:p>
                      <a:pPr algn="ctr"/>
                      <a:r>
                        <a:rPr lang="en-US" sz="3600" b="1">
                          <a:solidFill>
                            <a:schemeClr val="accent5">
                              <a:lumMod val="75000"/>
                            </a:schemeClr>
                          </a:solidFill>
                        </a:rPr>
                        <a:t>5</a:t>
                      </a:r>
                    </a:p>
                  </a:txBody>
                  <a:tcPr/>
                </a:tc>
                <a:extLst>
                  <a:ext uri="{0D108BD9-81ED-4DB2-BD59-A6C34878D82A}">
                    <a16:rowId xmlns:a16="http://schemas.microsoft.com/office/drawing/2014/main" val="202117185"/>
                  </a:ext>
                </a:extLst>
              </a:tr>
              <a:tr h="662525">
                <a:tc>
                  <a:txBody>
                    <a:bodyPr/>
                    <a:lstStyle/>
                    <a:p>
                      <a:pPr algn="ctr"/>
                      <a:r>
                        <a:rPr lang="en-US" sz="3600" b="1">
                          <a:solidFill>
                            <a:schemeClr val="accent5">
                              <a:lumMod val="75000"/>
                            </a:schemeClr>
                          </a:solidFill>
                        </a:rPr>
                        <a:t>0</a:t>
                      </a:r>
                    </a:p>
                  </a:txBody>
                  <a:tcPr>
                    <a:solidFill>
                      <a:srgbClr val="CCCCD0"/>
                    </a:solidFill>
                  </a:tcPr>
                </a:tc>
                <a:tc>
                  <a:txBody>
                    <a:bodyPr/>
                    <a:lstStyle/>
                    <a:p>
                      <a:pPr algn="ctr"/>
                      <a:r>
                        <a:rPr lang="en-US" sz="3600" b="1">
                          <a:solidFill>
                            <a:schemeClr val="accent5">
                              <a:lumMod val="75000"/>
                            </a:schemeClr>
                          </a:solidFill>
                        </a:rPr>
                        <a:t>0</a:t>
                      </a:r>
                    </a:p>
                  </a:txBody>
                  <a:tcPr>
                    <a:solidFill>
                      <a:srgbClr val="CCCCD0"/>
                    </a:solidFill>
                  </a:tcPr>
                </a:tc>
                <a:tc>
                  <a:txBody>
                    <a:bodyPr/>
                    <a:lstStyle/>
                    <a:p>
                      <a:pPr algn="ctr"/>
                      <a:r>
                        <a:rPr lang="en-US" sz="3600" b="1">
                          <a:solidFill>
                            <a:schemeClr val="accent5">
                              <a:lumMod val="75000"/>
                            </a:schemeClr>
                          </a:solidFill>
                        </a:rPr>
                        <a:t>6</a:t>
                      </a:r>
                    </a:p>
                  </a:txBody>
                  <a:tcPr>
                    <a:solidFill>
                      <a:srgbClr val="CCCCD0"/>
                    </a:solidFill>
                  </a:tcPr>
                </a:tc>
                <a:extLst>
                  <a:ext uri="{0D108BD9-81ED-4DB2-BD59-A6C34878D82A}">
                    <a16:rowId xmlns:a16="http://schemas.microsoft.com/office/drawing/2014/main" val="3599587475"/>
                  </a:ext>
                </a:extLst>
              </a:tr>
            </a:tbl>
          </a:graphicData>
        </a:graphic>
      </p:graphicFrame>
      <p:sp>
        <p:nvSpPr>
          <p:cNvPr id="7" name="Tekstvak 6">
            <a:extLst>
              <a:ext uri="{FF2B5EF4-FFF2-40B4-BE49-F238E27FC236}">
                <a16:creationId xmlns:a16="http://schemas.microsoft.com/office/drawing/2014/main" id="{53062914-30E4-31A6-5600-400D8A9EFBE0}"/>
              </a:ext>
            </a:extLst>
          </p:cNvPr>
          <p:cNvSpPr txBox="1"/>
          <p:nvPr/>
        </p:nvSpPr>
        <p:spPr>
          <a:xfrm>
            <a:off x="17061183" y="121788"/>
            <a:ext cx="7154838" cy="4524315"/>
          </a:xfrm>
          <a:custGeom>
            <a:avLst/>
            <a:gdLst>
              <a:gd name="csX0" fmla="*/ 0 w 7154838"/>
              <a:gd name="csY0" fmla="*/ 0 h 4524315"/>
              <a:gd name="csX1" fmla="*/ 524688 w 7154838"/>
              <a:gd name="csY1" fmla="*/ 0 h 4524315"/>
              <a:gd name="csX2" fmla="*/ 1120925 w 7154838"/>
              <a:gd name="csY2" fmla="*/ 0 h 4524315"/>
              <a:gd name="csX3" fmla="*/ 1860258 w 7154838"/>
              <a:gd name="csY3" fmla="*/ 0 h 4524315"/>
              <a:gd name="csX4" fmla="*/ 2528043 w 7154838"/>
              <a:gd name="csY4" fmla="*/ 0 h 4524315"/>
              <a:gd name="csX5" fmla="*/ 3052731 w 7154838"/>
              <a:gd name="csY5" fmla="*/ 0 h 4524315"/>
              <a:gd name="csX6" fmla="*/ 3792064 w 7154838"/>
              <a:gd name="csY6" fmla="*/ 0 h 4524315"/>
              <a:gd name="csX7" fmla="*/ 4245204 w 7154838"/>
              <a:gd name="csY7" fmla="*/ 0 h 4524315"/>
              <a:gd name="csX8" fmla="*/ 4626795 w 7154838"/>
              <a:gd name="csY8" fmla="*/ 0 h 4524315"/>
              <a:gd name="csX9" fmla="*/ 5079935 w 7154838"/>
              <a:gd name="csY9" fmla="*/ 0 h 4524315"/>
              <a:gd name="csX10" fmla="*/ 5819268 w 7154838"/>
              <a:gd name="csY10" fmla="*/ 0 h 4524315"/>
              <a:gd name="csX11" fmla="*/ 6487053 w 7154838"/>
              <a:gd name="csY11" fmla="*/ 0 h 4524315"/>
              <a:gd name="csX12" fmla="*/ 7154838 w 7154838"/>
              <a:gd name="csY12" fmla="*/ 0 h 4524315"/>
              <a:gd name="csX13" fmla="*/ 7154838 w 7154838"/>
              <a:gd name="csY13" fmla="*/ 475053 h 4524315"/>
              <a:gd name="csX14" fmla="*/ 7154838 w 7154838"/>
              <a:gd name="csY14" fmla="*/ 1085836 h 4524315"/>
              <a:gd name="csX15" fmla="*/ 7154838 w 7154838"/>
              <a:gd name="csY15" fmla="*/ 1606132 h 4524315"/>
              <a:gd name="csX16" fmla="*/ 7154838 w 7154838"/>
              <a:gd name="csY16" fmla="*/ 2171671 h 4524315"/>
              <a:gd name="csX17" fmla="*/ 7154838 w 7154838"/>
              <a:gd name="csY17" fmla="*/ 2601481 h 4524315"/>
              <a:gd name="csX18" fmla="*/ 7154838 w 7154838"/>
              <a:gd name="csY18" fmla="*/ 3212264 h 4524315"/>
              <a:gd name="csX19" fmla="*/ 7154838 w 7154838"/>
              <a:gd name="csY19" fmla="*/ 3823046 h 4524315"/>
              <a:gd name="csX20" fmla="*/ 7154838 w 7154838"/>
              <a:gd name="csY20" fmla="*/ 4524315 h 4524315"/>
              <a:gd name="csX21" fmla="*/ 6630150 w 7154838"/>
              <a:gd name="csY21" fmla="*/ 4524315 h 4524315"/>
              <a:gd name="csX22" fmla="*/ 6177010 w 7154838"/>
              <a:gd name="csY22" fmla="*/ 4524315 h 4524315"/>
              <a:gd name="csX23" fmla="*/ 5509225 w 7154838"/>
              <a:gd name="csY23" fmla="*/ 4524315 h 4524315"/>
              <a:gd name="csX24" fmla="*/ 4769892 w 7154838"/>
              <a:gd name="csY24" fmla="*/ 4524315 h 4524315"/>
              <a:gd name="csX25" fmla="*/ 4173656 w 7154838"/>
              <a:gd name="csY25" fmla="*/ 4524315 h 4524315"/>
              <a:gd name="csX26" fmla="*/ 3577419 w 7154838"/>
              <a:gd name="csY26" fmla="*/ 4524315 h 4524315"/>
              <a:gd name="csX27" fmla="*/ 2838086 w 7154838"/>
              <a:gd name="csY27" fmla="*/ 4524315 h 4524315"/>
              <a:gd name="csX28" fmla="*/ 2241849 w 7154838"/>
              <a:gd name="csY28" fmla="*/ 4524315 h 4524315"/>
              <a:gd name="csX29" fmla="*/ 1860258 w 7154838"/>
              <a:gd name="csY29" fmla="*/ 4524315 h 4524315"/>
              <a:gd name="csX30" fmla="*/ 1335570 w 7154838"/>
              <a:gd name="csY30" fmla="*/ 4524315 h 4524315"/>
              <a:gd name="csX31" fmla="*/ 810882 w 7154838"/>
              <a:gd name="csY31" fmla="*/ 4524315 h 4524315"/>
              <a:gd name="csX32" fmla="*/ 0 w 7154838"/>
              <a:gd name="csY32" fmla="*/ 4524315 h 4524315"/>
              <a:gd name="csX33" fmla="*/ 0 w 7154838"/>
              <a:gd name="csY33" fmla="*/ 4004019 h 4524315"/>
              <a:gd name="csX34" fmla="*/ 0 w 7154838"/>
              <a:gd name="csY34" fmla="*/ 3347993 h 4524315"/>
              <a:gd name="csX35" fmla="*/ 0 w 7154838"/>
              <a:gd name="csY35" fmla="*/ 2737211 h 4524315"/>
              <a:gd name="csX36" fmla="*/ 0 w 7154838"/>
              <a:gd name="csY36" fmla="*/ 2171671 h 4524315"/>
              <a:gd name="csX37" fmla="*/ 0 w 7154838"/>
              <a:gd name="csY37" fmla="*/ 1560889 h 4524315"/>
              <a:gd name="csX38" fmla="*/ 0 w 7154838"/>
              <a:gd name="csY38" fmla="*/ 950106 h 4524315"/>
              <a:gd name="csX39" fmla="*/ 0 w 7154838"/>
              <a:gd name="csY39" fmla="*/ 520296 h 4524315"/>
              <a:gd name="csX40" fmla="*/ 0 w 7154838"/>
              <a:gd name="csY40" fmla="*/ 0 h 452431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Lst>
            <a:rect l="l" t="t" r="r" b="b"/>
            <a:pathLst>
              <a:path w="7154838" h="4524315" extrusionOk="0">
                <a:moveTo>
                  <a:pt x="0" y="0"/>
                </a:moveTo>
                <a:cubicBezTo>
                  <a:pt x="140914" y="-56175"/>
                  <a:pt x="349527" y="53701"/>
                  <a:pt x="524688" y="0"/>
                </a:cubicBezTo>
                <a:cubicBezTo>
                  <a:pt x="699849" y="-53701"/>
                  <a:pt x="1000226" y="22590"/>
                  <a:pt x="1120925" y="0"/>
                </a:cubicBezTo>
                <a:cubicBezTo>
                  <a:pt x="1241624" y="-22590"/>
                  <a:pt x="1694513" y="53855"/>
                  <a:pt x="1860258" y="0"/>
                </a:cubicBezTo>
                <a:cubicBezTo>
                  <a:pt x="2026003" y="-53855"/>
                  <a:pt x="2350130" y="68207"/>
                  <a:pt x="2528043" y="0"/>
                </a:cubicBezTo>
                <a:cubicBezTo>
                  <a:pt x="2705956" y="-68207"/>
                  <a:pt x="2915195" y="40834"/>
                  <a:pt x="3052731" y="0"/>
                </a:cubicBezTo>
                <a:cubicBezTo>
                  <a:pt x="3190267" y="-40834"/>
                  <a:pt x="3554424" y="50108"/>
                  <a:pt x="3792064" y="0"/>
                </a:cubicBezTo>
                <a:cubicBezTo>
                  <a:pt x="4029704" y="-50108"/>
                  <a:pt x="4150179" y="2918"/>
                  <a:pt x="4245204" y="0"/>
                </a:cubicBezTo>
                <a:cubicBezTo>
                  <a:pt x="4340229" y="-2918"/>
                  <a:pt x="4471022" y="27128"/>
                  <a:pt x="4626795" y="0"/>
                </a:cubicBezTo>
                <a:cubicBezTo>
                  <a:pt x="4782568" y="-27128"/>
                  <a:pt x="4863353" y="28687"/>
                  <a:pt x="5079935" y="0"/>
                </a:cubicBezTo>
                <a:cubicBezTo>
                  <a:pt x="5296517" y="-28687"/>
                  <a:pt x="5517067" y="56758"/>
                  <a:pt x="5819268" y="0"/>
                </a:cubicBezTo>
                <a:cubicBezTo>
                  <a:pt x="6121469" y="-56758"/>
                  <a:pt x="6291360" y="69257"/>
                  <a:pt x="6487053" y="0"/>
                </a:cubicBezTo>
                <a:cubicBezTo>
                  <a:pt x="6682747" y="-69257"/>
                  <a:pt x="6910349" y="50361"/>
                  <a:pt x="7154838" y="0"/>
                </a:cubicBezTo>
                <a:cubicBezTo>
                  <a:pt x="7169287" y="111949"/>
                  <a:pt x="7147834" y="327943"/>
                  <a:pt x="7154838" y="475053"/>
                </a:cubicBezTo>
                <a:cubicBezTo>
                  <a:pt x="7161842" y="622163"/>
                  <a:pt x="7082177" y="819870"/>
                  <a:pt x="7154838" y="1085836"/>
                </a:cubicBezTo>
                <a:cubicBezTo>
                  <a:pt x="7227499" y="1351802"/>
                  <a:pt x="7126987" y="1414111"/>
                  <a:pt x="7154838" y="1606132"/>
                </a:cubicBezTo>
                <a:cubicBezTo>
                  <a:pt x="7182689" y="1798153"/>
                  <a:pt x="7144266" y="1941920"/>
                  <a:pt x="7154838" y="2171671"/>
                </a:cubicBezTo>
                <a:cubicBezTo>
                  <a:pt x="7165410" y="2401422"/>
                  <a:pt x="7109864" y="2454383"/>
                  <a:pt x="7154838" y="2601481"/>
                </a:cubicBezTo>
                <a:cubicBezTo>
                  <a:pt x="7199812" y="2748579"/>
                  <a:pt x="7116011" y="2936571"/>
                  <a:pt x="7154838" y="3212264"/>
                </a:cubicBezTo>
                <a:cubicBezTo>
                  <a:pt x="7193665" y="3487957"/>
                  <a:pt x="7116304" y="3575143"/>
                  <a:pt x="7154838" y="3823046"/>
                </a:cubicBezTo>
                <a:cubicBezTo>
                  <a:pt x="7193372" y="4070949"/>
                  <a:pt x="7128101" y="4233509"/>
                  <a:pt x="7154838" y="4524315"/>
                </a:cubicBezTo>
                <a:cubicBezTo>
                  <a:pt x="7006597" y="4527429"/>
                  <a:pt x="6855738" y="4510965"/>
                  <a:pt x="6630150" y="4524315"/>
                </a:cubicBezTo>
                <a:cubicBezTo>
                  <a:pt x="6404562" y="4537665"/>
                  <a:pt x="6384669" y="4514242"/>
                  <a:pt x="6177010" y="4524315"/>
                </a:cubicBezTo>
                <a:cubicBezTo>
                  <a:pt x="5969351" y="4534388"/>
                  <a:pt x="5789463" y="4462288"/>
                  <a:pt x="5509225" y="4524315"/>
                </a:cubicBezTo>
                <a:cubicBezTo>
                  <a:pt x="5228987" y="4586342"/>
                  <a:pt x="5004870" y="4504607"/>
                  <a:pt x="4769892" y="4524315"/>
                </a:cubicBezTo>
                <a:cubicBezTo>
                  <a:pt x="4534914" y="4544023"/>
                  <a:pt x="4325406" y="4495505"/>
                  <a:pt x="4173656" y="4524315"/>
                </a:cubicBezTo>
                <a:cubicBezTo>
                  <a:pt x="4021906" y="4553125"/>
                  <a:pt x="3763339" y="4478224"/>
                  <a:pt x="3577419" y="4524315"/>
                </a:cubicBezTo>
                <a:cubicBezTo>
                  <a:pt x="3391499" y="4570406"/>
                  <a:pt x="3106149" y="4439962"/>
                  <a:pt x="2838086" y="4524315"/>
                </a:cubicBezTo>
                <a:cubicBezTo>
                  <a:pt x="2570023" y="4608668"/>
                  <a:pt x="2365986" y="4484739"/>
                  <a:pt x="2241849" y="4524315"/>
                </a:cubicBezTo>
                <a:cubicBezTo>
                  <a:pt x="2117712" y="4563891"/>
                  <a:pt x="2027779" y="4514338"/>
                  <a:pt x="1860258" y="4524315"/>
                </a:cubicBezTo>
                <a:cubicBezTo>
                  <a:pt x="1692737" y="4534292"/>
                  <a:pt x="1492842" y="4463239"/>
                  <a:pt x="1335570" y="4524315"/>
                </a:cubicBezTo>
                <a:cubicBezTo>
                  <a:pt x="1178298" y="4585391"/>
                  <a:pt x="951312" y="4505108"/>
                  <a:pt x="810882" y="4524315"/>
                </a:cubicBezTo>
                <a:cubicBezTo>
                  <a:pt x="670452" y="4543522"/>
                  <a:pt x="281285" y="4463421"/>
                  <a:pt x="0" y="4524315"/>
                </a:cubicBezTo>
                <a:cubicBezTo>
                  <a:pt x="-14752" y="4356293"/>
                  <a:pt x="56667" y="4237528"/>
                  <a:pt x="0" y="4004019"/>
                </a:cubicBezTo>
                <a:cubicBezTo>
                  <a:pt x="-56667" y="3770510"/>
                  <a:pt x="30711" y="3543881"/>
                  <a:pt x="0" y="3347993"/>
                </a:cubicBezTo>
                <a:cubicBezTo>
                  <a:pt x="-30711" y="3152105"/>
                  <a:pt x="65917" y="2899802"/>
                  <a:pt x="0" y="2737211"/>
                </a:cubicBezTo>
                <a:cubicBezTo>
                  <a:pt x="-65917" y="2574620"/>
                  <a:pt x="6638" y="2291101"/>
                  <a:pt x="0" y="2171671"/>
                </a:cubicBezTo>
                <a:cubicBezTo>
                  <a:pt x="-6638" y="2052241"/>
                  <a:pt x="68288" y="1726188"/>
                  <a:pt x="0" y="1560889"/>
                </a:cubicBezTo>
                <a:cubicBezTo>
                  <a:pt x="-68288" y="1395590"/>
                  <a:pt x="56297" y="1189068"/>
                  <a:pt x="0" y="950106"/>
                </a:cubicBezTo>
                <a:cubicBezTo>
                  <a:pt x="-56297" y="711144"/>
                  <a:pt x="36819" y="716171"/>
                  <a:pt x="0" y="520296"/>
                </a:cubicBezTo>
                <a:cubicBezTo>
                  <a:pt x="-36819" y="324421"/>
                  <a:pt x="11315" y="210975"/>
                  <a:pt x="0" y="0"/>
                </a:cubicBezTo>
                <a:close/>
              </a:path>
            </a:pathLst>
          </a:custGeom>
          <a:noFill/>
          <a:ln w="76200">
            <a:solidFill>
              <a:schemeClr val="tx1">
                <a:alpha val="20006"/>
              </a:schemeClr>
            </a:solidFill>
            <a:extLst>
              <a:ext uri="{C807C97D-BFC1-408E-A445-0C87EB9F89A2}">
                <ask:lineSketchStyleProps xmlns:ask="http://schemas.microsoft.com/office/drawing/2018/sketchyshapes" sd="4283315133">
                  <a:prstGeom prst="rect">
                    <a:avLst/>
                  </a:prstGeom>
                  <ask:type>
                    <ask:lineSketchScribble/>
                  </ask:type>
                </ask:lineSketchStyleProps>
              </a:ext>
            </a:extLst>
          </a:ln>
          <a:effectLst>
            <a:innerShdw blurRad="63500" dist="50800" dir="2700000">
              <a:prstClr val="black">
                <a:alpha val="50000"/>
              </a:prstClr>
            </a:inn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solidFill>
                  <a:srgbClr val="569CD6">
                    <a:alpha val="20000"/>
                  </a:srgbClr>
                </a:solidFill>
                <a:latin typeface="Menlo"/>
              </a:rPr>
              <a:t>template</a:t>
            </a:r>
            <a:r>
              <a:rPr lang="en-US" sz="2400">
                <a:solidFill>
                  <a:srgbClr val="CCCCCC">
                    <a:alpha val="20000"/>
                  </a:srgbClr>
                </a:solidFill>
                <a:latin typeface="Menlo"/>
              </a:rPr>
              <a:t> </a:t>
            </a:r>
            <a:r>
              <a:rPr lang="en-US" sz="2400">
                <a:solidFill>
                  <a:srgbClr val="FFC000">
                    <a:alpha val="20000"/>
                  </a:srgbClr>
                </a:solidFill>
                <a:latin typeface="Menlo"/>
              </a:rPr>
              <a:t>Division</a:t>
            </a:r>
            <a:r>
              <a:rPr lang="en-US" sz="2400">
                <a:solidFill>
                  <a:schemeClr val="accent6">
                    <a:lumMod val="10000"/>
                    <a:alpha val="20000"/>
                  </a:schemeClr>
                </a:solidFill>
                <a:latin typeface="Menlo"/>
              </a:rPr>
              <a:t>() {</a:t>
            </a:r>
          </a:p>
          <a:p>
            <a:r>
              <a:rPr lang="en-US" sz="2400">
                <a:solidFill>
                  <a:srgbClr val="569CD6">
                    <a:alpha val="20000"/>
                  </a:srgbClr>
                </a:solidFill>
                <a:latin typeface="Menlo"/>
              </a:rPr>
              <a:t>  </a:t>
            </a:r>
          </a:p>
          <a:p>
            <a:r>
              <a:rPr lang="en-US" sz="2400">
                <a:solidFill>
                  <a:srgbClr val="569CD6">
                    <a:alpha val="20000"/>
                  </a:srgbClr>
                </a:solidFill>
                <a:latin typeface="Menlo"/>
              </a:rPr>
              <a:t>  signal </a:t>
            </a:r>
            <a:r>
              <a:rPr lang="en-US" sz="2400">
                <a:solidFill>
                  <a:srgbClr val="EB3950">
                    <a:alpha val="20000"/>
                  </a:srgbClr>
                </a:solidFill>
                <a:latin typeface="Menlo"/>
              </a:rPr>
              <a:t>private</a:t>
            </a:r>
            <a:r>
              <a:rPr lang="en-US" sz="2400">
                <a:solidFill>
                  <a:srgbClr val="CCCCCC">
                    <a:alpha val="20000"/>
                  </a:srgbClr>
                </a:solidFill>
                <a:latin typeface="Menlo"/>
              </a:rPr>
              <a:t> </a:t>
            </a:r>
            <a:r>
              <a:rPr lang="en-US" sz="2400">
                <a:solidFill>
                  <a:srgbClr val="569CD6">
                    <a:alpha val="20000"/>
                  </a:srgbClr>
                </a:solidFill>
                <a:latin typeface="Menlo"/>
              </a:rPr>
              <a:t>input</a:t>
            </a:r>
            <a:r>
              <a:rPr lang="en-US" sz="2400">
                <a:solidFill>
                  <a:srgbClr val="CCCCCC">
                    <a:alpha val="20000"/>
                  </a:srgbClr>
                </a:solidFill>
                <a:latin typeface="Menlo"/>
              </a:rPr>
              <a:t> </a:t>
            </a:r>
            <a:r>
              <a:rPr lang="en-US" sz="2400">
                <a:solidFill>
                  <a:schemeClr val="accent6">
                    <a:lumMod val="10000"/>
                    <a:alpha val="20000"/>
                  </a:schemeClr>
                </a:solidFill>
                <a:latin typeface="Menlo"/>
              </a:rPr>
              <a:t>a;</a:t>
            </a:r>
          </a:p>
          <a:p>
            <a:r>
              <a:rPr lang="en-US" sz="2400">
                <a:solidFill>
                  <a:srgbClr val="569CD6">
                    <a:alpha val="20000"/>
                  </a:srgbClr>
                </a:solidFill>
                <a:latin typeface="Menlo"/>
              </a:rPr>
              <a:t>  signal input</a:t>
            </a:r>
            <a:r>
              <a:rPr lang="en-US" sz="2400">
                <a:solidFill>
                  <a:srgbClr val="CCCCCC">
                    <a:alpha val="20000"/>
                  </a:srgbClr>
                </a:solidFill>
                <a:latin typeface="Menlo"/>
              </a:rPr>
              <a:t> </a:t>
            </a:r>
            <a:r>
              <a:rPr lang="nl-BE" sz="2400">
                <a:solidFill>
                  <a:schemeClr val="accent6">
                    <a:lumMod val="10000"/>
                    <a:alpha val="20000"/>
                  </a:schemeClr>
                </a:solidFill>
                <a:highlight>
                  <a:srgbClr val="FFFF00"/>
                </a:highlight>
                <a:latin typeface="Menlo" panose="020B0609030804020204" pitchFamily="49" charset="0"/>
                <a:ea typeface="Menlo" panose="020B0609030804020204" pitchFamily="49" charset="0"/>
                <a:cs typeface="Menlo" panose="020B0609030804020204" pitchFamily="49" charset="0"/>
              </a:rPr>
              <a:t>{nonZero}</a:t>
            </a:r>
            <a:r>
              <a:rPr lang="en-US" sz="2400">
                <a:solidFill>
                  <a:srgbClr val="CCCCCC">
                    <a:alpha val="20000"/>
                  </a:srgbClr>
                </a:solidFill>
                <a:latin typeface="Menlo"/>
              </a:rPr>
              <a:t> </a:t>
            </a:r>
            <a:r>
              <a:rPr lang="en-US" sz="2400">
                <a:solidFill>
                  <a:schemeClr val="accent6">
                    <a:lumMod val="10000"/>
                    <a:alpha val="20000"/>
                  </a:schemeClr>
                </a:solidFill>
                <a:latin typeface="Menlo"/>
              </a:rPr>
              <a:t>b;</a:t>
            </a:r>
            <a:endParaRPr lang="en-US" sz="2400">
              <a:solidFill>
                <a:srgbClr val="569CD6">
                  <a:alpha val="20000"/>
                </a:srgbClr>
              </a:solidFill>
              <a:latin typeface="Menlo"/>
            </a:endParaRPr>
          </a:p>
          <a:p>
            <a:r>
              <a:rPr lang="en-US" sz="2400">
                <a:solidFill>
                  <a:srgbClr val="569CD6">
                    <a:alpha val="20000"/>
                  </a:srgbClr>
                </a:solidFill>
                <a:latin typeface="Menlo"/>
              </a:rPr>
              <a:t>  signal</a:t>
            </a:r>
            <a:r>
              <a:rPr lang="en-US" sz="2400">
                <a:solidFill>
                  <a:srgbClr val="CCCCCC">
                    <a:alpha val="20000"/>
                  </a:srgbClr>
                </a:solidFill>
                <a:latin typeface="Menlo"/>
              </a:rPr>
              <a:t> </a:t>
            </a:r>
            <a:r>
              <a:rPr lang="en-US" sz="2400">
                <a:solidFill>
                  <a:srgbClr val="569CD6">
                    <a:alpha val="20000"/>
                  </a:srgbClr>
                </a:solidFill>
                <a:latin typeface="Menlo"/>
              </a:rPr>
              <a:t>output</a:t>
            </a:r>
            <a:r>
              <a:rPr lang="en-US" sz="2400">
                <a:solidFill>
                  <a:srgbClr val="CCCCCC">
                    <a:alpha val="20000"/>
                  </a:srgbClr>
                </a:solidFill>
                <a:latin typeface="Menlo"/>
              </a:rPr>
              <a:t> </a:t>
            </a:r>
            <a:r>
              <a:rPr lang="en-US" sz="2400">
                <a:solidFill>
                  <a:schemeClr val="accent6">
                    <a:lumMod val="10000"/>
                    <a:alpha val="20000"/>
                  </a:schemeClr>
                </a:solidFill>
                <a:latin typeface="Menlo"/>
              </a:rPr>
              <a:t>out;</a:t>
            </a:r>
          </a:p>
          <a:p>
            <a:endParaRPr lang="en-US" sz="2400">
              <a:solidFill>
                <a:schemeClr val="accent6">
                  <a:lumMod val="10000"/>
                  <a:alpha val="20000"/>
                </a:schemeClr>
              </a:solidFill>
              <a:latin typeface="Menlo"/>
            </a:endParaRPr>
          </a:p>
          <a:p>
            <a:r>
              <a:rPr lang="en-US" sz="2400">
                <a:solidFill>
                  <a:schemeClr val="accent6">
                    <a:lumMod val="10000"/>
                    <a:alpha val="20000"/>
                  </a:schemeClr>
                </a:solidFill>
                <a:latin typeface="Menlo"/>
              </a:rPr>
              <a:t>  out </a:t>
            </a:r>
            <a:r>
              <a:rPr lang="en-US" sz="2400">
                <a:solidFill>
                  <a:srgbClr val="569CD6">
                    <a:alpha val="20000"/>
                  </a:srgbClr>
                </a:solidFill>
                <a:latin typeface="Menlo"/>
              </a:rPr>
              <a:t>&lt;--</a:t>
            </a:r>
            <a:r>
              <a:rPr lang="en-US" sz="2400">
                <a:solidFill>
                  <a:schemeClr val="accent6">
                    <a:lumMod val="10000"/>
                    <a:alpha val="20000"/>
                  </a:schemeClr>
                </a:solidFill>
                <a:latin typeface="Menlo"/>
              </a:rPr>
              <a:t> a / b;</a:t>
            </a:r>
          </a:p>
          <a:p>
            <a:br>
              <a:rPr lang="en-US" sz="2400">
                <a:solidFill>
                  <a:schemeClr val="tx1">
                    <a:alpha val="20000"/>
                  </a:schemeClr>
                </a:solidFill>
                <a:latin typeface="Menlo"/>
              </a:rPr>
            </a:br>
            <a:r>
              <a:rPr lang="en-US" sz="2400">
                <a:solidFill>
                  <a:schemeClr val="tx1">
                    <a:alpha val="20000"/>
                  </a:schemeClr>
                </a:solidFill>
                <a:latin typeface="Menlo"/>
              </a:rPr>
              <a:t>  </a:t>
            </a:r>
            <a:r>
              <a:rPr lang="en-US" sz="2400">
                <a:solidFill>
                  <a:schemeClr val="accent6">
                    <a:lumMod val="10000"/>
                    <a:alpha val="20000"/>
                  </a:schemeClr>
                </a:solidFill>
                <a:latin typeface="Menlo"/>
              </a:rPr>
              <a:t>out * b </a:t>
            </a:r>
            <a:r>
              <a:rPr lang="en-US" sz="2400">
                <a:solidFill>
                  <a:srgbClr val="569CD6">
                    <a:alpha val="20000"/>
                  </a:srgbClr>
                </a:solidFill>
                <a:latin typeface="Menlo"/>
              </a:rPr>
              <a:t>===</a:t>
            </a:r>
            <a:r>
              <a:rPr lang="en-US" sz="2400">
                <a:solidFill>
                  <a:schemeClr val="accent6">
                    <a:lumMod val="10000"/>
                    <a:alpha val="20000"/>
                  </a:schemeClr>
                </a:solidFill>
                <a:latin typeface="Menlo"/>
              </a:rPr>
              <a:t> a;</a:t>
            </a:r>
            <a:endParaRPr lang="en-US" sz="2400">
              <a:solidFill>
                <a:srgbClr val="569CD6">
                  <a:alpha val="20000"/>
                </a:srgbClr>
              </a:solidFill>
              <a:latin typeface="Menlo"/>
            </a:endParaRPr>
          </a:p>
          <a:p>
            <a:endParaRPr lang="en-US" sz="2400">
              <a:solidFill>
                <a:srgbClr val="569CD6">
                  <a:alpha val="20000"/>
                </a:srgbClr>
              </a:solidFill>
              <a:latin typeface="Menlo"/>
            </a:endParaRPr>
          </a:p>
          <a:p>
            <a:r>
              <a:rPr lang="en-US" sz="2400">
                <a:solidFill>
                  <a:schemeClr val="accent6">
                    <a:lumMod val="10000"/>
                    <a:alpha val="20000"/>
                  </a:schemeClr>
                </a:solidFill>
                <a:latin typeface="Menlo"/>
              </a:rPr>
              <a:t>}</a:t>
            </a:r>
          </a:p>
          <a:p>
            <a:endParaRPr lang="en-US" sz="2400">
              <a:solidFill>
                <a:srgbClr val="CCCCCC"/>
              </a:solidFill>
              <a:latin typeface="Menlo"/>
            </a:endParaRPr>
          </a:p>
        </p:txBody>
      </p:sp>
      <p:sp>
        <p:nvSpPr>
          <p:cNvPr id="8" name="Tekstvak 7">
            <a:extLst>
              <a:ext uri="{FF2B5EF4-FFF2-40B4-BE49-F238E27FC236}">
                <a16:creationId xmlns:a16="http://schemas.microsoft.com/office/drawing/2014/main" id="{3A7ED856-2EBF-A4D6-29C9-28919369785F}"/>
              </a:ext>
            </a:extLst>
          </p:cNvPr>
          <p:cNvSpPr txBox="1"/>
          <p:nvPr/>
        </p:nvSpPr>
        <p:spPr>
          <a:xfrm>
            <a:off x="8611406" y="3417053"/>
            <a:ext cx="7154838" cy="4154984"/>
          </a:xfrm>
          <a:custGeom>
            <a:avLst/>
            <a:gdLst>
              <a:gd name="csX0" fmla="*/ 0 w 7154838"/>
              <a:gd name="csY0" fmla="*/ 0 h 4154984"/>
              <a:gd name="csX1" fmla="*/ 524688 w 7154838"/>
              <a:gd name="csY1" fmla="*/ 0 h 4154984"/>
              <a:gd name="csX2" fmla="*/ 1120925 w 7154838"/>
              <a:gd name="csY2" fmla="*/ 0 h 4154984"/>
              <a:gd name="csX3" fmla="*/ 1860258 w 7154838"/>
              <a:gd name="csY3" fmla="*/ 0 h 4154984"/>
              <a:gd name="csX4" fmla="*/ 2528043 w 7154838"/>
              <a:gd name="csY4" fmla="*/ 0 h 4154984"/>
              <a:gd name="csX5" fmla="*/ 3052731 w 7154838"/>
              <a:gd name="csY5" fmla="*/ 0 h 4154984"/>
              <a:gd name="csX6" fmla="*/ 3792064 w 7154838"/>
              <a:gd name="csY6" fmla="*/ 0 h 4154984"/>
              <a:gd name="csX7" fmla="*/ 4245204 w 7154838"/>
              <a:gd name="csY7" fmla="*/ 0 h 4154984"/>
              <a:gd name="csX8" fmla="*/ 4626795 w 7154838"/>
              <a:gd name="csY8" fmla="*/ 0 h 4154984"/>
              <a:gd name="csX9" fmla="*/ 5079935 w 7154838"/>
              <a:gd name="csY9" fmla="*/ 0 h 4154984"/>
              <a:gd name="csX10" fmla="*/ 5819268 w 7154838"/>
              <a:gd name="csY10" fmla="*/ 0 h 4154984"/>
              <a:gd name="csX11" fmla="*/ 6487053 w 7154838"/>
              <a:gd name="csY11" fmla="*/ 0 h 4154984"/>
              <a:gd name="csX12" fmla="*/ 7154838 w 7154838"/>
              <a:gd name="csY12" fmla="*/ 0 h 4154984"/>
              <a:gd name="csX13" fmla="*/ 7154838 w 7154838"/>
              <a:gd name="csY13" fmla="*/ 510469 h 4154984"/>
              <a:gd name="csX14" fmla="*/ 7154838 w 7154838"/>
              <a:gd name="csY14" fmla="*/ 1145588 h 4154984"/>
              <a:gd name="csX15" fmla="*/ 7154838 w 7154838"/>
              <a:gd name="csY15" fmla="*/ 1697608 h 4154984"/>
              <a:gd name="csX16" fmla="*/ 7154838 w 7154838"/>
              <a:gd name="csY16" fmla="*/ 2291177 h 4154984"/>
              <a:gd name="csX17" fmla="*/ 7154838 w 7154838"/>
              <a:gd name="csY17" fmla="*/ 2760097 h 4154984"/>
              <a:gd name="csX18" fmla="*/ 7154838 w 7154838"/>
              <a:gd name="csY18" fmla="*/ 3395215 h 4154984"/>
              <a:gd name="csX19" fmla="*/ 7154838 w 7154838"/>
              <a:gd name="csY19" fmla="*/ 4154984 h 4154984"/>
              <a:gd name="csX20" fmla="*/ 6558602 w 7154838"/>
              <a:gd name="csY20" fmla="*/ 4154984 h 4154984"/>
              <a:gd name="csX21" fmla="*/ 6177010 w 7154838"/>
              <a:gd name="csY21" fmla="*/ 4154984 h 4154984"/>
              <a:gd name="csX22" fmla="*/ 5723870 w 7154838"/>
              <a:gd name="csY22" fmla="*/ 4154984 h 4154984"/>
              <a:gd name="csX23" fmla="*/ 5056086 w 7154838"/>
              <a:gd name="csY23" fmla="*/ 4154984 h 4154984"/>
              <a:gd name="csX24" fmla="*/ 4316752 w 7154838"/>
              <a:gd name="csY24" fmla="*/ 4154984 h 4154984"/>
              <a:gd name="csX25" fmla="*/ 3720516 w 7154838"/>
              <a:gd name="csY25" fmla="*/ 4154984 h 4154984"/>
              <a:gd name="csX26" fmla="*/ 3124279 w 7154838"/>
              <a:gd name="csY26" fmla="*/ 4154984 h 4154984"/>
              <a:gd name="csX27" fmla="*/ 2384946 w 7154838"/>
              <a:gd name="csY27" fmla="*/ 4154984 h 4154984"/>
              <a:gd name="csX28" fmla="*/ 1788709 w 7154838"/>
              <a:gd name="csY28" fmla="*/ 4154984 h 4154984"/>
              <a:gd name="csX29" fmla="*/ 1407118 w 7154838"/>
              <a:gd name="csY29" fmla="*/ 4154984 h 4154984"/>
              <a:gd name="csX30" fmla="*/ 882430 w 7154838"/>
              <a:gd name="csY30" fmla="*/ 4154984 h 4154984"/>
              <a:gd name="csX31" fmla="*/ 0 w 7154838"/>
              <a:gd name="csY31" fmla="*/ 4154984 h 4154984"/>
              <a:gd name="csX32" fmla="*/ 0 w 7154838"/>
              <a:gd name="csY32" fmla="*/ 3686064 h 4154984"/>
              <a:gd name="csX33" fmla="*/ 0 w 7154838"/>
              <a:gd name="csY33" fmla="*/ 3175595 h 4154984"/>
              <a:gd name="csX34" fmla="*/ 0 w 7154838"/>
              <a:gd name="csY34" fmla="*/ 2498926 h 4154984"/>
              <a:gd name="csX35" fmla="*/ 0 w 7154838"/>
              <a:gd name="csY35" fmla="*/ 1863807 h 4154984"/>
              <a:gd name="csX36" fmla="*/ 0 w 7154838"/>
              <a:gd name="csY36" fmla="*/ 1270238 h 4154984"/>
              <a:gd name="csX37" fmla="*/ 0 w 7154838"/>
              <a:gd name="csY37" fmla="*/ 635119 h 4154984"/>
              <a:gd name="csX38" fmla="*/ 0 w 7154838"/>
              <a:gd name="csY38" fmla="*/ 0 h 415498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Lst>
            <a:rect l="l" t="t" r="r" b="b"/>
            <a:pathLst>
              <a:path w="7154838" h="4154984" extrusionOk="0">
                <a:moveTo>
                  <a:pt x="0" y="0"/>
                </a:moveTo>
                <a:cubicBezTo>
                  <a:pt x="140914" y="-56175"/>
                  <a:pt x="349527" y="53701"/>
                  <a:pt x="524688" y="0"/>
                </a:cubicBezTo>
                <a:cubicBezTo>
                  <a:pt x="699849" y="-53701"/>
                  <a:pt x="1000226" y="22590"/>
                  <a:pt x="1120925" y="0"/>
                </a:cubicBezTo>
                <a:cubicBezTo>
                  <a:pt x="1241624" y="-22590"/>
                  <a:pt x="1694513" y="53855"/>
                  <a:pt x="1860258" y="0"/>
                </a:cubicBezTo>
                <a:cubicBezTo>
                  <a:pt x="2026003" y="-53855"/>
                  <a:pt x="2350130" y="68207"/>
                  <a:pt x="2528043" y="0"/>
                </a:cubicBezTo>
                <a:cubicBezTo>
                  <a:pt x="2705956" y="-68207"/>
                  <a:pt x="2915195" y="40834"/>
                  <a:pt x="3052731" y="0"/>
                </a:cubicBezTo>
                <a:cubicBezTo>
                  <a:pt x="3190267" y="-40834"/>
                  <a:pt x="3554424" y="50108"/>
                  <a:pt x="3792064" y="0"/>
                </a:cubicBezTo>
                <a:cubicBezTo>
                  <a:pt x="4029704" y="-50108"/>
                  <a:pt x="4150179" y="2918"/>
                  <a:pt x="4245204" y="0"/>
                </a:cubicBezTo>
                <a:cubicBezTo>
                  <a:pt x="4340229" y="-2918"/>
                  <a:pt x="4471022" y="27128"/>
                  <a:pt x="4626795" y="0"/>
                </a:cubicBezTo>
                <a:cubicBezTo>
                  <a:pt x="4782568" y="-27128"/>
                  <a:pt x="4863353" y="28687"/>
                  <a:pt x="5079935" y="0"/>
                </a:cubicBezTo>
                <a:cubicBezTo>
                  <a:pt x="5296517" y="-28687"/>
                  <a:pt x="5517067" y="56758"/>
                  <a:pt x="5819268" y="0"/>
                </a:cubicBezTo>
                <a:cubicBezTo>
                  <a:pt x="6121469" y="-56758"/>
                  <a:pt x="6291360" y="69257"/>
                  <a:pt x="6487053" y="0"/>
                </a:cubicBezTo>
                <a:cubicBezTo>
                  <a:pt x="6682747" y="-69257"/>
                  <a:pt x="6910349" y="50361"/>
                  <a:pt x="7154838" y="0"/>
                </a:cubicBezTo>
                <a:cubicBezTo>
                  <a:pt x="7164127" y="218363"/>
                  <a:pt x="7116660" y="375394"/>
                  <a:pt x="7154838" y="510469"/>
                </a:cubicBezTo>
                <a:cubicBezTo>
                  <a:pt x="7193016" y="645544"/>
                  <a:pt x="7082597" y="937328"/>
                  <a:pt x="7154838" y="1145588"/>
                </a:cubicBezTo>
                <a:cubicBezTo>
                  <a:pt x="7227079" y="1353848"/>
                  <a:pt x="7148575" y="1572997"/>
                  <a:pt x="7154838" y="1697608"/>
                </a:cubicBezTo>
                <a:cubicBezTo>
                  <a:pt x="7161101" y="1822219"/>
                  <a:pt x="7122008" y="2134557"/>
                  <a:pt x="7154838" y="2291177"/>
                </a:cubicBezTo>
                <a:cubicBezTo>
                  <a:pt x="7187668" y="2447797"/>
                  <a:pt x="7101404" y="2633518"/>
                  <a:pt x="7154838" y="2760097"/>
                </a:cubicBezTo>
                <a:cubicBezTo>
                  <a:pt x="7208272" y="2886676"/>
                  <a:pt x="7144017" y="3186446"/>
                  <a:pt x="7154838" y="3395215"/>
                </a:cubicBezTo>
                <a:cubicBezTo>
                  <a:pt x="7165659" y="3603984"/>
                  <a:pt x="7068550" y="3930237"/>
                  <a:pt x="7154838" y="4154984"/>
                </a:cubicBezTo>
                <a:cubicBezTo>
                  <a:pt x="6859282" y="4208745"/>
                  <a:pt x="6768336" y="4094438"/>
                  <a:pt x="6558602" y="4154984"/>
                </a:cubicBezTo>
                <a:cubicBezTo>
                  <a:pt x="6348868" y="4215530"/>
                  <a:pt x="6344890" y="4116238"/>
                  <a:pt x="6177010" y="4154984"/>
                </a:cubicBezTo>
                <a:cubicBezTo>
                  <a:pt x="6009130" y="4193730"/>
                  <a:pt x="5931529" y="4144911"/>
                  <a:pt x="5723870" y="4154984"/>
                </a:cubicBezTo>
                <a:cubicBezTo>
                  <a:pt x="5516211" y="4165057"/>
                  <a:pt x="5335223" y="4086969"/>
                  <a:pt x="5056086" y="4154984"/>
                </a:cubicBezTo>
                <a:cubicBezTo>
                  <a:pt x="4776949" y="4222999"/>
                  <a:pt x="4553009" y="4138165"/>
                  <a:pt x="4316752" y="4154984"/>
                </a:cubicBezTo>
                <a:cubicBezTo>
                  <a:pt x="4080495" y="4171803"/>
                  <a:pt x="3872266" y="4126174"/>
                  <a:pt x="3720516" y="4154984"/>
                </a:cubicBezTo>
                <a:cubicBezTo>
                  <a:pt x="3568766" y="4183794"/>
                  <a:pt x="3310199" y="4108893"/>
                  <a:pt x="3124279" y="4154984"/>
                </a:cubicBezTo>
                <a:cubicBezTo>
                  <a:pt x="2938359" y="4201075"/>
                  <a:pt x="2653009" y="4070631"/>
                  <a:pt x="2384946" y="4154984"/>
                </a:cubicBezTo>
                <a:cubicBezTo>
                  <a:pt x="2116883" y="4239337"/>
                  <a:pt x="1912846" y="4115408"/>
                  <a:pt x="1788709" y="4154984"/>
                </a:cubicBezTo>
                <a:cubicBezTo>
                  <a:pt x="1664572" y="4194560"/>
                  <a:pt x="1574639" y="4145007"/>
                  <a:pt x="1407118" y="4154984"/>
                </a:cubicBezTo>
                <a:cubicBezTo>
                  <a:pt x="1239597" y="4164961"/>
                  <a:pt x="1039702" y="4093908"/>
                  <a:pt x="882430" y="4154984"/>
                </a:cubicBezTo>
                <a:cubicBezTo>
                  <a:pt x="725158" y="4216060"/>
                  <a:pt x="426527" y="4135976"/>
                  <a:pt x="0" y="4154984"/>
                </a:cubicBezTo>
                <a:cubicBezTo>
                  <a:pt x="-48733" y="3996747"/>
                  <a:pt x="27461" y="3786147"/>
                  <a:pt x="0" y="3686064"/>
                </a:cubicBezTo>
                <a:cubicBezTo>
                  <a:pt x="-27461" y="3585981"/>
                  <a:pt x="52657" y="3428083"/>
                  <a:pt x="0" y="3175595"/>
                </a:cubicBezTo>
                <a:cubicBezTo>
                  <a:pt x="-52657" y="2923107"/>
                  <a:pt x="6077" y="2830182"/>
                  <a:pt x="0" y="2498926"/>
                </a:cubicBezTo>
                <a:cubicBezTo>
                  <a:pt x="-6077" y="2167670"/>
                  <a:pt x="70251" y="2026931"/>
                  <a:pt x="0" y="1863807"/>
                </a:cubicBezTo>
                <a:cubicBezTo>
                  <a:pt x="-70251" y="1700683"/>
                  <a:pt x="66701" y="1488832"/>
                  <a:pt x="0" y="1270238"/>
                </a:cubicBezTo>
                <a:cubicBezTo>
                  <a:pt x="-66701" y="1051644"/>
                  <a:pt x="32068" y="816693"/>
                  <a:pt x="0" y="635119"/>
                </a:cubicBezTo>
                <a:cubicBezTo>
                  <a:pt x="-32068" y="453545"/>
                  <a:pt x="11381" y="207782"/>
                  <a:pt x="0" y="0"/>
                </a:cubicBezTo>
                <a:close/>
              </a:path>
            </a:pathLst>
          </a:custGeom>
          <a:noFill/>
          <a:ln w="76200">
            <a:solidFill>
              <a:schemeClr val="tx1"/>
            </a:solidFill>
            <a:extLst>
              <a:ext uri="{C807C97D-BFC1-408E-A445-0C87EB9F89A2}">
                <ask:lineSketchStyleProps xmlns:ask="http://schemas.microsoft.com/office/drawing/2018/sketchyshapes" sd="4283315133">
                  <a:prstGeom prst="rect">
                    <a:avLst/>
                  </a:prstGeom>
                  <ask:type>
                    <ask:lineSketchScribble/>
                  </ask:type>
                </ask:lineSketchStyleProps>
              </a:ext>
            </a:extLst>
          </a:ln>
          <a:effectLst>
            <a:innerShdw blurRad="63500" dist="50800" dir="2700000">
              <a:prstClr val="black">
                <a:alpha val="50000"/>
              </a:prstClr>
            </a:inn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solidFill>
                  <a:srgbClr val="569CD6"/>
                </a:solidFill>
                <a:latin typeface="Menlo"/>
              </a:rPr>
              <a:t>template</a:t>
            </a:r>
            <a:r>
              <a:rPr lang="en-US" sz="2400">
                <a:solidFill>
                  <a:srgbClr val="CCCCCC"/>
                </a:solidFill>
                <a:latin typeface="Menlo"/>
              </a:rPr>
              <a:t> </a:t>
            </a:r>
            <a:r>
              <a:rPr lang="en-US" sz="2400" err="1">
                <a:solidFill>
                  <a:srgbClr val="FFC000"/>
                </a:solidFill>
                <a:latin typeface="Menlo"/>
              </a:rPr>
              <a:t>BadDivision</a:t>
            </a:r>
            <a:r>
              <a:rPr lang="en-US" sz="2400">
                <a:solidFill>
                  <a:schemeClr val="accent6">
                    <a:lumMod val="10000"/>
                  </a:schemeClr>
                </a:solidFill>
                <a:latin typeface="Menlo"/>
              </a:rPr>
              <a:t>() {</a:t>
            </a:r>
          </a:p>
          <a:p>
            <a:r>
              <a:rPr lang="en-US" sz="2400">
                <a:solidFill>
                  <a:srgbClr val="569CD6"/>
                </a:solidFill>
                <a:latin typeface="Menlo"/>
              </a:rPr>
              <a:t>  </a:t>
            </a:r>
          </a:p>
          <a:p>
            <a:r>
              <a:rPr lang="en-US" sz="2400">
                <a:solidFill>
                  <a:srgbClr val="569CD6"/>
                </a:solidFill>
                <a:latin typeface="Menlo"/>
              </a:rPr>
              <a:t>  ...</a:t>
            </a:r>
            <a:endParaRPr lang="en-US" sz="2400">
              <a:solidFill>
                <a:schemeClr val="accent6">
                  <a:lumMod val="10000"/>
                </a:schemeClr>
              </a:solidFill>
              <a:latin typeface="Menlo"/>
            </a:endParaRPr>
          </a:p>
          <a:p>
            <a:r>
              <a:rPr lang="en-US" sz="2400">
                <a:solidFill>
                  <a:schemeClr val="accent6">
                    <a:lumMod val="10000"/>
                  </a:schemeClr>
                </a:solidFill>
                <a:latin typeface="Menlo"/>
              </a:rPr>
              <a:t> </a:t>
            </a:r>
          </a:p>
          <a:p>
            <a:r>
              <a:rPr lang="en-US" sz="2400" i="1">
                <a:solidFill>
                  <a:schemeClr val="accent6">
                    <a:lumMod val="10000"/>
                  </a:schemeClr>
                </a:solidFill>
                <a:latin typeface="Menlo"/>
              </a:rPr>
              <a:t>  </a:t>
            </a:r>
            <a:endParaRPr lang="en-US" sz="2400">
              <a:solidFill>
                <a:schemeClr val="accent6">
                  <a:lumMod val="10000"/>
                </a:schemeClr>
              </a:solidFill>
              <a:latin typeface="Menlo"/>
            </a:endParaRPr>
          </a:p>
          <a:p>
            <a:r>
              <a:rPr lang="en-US" sz="2400">
                <a:solidFill>
                  <a:schemeClr val="accent6">
                    <a:lumMod val="10000"/>
                  </a:schemeClr>
                </a:solidFill>
                <a:latin typeface="Menlo"/>
              </a:rPr>
              <a:t>	</a:t>
            </a:r>
          </a:p>
          <a:p>
            <a:r>
              <a:rPr lang="en-US" sz="2400" i="1">
                <a:solidFill>
                  <a:schemeClr val="accent6">
                    <a:lumMod val="10000"/>
                  </a:schemeClr>
                </a:solidFill>
                <a:latin typeface="Menlo"/>
              </a:rPr>
              <a:t>  </a:t>
            </a:r>
            <a:r>
              <a:rPr lang="en-US" sz="2400">
                <a:solidFill>
                  <a:schemeClr val="accent6">
                    <a:lumMod val="10000"/>
                  </a:schemeClr>
                </a:solidFill>
                <a:latin typeface="Menlo"/>
              </a:rPr>
              <a:t>d </a:t>
            </a:r>
            <a:r>
              <a:rPr lang="en-US" sz="2400">
                <a:solidFill>
                  <a:srgbClr val="569CD6"/>
                </a:solidFill>
                <a:latin typeface="Menlo"/>
              </a:rPr>
              <a:t>&lt;==</a:t>
            </a:r>
            <a:r>
              <a:rPr lang="en-US" sz="2400">
                <a:solidFill>
                  <a:schemeClr val="accent6">
                    <a:lumMod val="10000"/>
                  </a:schemeClr>
                </a:solidFill>
                <a:latin typeface="Menlo"/>
              </a:rPr>
              <a:t> </a:t>
            </a:r>
            <a:r>
              <a:rPr lang="en-US" sz="2400" i="1">
                <a:solidFill>
                  <a:schemeClr val="accent6">
                    <a:lumMod val="10000"/>
                  </a:schemeClr>
                </a:solidFill>
                <a:latin typeface="Menlo"/>
              </a:rPr>
              <a:t>Division</a:t>
            </a:r>
            <a:r>
              <a:rPr lang="en-US" sz="2400">
                <a:solidFill>
                  <a:schemeClr val="accent6">
                    <a:lumMod val="10000"/>
                  </a:schemeClr>
                </a:solidFill>
                <a:latin typeface="Menlo"/>
              </a:rPr>
              <a:t>(a, b);</a:t>
            </a:r>
          </a:p>
          <a:p>
            <a:endParaRPr lang="en-US" sz="2400">
              <a:solidFill>
                <a:schemeClr val="accent6">
                  <a:lumMod val="10000"/>
                </a:schemeClr>
              </a:solidFill>
              <a:latin typeface="Menlo"/>
            </a:endParaRPr>
          </a:p>
          <a:p>
            <a:r>
              <a:rPr lang="en-US" sz="2400">
                <a:solidFill>
                  <a:schemeClr val="accent6">
                    <a:lumMod val="10000"/>
                  </a:schemeClr>
                </a:solidFill>
                <a:latin typeface="Menlo"/>
              </a:rPr>
              <a:t>  out </a:t>
            </a:r>
            <a:r>
              <a:rPr lang="en-US" sz="2400">
                <a:solidFill>
                  <a:srgbClr val="569CD6"/>
                </a:solidFill>
                <a:latin typeface="Menlo"/>
              </a:rPr>
              <a:t>&lt;==</a:t>
            </a:r>
            <a:r>
              <a:rPr lang="en-US" sz="2400">
                <a:solidFill>
                  <a:schemeClr val="accent6">
                    <a:lumMod val="10000"/>
                  </a:schemeClr>
                </a:solidFill>
                <a:latin typeface="Menlo"/>
              </a:rPr>
              <a:t> </a:t>
            </a:r>
            <a:r>
              <a:rPr lang="en-US" sz="2400" err="1">
                <a:solidFill>
                  <a:schemeClr val="accent6">
                    <a:lumMod val="10000"/>
                  </a:schemeClr>
                </a:solidFill>
                <a:latin typeface="Menlo"/>
              </a:rPr>
              <a:t>d.out</a:t>
            </a:r>
            <a:r>
              <a:rPr lang="en-US" sz="2400">
                <a:solidFill>
                  <a:schemeClr val="accent6">
                    <a:lumMod val="10000"/>
                  </a:schemeClr>
                </a:solidFill>
                <a:latin typeface="Menlo"/>
              </a:rPr>
              <a:t>;</a:t>
            </a:r>
            <a:endParaRPr lang="en-US" sz="2400">
              <a:solidFill>
                <a:srgbClr val="569CD6"/>
              </a:solidFill>
              <a:latin typeface="Menlo"/>
            </a:endParaRPr>
          </a:p>
          <a:p>
            <a:endParaRPr lang="en-US" sz="2400">
              <a:solidFill>
                <a:srgbClr val="569CD6"/>
              </a:solidFill>
              <a:latin typeface="Menlo"/>
            </a:endParaRPr>
          </a:p>
          <a:p>
            <a:r>
              <a:rPr lang="en-US" sz="2400">
                <a:solidFill>
                  <a:schemeClr val="accent6">
                    <a:lumMod val="10000"/>
                  </a:schemeClr>
                </a:solidFill>
                <a:latin typeface="Menlo"/>
              </a:rPr>
              <a:t>}</a:t>
            </a:r>
          </a:p>
        </p:txBody>
      </p:sp>
      <p:sp>
        <p:nvSpPr>
          <p:cNvPr id="9" name="Vrije vorm 8">
            <a:extLst>
              <a:ext uri="{FF2B5EF4-FFF2-40B4-BE49-F238E27FC236}">
                <a16:creationId xmlns:a16="http://schemas.microsoft.com/office/drawing/2014/main" id="{F11B7F2A-1570-8029-2AED-1447A934542F}"/>
              </a:ext>
            </a:extLst>
          </p:cNvPr>
          <p:cNvSpPr/>
          <p:nvPr/>
        </p:nvSpPr>
        <p:spPr>
          <a:xfrm>
            <a:off x="10960274" y="2280558"/>
            <a:ext cx="6057900" cy="3390900"/>
          </a:xfrm>
          <a:custGeom>
            <a:avLst/>
            <a:gdLst>
              <a:gd name="csX0" fmla="*/ 0 w 6057900"/>
              <a:gd name="csY0" fmla="*/ 3390900 h 3390900"/>
              <a:gd name="csX1" fmla="*/ 2990850 w 6057900"/>
              <a:gd name="csY1" fmla="*/ 2705100 h 3390900"/>
              <a:gd name="csX2" fmla="*/ 6057900 w 6057900"/>
              <a:gd name="csY2" fmla="*/ 0 h 3390900"/>
            </a:gdLst>
            <a:ahLst/>
            <a:cxnLst>
              <a:cxn ang="0">
                <a:pos x="csX0" y="csY0"/>
              </a:cxn>
              <a:cxn ang="0">
                <a:pos x="csX1" y="csY1"/>
              </a:cxn>
              <a:cxn ang="0">
                <a:pos x="csX2" y="csY2"/>
              </a:cxn>
            </a:cxnLst>
            <a:rect l="l" t="t" r="r" b="b"/>
            <a:pathLst>
              <a:path w="6057900" h="3390900">
                <a:moveTo>
                  <a:pt x="0" y="3390900"/>
                </a:moveTo>
                <a:cubicBezTo>
                  <a:pt x="990600" y="3330575"/>
                  <a:pt x="1981200" y="3270250"/>
                  <a:pt x="2990850" y="2705100"/>
                </a:cubicBezTo>
                <a:cubicBezTo>
                  <a:pt x="4000500" y="2139950"/>
                  <a:pt x="5029200" y="1069975"/>
                  <a:pt x="6057900" y="0"/>
                </a:cubicBezTo>
              </a:path>
            </a:pathLst>
          </a:custGeom>
          <a:noFill/>
          <a:ln w="57150">
            <a:solidFill>
              <a:schemeClr val="accent6">
                <a:lumMod val="10000"/>
                <a:alpha val="2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Rechte verbindingslijn 10">
            <a:extLst>
              <a:ext uri="{FF2B5EF4-FFF2-40B4-BE49-F238E27FC236}">
                <a16:creationId xmlns:a16="http://schemas.microsoft.com/office/drawing/2014/main" id="{BD015719-018B-2391-8723-0A090A78E860}"/>
              </a:ext>
            </a:extLst>
          </p:cNvPr>
          <p:cNvCxnSpPr>
            <a:cxnSpLocks/>
          </p:cNvCxnSpPr>
          <p:nvPr/>
        </p:nvCxnSpPr>
        <p:spPr>
          <a:xfrm>
            <a:off x="2270841" y="11123802"/>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Rechte verbindingslijn 12">
            <a:extLst>
              <a:ext uri="{FF2B5EF4-FFF2-40B4-BE49-F238E27FC236}">
                <a16:creationId xmlns:a16="http://schemas.microsoft.com/office/drawing/2014/main" id="{7A522C37-AF77-8055-6643-B2D4DAAFECA2}"/>
              </a:ext>
            </a:extLst>
          </p:cNvPr>
          <p:cNvCxnSpPr>
            <a:cxnSpLocks/>
          </p:cNvCxnSpPr>
          <p:nvPr/>
        </p:nvCxnSpPr>
        <p:spPr>
          <a:xfrm>
            <a:off x="4209638" y="11123802"/>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7" name="Rechte verbindingslijn 16">
            <a:extLst>
              <a:ext uri="{FF2B5EF4-FFF2-40B4-BE49-F238E27FC236}">
                <a16:creationId xmlns:a16="http://schemas.microsoft.com/office/drawing/2014/main" id="{FF676FEA-F4EB-1DBE-46A2-35AC7458D17E}"/>
              </a:ext>
            </a:extLst>
          </p:cNvPr>
          <p:cNvCxnSpPr>
            <a:cxnSpLocks/>
          </p:cNvCxnSpPr>
          <p:nvPr/>
        </p:nvCxnSpPr>
        <p:spPr>
          <a:xfrm>
            <a:off x="6148435" y="11123802"/>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0" name="Rechte verbindingslijn 19">
            <a:extLst>
              <a:ext uri="{FF2B5EF4-FFF2-40B4-BE49-F238E27FC236}">
                <a16:creationId xmlns:a16="http://schemas.microsoft.com/office/drawing/2014/main" id="{B8F95CF3-58A7-ADD9-AD0E-78E462A59148}"/>
              </a:ext>
            </a:extLst>
          </p:cNvPr>
          <p:cNvCxnSpPr>
            <a:cxnSpLocks/>
          </p:cNvCxnSpPr>
          <p:nvPr/>
        </p:nvCxnSpPr>
        <p:spPr>
          <a:xfrm>
            <a:off x="2270841" y="11785362"/>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1" name="Rechte verbindingslijn 20">
            <a:extLst>
              <a:ext uri="{FF2B5EF4-FFF2-40B4-BE49-F238E27FC236}">
                <a16:creationId xmlns:a16="http://schemas.microsoft.com/office/drawing/2014/main" id="{8B137DB7-1EBF-3F74-E3D2-9820EFD955B0}"/>
              </a:ext>
            </a:extLst>
          </p:cNvPr>
          <p:cNvCxnSpPr>
            <a:cxnSpLocks/>
          </p:cNvCxnSpPr>
          <p:nvPr/>
        </p:nvCxnSpPr>
        <p:spPr>
          <a:xfrm>
            <a:off x="4209638" y="11785362"/>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2" name="Rechte verbindingslijn 21">
            <a:extLst>
              <a:ext uri="{FF2B5EF4-FFF2-40B4-BE49-F238E27FC236}">
                <a16:creationId xmlns:a16="http://schemas.microsoft.com/office/drawing/2014/main" id="{54BDDACB-DB5D-0835-AA07-CCFF6D19912A}"/>
              </a:ext>
            </a:extLst>
          </p:cNvPr>
          <p:cNvCxnSpPr>
            <a:cxnSpLocks/>
          </p:cNvCxnSpPr>
          <p:nvPr/>
        </p:nvCxnSpPr>
        <p:spPr>
          <a:xfrm>
            <a:off x="6148435" y="11785362"/>
            <a:ext cx="359108" cy="2516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23" name="Tekstvak 22">
            <a:extLst>
              <a:ext uri="{FF2B5EF4-FFF2-40B4-BE49-F238E27FC236}">
                <a16:creationId xmlns:a16="http://schemas.microsoft.com/office/drawing/2014/main" id="{123FF2E1-C254-FEEB-B339-4BC9B104FB17}"/>
              </a:ext>
            </a:extLst>
          </p:cNvPr>
          <p:cNvSpPr txBox="1"/>
          <p:nvPr/>
        </p:nvSpPr>
        <p:spPr>
          <a:xfrm>
            <a:off x="23504869" y="13187659"/>
            <a:ext cx="872782" cy="646331"/>
          </a:xfrm>
          <a:prstGeom prst="rect">
            <a:avLst/>
          </a:prstGeom>
          <a:noFill/>
        </p:spPr>
        <p:txBody>
          <a:bodyPr wrap="square" rtlCol="0">
            <a:spAutoFit/>
          </a:bodyPr>
          <a:lstStyle/>
          <a:p>
            <a:r>
              <a:rPr lang="nl-BE" b="1" dirty="0">
                <a:solidFill>
                  <a:schemeClr val="bg1"/>
                </a:solidFill>
              </a:rPr>
              <a:t>31</a:t>
            </a:r>
          </a:p>
        </p:txBody>
      </p:sp>
    </p:spTree>
    <p:extLst>
      <p:ext uri="{BB962C8B-B14F-4D97-AF65-F5344CB8AC3E}">
        <p14:creationId xmlns:p14="http://schemas.microsoft.com/office/powerpoint/2010/main" val="3766542688"/>
      </p:ext>
    </p:extLst>
  </p:cSld>
  <p:clrMapOvr>
    <a:masterClrMapping/>
  </p:clrMapOvr>
  <p:transition spd="med"/>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E01AA1-468B-E336-18DE-F8196112D2EA}"/>
            </a:ext>
          </a:extLst>
        </p:cNvPr>
        <p:cNvGrpSpPr/>
        <p:nvPr/>
      </p:nvGrpSpPr>
      <p:grpSpPr>
        <a:xfrm>
          <a:off x="0" y="0"/>
          <a:ext cx="0" cy="0"/>
          <a:chOff x="0" y="0"/>
          <a:chExt cx="0" cy="0"/>
        </a:xfrm>
      </p:grpSpPr>
      <p:sp>
        <p:nvSpPr>
          <p:cNvPr id="3" name="Tekstvak 2">
            <a:extLst>
              <a:ext uri="{FF2B5EF4-FFF2-40B4-BE49-F238E27FC236}">
                <a16:creationId xmlns:a16="http://schemas.microsoft.com/office/drawing/2014/main" id="{F166DFEE-9C78-5547-5080-BA12C6772095}"/>
              </a:ext>
            </a:extLst>
          </p:cNvPr>
          <p:cNvSpPr txBox="1"/>
          <p:nvPr/>
        </p:nvSpPr>
        <p:spPr>
          <a:xfrm>
            <a:off x="1132206" y="921160"/>
            <a:ext cx="17547681" cy="1323439"/>
          </a:xfrm>
          <a:prstGeom prst="rect">
            <a:avLst/>
          </a:prstGeom>
          <a:noFill/>
        </p:spPr>
        <p:txBody>
          <a:bodyPr wrap="square">
            <a:spAutoFit/>
          </a:bodyPr>
          <a:lstStyle/>
          <a:p>
            <a:pPr>
              <a:spcBef>
                <a:spcPts val="0"/>
              </a:spcBef>
              <a:spcAft>
                <a:spcPts val="0"/>
              </a:spcAft>
            </a:pPr>
            <a:r>
              <a:rPr lang="nl-BE" sz="8000" b="1" dirty="0">
                <a:latin typeface="Nunito" pitchFamily="2" charset="77"/>
              </a:rPr>
              <a:t>Insight #1: Signal Tags</a:t>
            </a:r>
            <a:endParaRPr lang="nl-BE" sz="11500" dirty="0"/>
          </a:p>
        </p:txBody>
      </p:sp>
      <p:sp>
        <p:nvSpPr>
          <p:cNvPr id="34" name="Tekstvak 33">
            <a:extLst>
              <a:ext uri="{FF2B5EF4-FFF2-40B4-BE49-F238E27FC236}">
                <a16:creationId xmlns:a16="http://schemas.microsoft.com/office/drawing/2014/main" id="{1DDB049E-70EA-4E55-8830-B3EF0A874185}"/>
              </a:ext>
            </a:extLst>
          </p:cNvPr>
          <p:cNvSpPr txBox="1"/>
          <p:nvPr/>
        </p:nvSpPr>
        <p:spPr>
          <a:xfrm>
            <a:off x="23504869" y="13187659"/>
            <a:ext cx="872782" cy="646331"/>
          </a:xfrm>
          <a:prstGeom prst="rect">
            <a:avLst/>
          </a:prstGeom>
          <a:noFill/>
        </p:spPr>
        <p:txBody>
          <a:bodyPr wrap="square" rtlCol="0">
            <a:spAutoFit/>
          </a:bodyPr>
          <a:lstStyle/>
          <a:p>
            <a:r>
              <a:rPr lang="nl-BE" b="1" dirty="0">
                <a:solidFill>
                  <a:schemeClr val="bg1"/>
                </a:solidFill>
              </a:rPr>
              <a:t>32</a:t>
            </a:r>
          </a:p>
        </p:txBody>
      </p:sp>
      <p:cxnSp>
        <p:nvCxnSpPr>
          <p:cNvPr id="4" name="Rechte verbindingslijn met pijl 3">
            <a:extLst>
              <a:ext uri="{FF2B5EF4-FFF2-40B4-BE49-F238E27FC236}">
                <a16:creationId xmlns:a16="http://schemas.microsoft.com/office/drawing/2014/main" id="{D071FCAB-330B-62BC-4892-41E9499BD6F1}"/>
              </a:ext>
            </a:extLst>
          </p:cNvPr>
          <p:cNvCxnSpPr>
            <a:cxnSpLocks/>
          </p:cNvCxnSpPr>
          <p:nvPr/>
        </p:nvCxnSpPr>
        <p:spPr>
          <a:xfrm flipH="1">
            <a:off x="6435040" y="7189145"/>
            <a:ext cx="2176369" cy="0"/>
          </a:xfrm>
          <a:prstGeom prst="straightConnector1">
            <a:avLst/>
          </a:prstGeom>
          <a:ln w="57150">
            <a:solidFill>
              <a:schemeClr val="accent6">
                <a:lumMod val="1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0" name="Rechte verbindingslijn met pijl 9">
            <a:extLst>
              <a:ext uri="{FF2B5EF4-FFF2-40B4-BE49-F238E27FC236}">
                <a16:creationId xmlns:a16="http://schemas.microsoft.com/office/drawing/2014/main" id="{2DC34727-42E0-F736-4006-85A360617734}"/>
              </a:ext>
            </a:extLst>
          </p:cNvPr>
          <p:cNvCxnSpPr>
            <a:cxnSpLocks/>
          </p:cNvCxnSpPr>
          <p:nvPr/>
        </p:nvCxnSpPr>
        <p:spPr>
          <a:xfrm flipH="1">
            <a:off x="15766246" y="7189200"/>
            <a:ext cx="2176369" cy="0"/>
          </a:xfrm>
          <a:prstGeom prst="straightConnector1">
            <a:avLst/>
          </a:prstGeom>
          <a:ln w="57150">
            <a:solidFill>
              <a:schemeClr val="accent6">
                <a:lumMod val="10000"/>
              </a:schemeClr>
            </a:solidFill>
            <a:headEnd type="triangle"/>
            <a:tailEnd type="none"/>
          </a:ln>
        </p:spPr>
        <p:style>
          <a:lnRef idx="1">
            <a:schemeClr val="accent1"/>
          </a:lnRef>
          <a:fillRef idx="0">
            <a:schemeClr val="accent1"/>
          </a:fillRef>
          <a:effectRef idx="0">
            <a:schemeClr val="accent1"/>
          </a:effectRef>
          <a:fontRef idx="minor">
            <a:schemeClr val="tx1"/>
          </a:fontRef>
        </p:style>
      </p:cxnSp>
      <p:sp>
        <p:nvSpPr>
          <p:cNvPr id="15" name="Tekstvak 14">
            <a:extLst>
              <a:ext uri="{FF2B5EF4-FFF2-40B4-BE49-F238E27FC236}">
                <a16:creationId xmlns:a16="http://schemas.microsoft.com/office/drawing/2014/main" id="{79091093-BC46-3077-9D72-B239C6282D22}"/>
              </a:ext>
            </a:extLst>
          </p:cNvPr>
          <p:cNvSpPr txBox="1"/>
          <p:nvPr/>
        </p:nvSpPr>
        <p:spPr>
          <a:xfrm>
            <a:off x="18400920" y="6858002"/>
            <a:ext cx="3436129" cy="584775"/>
          </a:xfrm>
          <a:custGeom>
            <a:avLst/>
            <a:gdLst>
              <a:gd name="csX0" fmla="*/ 0 w 3436129"/>
              <a:gd name="csY0" fmla="*/ 0 h 584775"/>
              <a:gd name="csX1" fmla="*/ 538327 w 3436129"/>
              <a:gd name="csY1" fmla="*/ 0 h 584775"/>
              <a:gd name="csX2" fmla="*/ 1007931 w 3436129"/>
              <a:gd name="csY2" fmla="*/ 0 h 584775"/>
              <a:gd name="csX3" fmla="*/ 1649342 w 3436129"/>
              <a:gd name="csY3" fmla="*/ 0 h 584775"/>
              <a:gd name="csX4" fmla="*/ 2187669 w 3436129"/>
              <a:gd name="csY4" fmla="*/ 0 h 584775"/>
              <a:gd name="csX5" fmla="*/ 2725996 w 3436129"/>
              <a:gd name="csY5" fmla="*/ 0 h 584775"/>
              <a:gd name="csX6" fmla="*/ 3436129 w 3436129"/>
              <a:gd name="csY6" fmla="*/ 0 h 584775"/>
              <a:gd name="csX7" fmla="*/ 3436129 w 3436129"/>
              <a:gd name="csY7" fmla="*/ 584775 h 584775"/>
              <a:gd name="csX8" fmla="*/ 2863441 w 3436129"/>
              <a:gd name="csY8" fmla="*/ 584775 h 584775"/>
              <a:gd name="csX9" fmla="*/ 2393837 w 3436129"/>
              <a:gd name="csY9" fmla="*/ 584775 h 584775"/>
              <a:gd name="csX10" fmla="*/ 1821148 w 3436129"/>
              <a:gd name="csY10" fmla="*/ 584775 h 584775"/>
              <a:gd name="csX11" fmla="*/ 1248460 w 3436129"/>
              <a:gd name="csY11" fmla="*/ 584775 h 584775"/>
              <a:gd name="csX12" fmla="*/ 710133 w 3436129"/>
              <a:gd name="csY12" fmla="*/ 584775 h 584775"/>
              <a:gd name="csX13" fmla="*/ 0 w 3436129"/>
              <a:gd name="csY13" fmla="*/ 584775 h 584775"/>
              <a:gd name="csX14" fmla="*/ 0 w 3436129"/>
              <a:gd name="csY14" fmla="*/ 0 h 584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3436129" h="584775" extrusionOk="0">
                <a:moveTo>
                  <a:pt x="0" y="0"/>
                </a:moveTo>
                <a:cubicBezTo>
                  <a:pt x="114264" y="-1214"/>
                  <a:pt x="394194" y="23082"/>
                  <a:pt x="538327" y="0"/>
                </a:cubicBezTo>
                <a:cubicBezTo>
                  <a:pt x="682460" y="-23082"/>
                  <a:pt x="793088" y="24008"/>
                  <a:pt x="1007931" y="0"/>
                </a:cubicBezTo>
                <a:cubicBezTo>
                  <a:pt x="1222774" y="-24008"/>
                  <a:pt x="1501154" y="74624"/>
                  <a:pt x="1649342" y="0"/>
                </a:cubicBezTo>
                <a:cubicBezTo>
                  <a:pt x="1797530" y="-74624"/>
                  <a:pt x="2036007" y="30938"/>
                  <a:pt x="2187669" y="0"/>
                </a:cubicBezTo>
                <a:cubicBezTo>
                  <a:pt x="2339331" y="-30938"/>
                  <a:pt x="2514044" y="33172"/>
                  <a:pt x="2725996" y="0"/>
                </a:cubicBezTo>
                <a:cubicBezTo>
                  <a:pt x="2937948" y="-33172"/>
                  <a:pt x="3265565" y="46101"/>
                  <a:pt x="3436129" y="0"/>
                </a:cubicBezTo>
                <a:cubicBezTo>
                  <a:pt x="3485998" y="282673"/>
                  <a:pt x="3418203" y="341227"/>
                  <a:pt x="3436129" y="584775"/>
                </a:cubicBezTo>
                <a:cubicBezTo>
                  <a:pt x="3320260" y="595196"/>
                  <a:pt x="3132633" y="576834"/>
                  <a:pt x="2863441" y="584775"/>
                </a:cubicBezTo>
                <a:cubicBezTo>
                  <a:pt x="2594249" y="592716"/>
                  <a:pt x="2498965" y="535622"/>
                  <a:pt x="2393837" y="584775"/>
                </a:cubicBezTo>
                <a:cubicBezTo>
                  <a:pt x="2288709" y="633928"/>
                  <a:pt x="2073844" y="528092"/>
                  <a:pt x="1821148" y="584775"/>
                </a:cubicBezTo>
                <a:cubicBezTo>
                  <a:pt x="1568452" y="641458"/>
                  <a:pt x="1382122" y="539313"/>
                  <a:pt x="1248460" y="584775"/>
                </a:cubicBezTo>
                <a:cubicBezTo>
                  <a:pt x="1114798" y="630237"/>
                  <a:pt x="961950" y="541872"/>
                  <a:pt x="710133" y="584775"/>
                </a:cubicBezTo>
                <a:cubicBezTo>
                  <a:pt x="458316" y="627678"/>
                  <a:pt x="352145" y="554807"/>
                  <a:pt x="0" y="584775"/>
                </a:cubicBezTo>
                <a:cubicBezTo>
                  <a:pt x="-55378" y="456293"/>
                  <a:pt x="11508" y="250004"/>
                  <a:pt x="0" y="0"/>
                </a:cubicBezTo>
                <a:close/>
              </a:path>
            </a:pathLst>
          </a:custGeom>
          <a:noFill/>
          <a:ln w="57150">
            <a:solidFill>
              <a:schemeClr val="accent6">
                <a:lumMod val="10000"/>
              </a:schemeClr>
            </a:solidFill>
            <a:extLst>
              <a:ext uri="{C807C97D-BFC1-408E-A445-0C87EB9F89A2}">
                <ask:lineSketchStyleProps xmlns:ask="http://schemas.microsoft.com/office/drawing/2018/sketchyshapes" sd="1219033472">
                  <a:prstGeom prst="rect">
                    <a:avLst/>
                  </a:prstGeom>
                  <ask:type>
                    <ask:lineSketchScribble/>
                  </ask:type>
                </ask:lineSketchStyleProps>
              </a:ext>
            </a:extLst>
          </a:ln>
          <a:effectLst>
            <a:outerShdw blurRad="225425" dist="50800" dir="5220000" algn="ctr">
              <a:srgbClr val="000000">
                <a:alpha val="33000"/>
              </a:srgbClr>
            </a:outerShdw>
          </a:effectLst>
        </p:spPr>
        <p:txBody>
          <a:bodyPr wrap="square" rtlCol="0">
            <a:spAutoFit/>
          </a:bodyPr>
          <a:lstStyle/>
          <a:p>
            <a:r>
              <a:rPr lang="en-US" sz="3200">
                <a:latin typeface="Menlo" panose="020B0609030804020204" pitchFamily="49" charset="0"/>
                <a:ea typeface="Menlo" panose="020B0609030804020204" pitchFamily="49" charset="0"/>
                <a:cs typeface="Menlo" panose="020B0609030804020204" pitchFamily="49" charset="0"/>
              </a:rPr>
              <a:t>out * b === a</a:t>
            </a:r>
          </a:p>
        </p:txBody>
      </p:sp>
      <p:sp>
        <p:nvSpPr>
          <p:cNvPr id="16" name="Tekstvak 15">
            <a:extLst>
              <a:ext uri="{FF2B5EF4-FFF2-40B4-BE49-F238E27FC236}">
                <a16:creationId xmlns:a16="http://schemas.microsoft.com/office/drawing/2014/main" id="{7E9A9E2D-076F-BD53-3488-4090F63187E5}"/>
              </a:ext>
            </a:extLst>
          </p:cNvPr>
          <p:cNvSpPr txBox="1"/>
          <p:nvPr/>
        </p:nvSpPr>
        <p:spPr>
          <a:xfrm>
            <a:off x="2540605" y="6896760"/>
            <a:ext cx="3436128" cy="584775"/>
          </a:xfrm>
          <a:custGeom>
            <a:avLst/>
            <a:gdLst>
              <a:gd name="csX0" fmla="*/ 0 w 3436128"/>
              <a:gd name="csY0" fmla="*/ 0 h 584775"/>
              <a:gd name="csX1" fmla="*/ 538327 w 3436128"/>
              <a:gd name="csY1" fmla="*/ 0 h 584775"/>
              <a:gd name="csX2" fmla="*/ 1007931 w 3436128"/>
              <a:gd name="csY2" fmla="*/ 0 h 584775"/>
              <a:gd name="csX3" fmla="*/ 1649341 w 3436128"/>
              <a:gd name="csY3" fmla="*/ 0 h 584775"/>
              <a:gd name="csX4" fmla="*/ 2187668 w 3436128"/>
              <a:gd name="csY4" fmla="*/ 0 h 584775"/>
              <a:gd name="csX5" fmla="*/ 2725995 w 3436128"/>
              <a:gd name="csY5" fmla="*/ 0 h 584775"/>
              <a:gd name="csX6" fmla="*/ 3436128 w 3436128"/>
              <a:gd name="csY6" fmla="*/ 0 h 584775"/>
              <a:gd name="csX7" fmla="*/ 3436128 w 3436128"/>
              <a:gd name="csY7" fmla="*/ 584775 h 584775"/>
              <a:gd name="csX8" fmla="*/ 2863440 w 3436128"/>
              <a:gd name="csY8" fmla="*/ 584775 h 584775"/>
              <a:gd name="csX9" fmla="*/ 2393836 w 3436128"/>
              <a:gd name="csY9" fmla="*/ 584775 h 584775"/>
              <a:gd name="csX10" fmla="*/ 1821148 w 3436128"/>
              <a:gd name="csY10" fmla="*/ 584775 h 584775"/>
              <a:gd name="csX11" fmla="*/ 1248460 w 3436128"/>
              <a:gd name="csY11" fmla="*/ 584775 h 584775"/>
              <a:gd name="csX12" fmla="*/ 710133 w 3436128"/>
              <a:gd name="csY12" fmla="*/ 584775 h 584775"/>
              <a:gd name="csX13" fmla="*/ 0 w 3436128"/>
              <a:gd name="csY13" fmla="*/ 584775 h 584775"/>
              <a:gd name="csX14" fmla="*/ 0 w 3436128"/>
              <a:gd name="csY14" fmla="*/ 0 h 584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3436128" h="584775" extrusionOk="0">
                <a:moveTo>
                  <a:pt x="0" y="0"/>
                </a:moveTo>
                <a:cubicBezTo>
                  <a:pt x="114264" y="-1214"/>
                  <a:pt x="394194" y="23082"/>
                  <a:pt x="538327" y="0"/>
                </a:cubicBezTo>
                <a:cubicBezTo>
                  <a:pt x="682460" y="-23082"/>
                  <a:pt x="793088" y="24008"/>
                  <a:pt x="1007931" y="0"/>
                </a:cubicBezTo>
                <a:cubicBezTo>
                  <a:pt x="1222774" y="-24008"/>
                  <a:pt x="1503540" y="2947"/>
                  <a:pt x="1649341" y="0"/>
                </a:cubicBezTo>
                <a:cubicBezTo>
                  <a:pt x="1795142" y="-2947"/>
                  <a:pt x="2036006" y="30938"/>
                  <a:pt x="2187668" y="0"/>
                </a:cubicBezTo>
                <a:cubicBezTo>
                  <a:pt x="2339330" y="-30938"/>
                  <a:pt x="2514043" y="33172"/>
                  <a:pt x="2725995" y="0"/>
                </a:cubicBezTo>
                <a:cubicBezTo>
                  <a:pt x="2937947" y="-33172"/>
                  <a:pt x="3265564" y="46101"/>
                  <a:pt x="3436128" y="0"/>
                </a:cubicBezTo>
                <a:cubicBezTo>
                  <a:pt x="3485997" y="282673"/>
                  <a:pt x="3418202" y="341227"/>
                  <a:pt x="3436128" y="584775"/>
                </a:cubicBezTo>
                <a:cubicBezTo>
                  <a:pt x="3320259" y="595196"/>
                  <a:pt x="3132632" y="576834"/>
                  <a:pt x="2863440" y="584775"/>
                </a:cubicBezTo>
                <a:cubicBezTo>
                  <a:pt x="2594248" y="592716"/>
                  <a:pt x="2498964" y="535622"/>
                  <a:pt x="2393836" y="584775"/>
                </a:cubicBezTo>
                <a:cubicBezTo>
                  <a:pt x="2288708" y="633928"/>
                  <a:pt x="2072313" y="522925"/>
                  <a:pt x="1821148" y="584775"/>
                </a:cubicBezTo>
                <a:cubicBezTo>
                  <a:pt x="1569983" y="646625"/>
                  <a:pt x="1382122" y="539313"/>
                  <a:pt x="1248460" y="584775"/>
                </a:cubicBezTo>
                <a:cubicBezTo>
                  <a:pt x="1114798" y="630237"/>
                  <a:pt x="961950" y="541872"/>
                  <a:pt x="710133" y="584775"/>
                </a:cubicBezTo>
                <a:cubicBezTo>
                  <a:pt x="458316" y="627678"/>
                  <a:pt x="352145" y="554807"/>
                  <a:pt x="0" y="584775"/>
                </a:cubicBezTo>
                <a:cubicBezTo>
                  <a:pt x="-55378" y="456293"/>
                  <a:pt x="11508" y="250004"/>
                  <a:pt x="0" y="0"/>
                </a:cubicBezTo>
                <a:close/>
              </a:path>
            </a:pathLst>
          </a:custGeom>
          <a:noFill/>
          <a:ln w="57150">
            <a:solidFill>
              <a:schemeClr val="accent6">
                <a:lumMod val="10000"/>
              </a:schemeClr>
            </a:solidFill>
            <a:extLst>
              <a:ext uri="{C807C97D-BFC1-408E-A445-0C87EB9F89A2}">
                <ask:lineSketchStyleProps xmlns:ask="http://schemas.microsoft.com/office/drawing/2018/sketchyshapes" sd="1219033472">
                  <a:prstGeom prst="rect">
                    <a:avLst/>
                  </a:prstGeom>
                  <ask:type>
                    <ask:lineSketchScribble/>
                  </ask:type>
                </ask:lineSketchStyleProps>
              </a:ext>
            </a:extLst>
          </a:ln>
          <a:effectLst>
            <a:outerShdw blurRad="225425" dist="50800" dir="5220000" algn="ctr">
              <a:srgbClr val="000000">
                <a:alpha val="33000"/>
              </a:srgbClr>
            </a:outerShdw>
          </a:effectLst>
        </p:spPr>
        <p:txBody>
          <a:bodyPr wrap="square" rtlCol="0">
            <a:spAutoFit/>
          </a:bodyPr>
          <a:lstStyle/>
          <a:p>
            <a:r>
              <a:rPr lang="en-US" sz="3200">
                <a:latin typeface="Menlo" panose="020B0609030804020204" pitchFamily="49" charset="0"/>
                <a:ea typeface="Menlo" panose="020B0609030804020204" pitchFamily="49" charset="0"/>
                <a:cs typeface="Menlo" panose="020B0609030804020204" pitchFamily="49" charset="0"/>
              </a:rPr>
              <a:t>out &lt;-- a / b</a:t>
            </a:r>
          </a:p>
        </p:txBody>
      </p:sp>
      <p:pic>
        <p:nvPicPr>
          <p:cNvPr id="18" name="Picture 2" descr="Cool boy emoji | AI Emoji Generator">
            <a:extLst>
              <a:ext uri="{FF2B5EF4-FFF2-40B4-BE49-F238E27FC236}">
                <a16:creationId xmlns:a16="http://schemas.microsoft.com/office/drawing/2014/main" id="{24BCD436-1BCC-B78D-1367-EA8287EC0B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7167" y="6488668"/>
            <a:ext cx="1323439" cy="1323439"/>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4" descr="Girl, cute , big eyes , black hair, white skin emoji | AI Emoji Generator">
            <a:extLst>
              <a:ext uri="{FF2B5EF4-FFF2-40B4-BE49-F238E27FC236}">
                <a16:creationId xmlns:a16="http://schemas.microsoft.com/office/drawing/2014/main" id="{9D64094A-0DFF-95C5-B8C8-97099E9CA9B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773122" y="6424743"/>
            <a:ext cx="1387365" cy="1387365"/>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 descr="Three dots - Free interface icons">
            <a:extLst>
              <a:ext uri="{FF2B5EF4-FFF2-40B4-BE49-F238E27FC236}">
                <a16:creationId xmlns:a16="http://schemas.microsoft.com/office/drawing/2014/main" id="{570D8F1F-3AA5-BEB0-D498-60A98A26830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800072" y="12302777"/>
            <a:ext cx="1208044" cy="1208044"/>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Tabel 1">
            <a:extLst>
              <a:ext uri="{FF2B5EF4-FFF2-40B4-BE49-F238E27FC236}">
                <a16:creationId xmlns:a16="http://schemas.microsoft.com/office/drawing/2014/main" id="{99339FB1-6AAF-B5E0-54FA-280C051DE8A2}"/>
              </a:ext>
            </a:extLst>
          </p:cNvPr>
          <p:cNvGraphicFramePr>
            <a:graphicFrameLocks noGrp="1"/>
          </p:cNvGraphicFramePr>
          <p:nvPr>
            <p:extLst>
              <p:ext uri="{D42A27DB-BD31-4B8C-83A1-F6EECF244321}">
                <p14:modId xmlns:p14="http://schemas.microsoft.com/office/powerpoint/2010/main" val="1976232056"/>
              </p:ext>
            </p:extLst>
          </p:nvPr>
        </p:nvGraphicFramePr>
        <p:xfrm>
          <a:off x="16855200" y="8929132"/>
          <a:ext cx="5804784" cy="3312625"/>
        </p:xfrm>
        <a:graphic>
          <a:graphicData uri="http://schemas.openxmlformats.org/drawingml/2006/table">
            <a:tbl>
              <a:tblPr firstRow="1" bandRow="1">
                <a:tableStyleId>{073A0DAA-6AF3-43AB-8588-CEC1D06C72B9}</a:tableStyleId>
              </a:tblPr>
              <a:tblGrid>
                <a:gridCol w="1934928">
                  <a:extLst>
                    <a:ext uri="{9D8B030D-6E8A-4147-A177-3AD203B41FA5}">
                      <a16:colId xmlns:a16="http://schemas.microsoft.com/office/drawing/2014/main" val="2491878127"/>
                    </a:ext>
                  </a:extLst>
                </a:gridCol>
                <a:gridCol w="1934928">
                  <a:extLst>
                    <a:ext uri="{9D8B030D-6E8A-4147-A177-3AD203B41FA5}">
                      <a16:colId xmlns:a16="http://schemas.microsoft.com/office/drawing/2014/main" val="144037617"/>
                    </a:ext>
                  </a:extLst>
                </a:gridCol>
                <a:gridCol w="1934928">
                  <a:extLst>
                    <a:ext uri="{9D8B030D-6E8A-4147-A177-3AD203B41FA5}">
                      <a16:colId xmlns:a16="http://schemas.microsoft.com/office/drawing/2014/main" val="881259394"/>
                    </a:ext>
                  </a:extLst>
                </a:gridCol>
              </a:tblGrid>
              <a:tr h="662525">
                <a:tc>
                  <a:txBody>
                    <a:bodyPr/>
                    <a:lstStyle/>
                    <a:p>
                      <a:pPr algn="ctr"/>
                      <a:r>
                        <a:rPr lang="en-US" sz="3600"/>
                        <a:t>a</a:t>
                      </a:r>
                    </a:p>
                  </a:txBody>
                  <a:tcPr/>
                </a:tc>
                <a:tc>
                  <a:txBody>
                    <a:bodyPr/>
                    <a:lstStyle/>
                    <a:p>
                      <a:pPr algn="ctr"/>
                      <a:r>
                        <a:rPr lang="en-US" sz="3600"/>
                        <a:t>b</a:t>
                      </a:r>
                    </a:p>
                  </a:txBody>
                  <a:tcPr/>
                </a:tc>
                <a:tc>
                  <a:txBody>
                    <a:bodyPr/>
                    <a:lstStyle/>
                    <a:p>
                      <a:pPr algn="ctr"/>
                      <a:r>
                        <a:rPr lang="en-US" sz="3600"/>
                        <a:t>out</a:t>
                      </a:r>
                    </a:p>
                  </a:txBody>
                  <a:tcPr/>
                </a:tc>
                <a:extLst>
                  <a:ext uri="{0D108BD9-81ED-4DB2-BD59-A6C34878D82A}">
                    <a16:rowId xmlns:a16="http://schemas.microsoft.com/office/drawing/2014/main" val="2811539538"/>
                  </a:ext>
                </a:extLst>
              </a:tr>
              <a:tr h="662525">
                <a:tc>
                  <a:txBody>
                    <a:bodyPr/>
                    <a:lstStyle/>
                    <a:p>
                      <a:pPr algn="ctr"/>
                      <a:r>
                        <a:rPr lang="en-US" sz="3600" b="1">
                          <a:solidFill>
                            <a:schemeClr val="accent5">
                              <a:lumMod val="75000"/>
                            </a:schemeClr>
                          </a:solidFill>
                        </a:rPr>
                        <a:t>4</a:t>
                      </a:r>
                    </a:p>
                  </a:txBody>
                  <a:tcPr/>
                </a:tc>
                <a:tc>
                  <a:txBody>
                    <a:bodyPr/>
                    <a:lstStyle/>
                    <a:p>
                      <a:pPr algn="ctr"/>
                      <a:r>
                        <a:rPr lang="en-US" sz="3600" b="1">
                          <a:solidFill>
                            <a:schemeClr val="accent5">
                              <a:lumMod val="75000"/>
                            </a:schemeClr>
                          </a:solidFill>
                        </a:rPr>
                        <a:t>2</a:t>
                      </a:r>
                    </a:p>
                  </a:txBody>
                  <a:tcPr/>
                </a:tc>
                <a:tc>
                  <a:txBody>
                    <a:bodyPr/>
                    <a:lstStyle/>
                    <a:p>
                      <a:pPr algn="ctr"/>
                      <a:r>
                        <a:rPr lang="en-US" sz="3600" b="1">
                          <a:solidFill>
                            <a:schemeClr val="accent5">
                              <a:lumMod val="75000"/>
                            </a:schemeClr>
                          </a:solidFill>
                        </a:rPr>
                        <a:t>2</a:t>
                      </a:r>
                    </a:p>
                  </a:txBody>
                  <a:tcPr/>
                </a:tc>
                <a:extLst>
                  <a:ext uri="{0D108BD9-81ED-4DB2-BD59-A6C34878D82A}">
                    <a16:rowId xmlns:a16="http://schemas.microsoft.com/office/drawing/2014/main" val="199035966"/>
                  </a:ext>
                </a:extLst>
              </a:tr>
              <a:tr h="662525">
                <a:tc>
                  <a:txBody>
                    <a:bodyPr/>
                    <a:lstStyle/>
                    <a:p>
                      <a:pPr algn="ctr"/>
                      <a:r>
                        <a:rPr lang="en-US" sz="3600" b="1">
                          <a:solidFill>
                            <a:schemeClr val="accent5">
                              <a:lumMod val="75000"/>
                            </a:schemeClr>
                          </a:solidFill>
                        </a:rPr>
                        <a:t>2</a:t>
                      </a:r>
                    </a:p>
                  </a:txBody>
                  <a:tcPr>
                    <a:solidFill>
                      <a:srgbClr val="CCCCCF"/>
                    </a:solidFill>
                  </a:tcPr>
                </a:tc>
                <a:tc>
                  <a:txBody>
                    <a:bodyPr/>
                    <a:lstStyle/>
                    <a:p>
                      <a:pPr algn="ctr"/>
                      <a:r>
                        <a:rPr lang="en-US" sz="3600" b="1">
                          <a:solidFill>
                            <a:schemeClr val="accent5">
                              <a:lumMod val="75000"/>
                            </a:schemeClr>
                          </a:solidFill>
                        </a:rPr>
                        <a:t>1</a:t>
                      </a:r>
                    </a:p>
                  </a:txBody>
                  <a:tcPr>
                    <a:solidFill>
                      <a:srgbClr val="CCCCCF"/>
                    </a:solidFill>
                  </a:tcPr>
                </a:tc>
                <a:tc>
                  <a:txBody>
                    <a:bodyPr/>
                    <a:lstStyle/>
                    <a:p>
                      <a:pPr algn="ctr"/>
                      <a:r>
                        <a:rPr lang="en-US" sz="3600" b="1">
                          <a:solidFill>
                            <a:schemeClr val="accent5">
                              <a:lumMod val="75000"/>
                            </a:schemeClr>
                          </a:solidFill>
                        </a:rPr>
                        <a:t>2</a:t>
                      </a:r>
                    </a:p>
                  </a:txBody>
                  <a:tcPr>
                    <a:solidFill>
                      <a:srgbClr val="CCCCCF"/>
                    </a:solidFill>
                  </a:tcPr>
                </a:tc>
                <a:extLst>
                  <a:ext uri="{0D108BD9-81ED-4DB2-BD59-A6C34878D82A}">
                    <a16:rowId xmlns:a16="http://schemas.microsoft.com/office/drawing/2014/main" val="4092831775"/>
                  </a:ext>
                </a:extLst>
              </a:tr>
              <a:tr h="662525">
                <a:tc>
                  <a:txBody>
                    <a:bodyPr/>
                    <a:lstStyle/>
                    <a:p>
                      <a:pPr algn="ctr"/>
                      <a:r>
                        <a:rPr lang="en-US" sz="3600" b="1">
                          <a:solidFill>
                            <a:schemeClr val="accent5">
                              <a:lumMod val="75000"/>
                            </a:schemeClr>
                          </a:solidFill>
                        </a:rPr>
                        <a:t>0</a:t>
                      </a:r>
                    </a:p>
                  </a:txBody>
                  <a:tcPr/>
                </a:tc>
                <a:tc>
                  <a:txBody>
                    <a:bodyPr/>
                    <a:lstStyle/>
                    <a:p>
                      <a:pPr algn="ctr"/>
                      <a:r>
                        <a:rPr lang="en-US" sz="3600" b="1">
                          <a:solidFill>
                            <a:schemeClr val="accent5">
                              <a:lumMod val="75000"/>
                            </a:schemeClr>
                          </a:solidFill>
                        </a:rPr>
                        <a:t>0</a:t>
                      </a:r>
                    </a:p>
                  </a:txBody>
                  <a:tcPr/>
                </a:tc>
                <a:tc>
                  <a:txBody>
                    <a:bodyPr/>
                    <a:lstStyle/>
                    <a:p>
                      <a:pPr algn="ctr"/>
                      <a:r>
                        <a:rPr lang="en-US" sz="3600" b="1">
                          <a:solidFill>
                            <a:schemeClr val="accent5">
                              <a:lumMod val="75000"/>
                            </a:schemeClr>
                          </a:solidFill>
                        </a:rPr>
                        <a:t>5</a:t>
                      </a:r>
                    </a:p>
                  </a:txBody>
                  <a:tcPr/>
                </a:tc>
                <a:extLst>
                  <a:ext uri="{0D108BD9-81ED-4DB2-BD59-A6C34878D82A}">
                    <a16:rowId xmlns:a16="http://schemas.microsoft.com/office/drawing/2014/main" val="202117185"/>
                  </a:ext>
                </a:extLst>
              </a:tr>
              <a:tr h="662525">
                <a:tc>
                  <a:txBody>
                    <a:bodyPr/>
                    <a:lstStyle/>
                    <a:p>
                      <a:pPr algn="ctr"/>
                      <a:r>
                        <a:rPr lang="en-US" sz="3600" b="1">
                          <a:solidFill>
                            <a:schemeClr val="accent5">
                              <a:lumMod val="75000"/>
                            </a:schemeClr>
                          </a:solidFill>
                        </a:rPr>
                        <a:t>0</a:t>
                      </a:r>
                    </a:p>
                  </a:txBody>
                  <a:tcPr>
                    <a:solidFill>
                      <a:srgbClr val="CCCCD0"/>
                    </a:solidFill>
                  </a:tcPr>
                </a:tc>
                <a:tc>
                  <a:txBody>
                    <a:bodyPr/>
                    <a:lstStyle/>
                    <a:p>
                      <a:pPr algn="ctr"/>
                      <a:r>
                        <a:rPr lang="en-US" sz="3600" b="1">
                          <a:solidFill>
                            <a:schemeClr val="accent5">
                              <a:lumMod val="75000"/>
                            </a:schemeClr>
                          </a:solidFill>
                        </a:rPr>
                        <a:t>0</a:t>
                      </a:r>
                    </a:p>
                  </a:txBody>
                  <a:tcPr>
                    <a:solidFill>
                      <a:srgbClr val="CCCCD0"/>
                    </a:solidFill>
                  </a:tcPr>
                </a:tc>
                <a:tc>
                  <a:txBody>
                    <a:bodyPr/>
                    <a:lstStyle/>
                    <a:p>
                      <a:pPr algn="ctr"/>
                      <a:r>
                        <a:rPr lang="en-US" sz="3600" b="1">
                          <a:solidFill>
                            <a:schemeClr val="accent5">
                              <a:lumMod val="75000"/>
                            </a:schemeClr>
                          </a:solidFill>
                        </a:rPr>
                        <a:t>6</a:t>
                      </a:r>
                    </a:p>
                  </a:txBody>
                  <a:tcPr>
                    <a:solidFill>
                      <a:srgbClr val="CCCCD0"/>
                    </a:solidFill>
                  </a:tcPr>
                </a:tc>
                <a:extLst>
                  <a:ext uri="{0D108BD9-81ED-4DB2-BD59-A6C34878D82A}">
                    <a16:rowId xmlns:a16="http://schemas.microsoft.com/office/drawing/2014/main" val="3599587475"/>
                  </a:ext>
                </a:extLst>
              </a:tr>
            </a:tbl>
          </a:graphicData>
        </a:graphic>
      </p:graphicFrame>
      <p:sp>
        <p:nvSpPr>
          <p:cNvPr id="11" name="Rechthoekige toelichting 10">
            <a:extLst>
              <a:ext uri="{FF2B5EF4-FFF2-40B4-BE49-F238E27FC236}">
                <a16:creationId xmlns:a16="http://schemas.microsoft.com/office/drawing/2014/main" id="{C6D33858-5CF4-8946-B30B-5D20666BCEAF}"/>
              </a:ext>
            </a:extLst>
          </p:cNvPr>
          <p:cNvSpPr/>
          <p:nvPr/>
        </p:nvSpPr>
        <p:spPr>
          <a:xfrm>
            <a:off x="5976733" y="10427053"/>
            <a:ext cx="6712996" cy="1325050"/>
          </a:xfrm>
          <a:prstGeom prst="wedgeRectCallout">
            <a:avLst>
              <a:gd name="adj1" fmla="val -62491"/>
              <a:gd name="adj2" fmla="val -56954"/>
            </a:avLst>
          </a:prstGeom>
          <a:solidFill>
            <a:srgbClr val="1B243A"/>
          </a:solidFill>
          <a:ln>
            <a:solidFill>
              <a:srgbClr val="1B243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dirty="0">
                <a:latin typeface="+mj-lt"/>
              </a:rPr>
              <a:t>It suffices to only keep track of </a:t>
            </a:r>
            <a:r>
              <a:rPr lang="en-US" sz="3200" u="sng" dirty="0">
                <a:latin typeface="+mj-lt"/>
              </a:rPr>
              <a:t>signal tags on the prover side</a:t>
            </a:r>
            <a:r>
              <a:rPr lang="en-US" sz="3200" dirty="0">
                <a:latin typeface="+mj-lt"/>
              </a:rPr>
              <a:t>!</a:t>
            </a:r>
          </a:p>
        </p:txBody>
      </p:sp>
      <p:graphicFrame>
        <p:nvGraphicFramePr>
          <p:cNvPr id="6" name="Tabel 5">
            <a:extLst>
              <a:ext uri="{FF2B5EF4-FFF2-40B4-BE49-F238E27FC236}">
                <a16:creationId xmlns:a16="http://schemas.microsoft.com/office/drawing/2014/main" id="{31D44A8C-6428-F269-5040-52C1A88999B0}"/>
              </a:ext>
            </a:extLst>
          </p:cNvPr>
          <p:cNvGraphicFramePr>
            <a:graphicFrameLocks noGrp="1"/>
          </p:cNvGraphicFramePr>
          <p:nvPr>
            <p:extLst>
              <p:ext uri="{D42A27DB-BD31-4B8C-83A1-F6EECF244321}">
                <p14:modId xmlns:p14="http://schemas.microsoft.com/office/powerpoint/2010/main" val="354692"/>
              </p:ext>
            </p:extLst>
          </p:nvPr>
        </p:nvGraphicFramePr>
        <p:xfrm>
          <a:off x="1486803" y="8928000"/>
          <a:ext cx="6893739" cy="1325050"/>
        </p:xfrm>
        <a:graphic>
          <a:graphicData uri="http://schemas.openxmlformats.org/drawingml/2006/table">
            <a:tbl>
              <a:tblPr firstRow="1" bandRow="1">
                <a:tableStyleId>{073A0DAA-6AF3-43AB-8588-CEC1D06C72B9}</a:tableStyleId>
              </a:tblPr>
              <a:tblGrid>
                <a:gridCol w="2297913">
                  <a:extLst>
                    <a:ext uri="{9D8B030D-6E8A-4147-A177-3AD203B41FA5}">
                      <a16:colId xmlns:a16="http://schemas.microsoft.com/office/drawing/2014/main" val="1332757978"/>
                    </a:ext>
                  </a:extLst>
                </a:gridCol>
                <a:gridCol w="2297913">
                  <a:extLst>
                    <a:ext uri="{9D8B030D-6E8A-4147-A177-3AD203B41FA5}">
                      <a16:colId xmlns:a16="http://schemas.microsoft.com/office/drawing/2014/main" val="2491878127"/>
                    </a:ext>
                  </a:extLst>
                </a:gridCol>
                <a:gridCol w="2297913">
                  <a:extLst>
                    <a:ext uri="{9D8B030D-6E8A-4147-A177-3AD203B41FA5}">
                      <a16:colId xmlns:a16="http://schemas.microsoft.com/office/drawing/2014/main" val="144037617"/>
                    </a:ext>
                  </a:extLst>
                </a:gridCol>
              </a:tblGrid>
              <a:tr h="662525">
                <a:tc>
                  <a:txBody>
                    <a:bodyPr/>
                    <a:lstStyle/>
                    <a:p>
                      <a:pPr algn="ctr"/>
                      <a:r>
                        <a:rPr lang="en-US" sz="3600"/>
                        <a:t>a</a:t>
                      </a:r>
                    </a:p>
                  </a:txBody>
                  <a:tcPr/>
                </a:tc>
                <a:tc>
                  <a:txBody>
                    <a:bodyPr/>
                    <a:lstStyle/>
                    <a:p>
                      <a:pPr algn="ctr"/>
                      <a:r>
                        <a:rPr lang="en-US" sz="3600"/>
                        <a:t>b</a:t>
                      </a:r>
                    </a:p>
                  </a:txBody>
                  <a:tcPr/>
                </a:tc>
                <a:tc>
                  <a:txBody>
                    <a:bodyPr/>
                    <a:lstStyle/>
                    <a:p>
                      <a:pPr algn="ctr"/>
                      <a:r>
                        <a:rPr lang="en-US" sz="3600">
                          <a:solidFill>
                            <a:schemeClr val="bg1"/>
                          </a:solidFill>
                        </a:rPr>
                        <a:t>out</a:t>
                      </a:r>
                    </a:p>
                  </a:txBody>
                  <a:tcPr>
                    <a:solidFill>
                      <a:srgbClr val="1B2439"/>
                    </a:solidFill>
                  </a:tcPr>
                </a:tc>
                <a:extLst>
                  <a:ext uri="{0D108BD9-81ED-4DB2-BD59-A6C34878D82A}">
                    <a16:rowId xmlns:a16="http://schemas.microsoft.com/office/drawing/2014/main" val="2811539538"/>
                  </a:ext>
                </a:extLst>
              </a:tr>
              <a:tr h="662525">
                <a:tc>
                  <a:txBody>
                    <a:bodyPr/>
                    <a:lstStyle/>
                    <a:p>
                      <a:pPr marL="0" marR="0" lvl="0" indent="0" algn="ctr" defTabSz="1828434" rtl="0" eaLnBrk="1" fontAlgn="auto" latinLnBrk="0" hangingPunct="1">
                        <a:lnSpc>
                          <a:spcPct val="100000"/>
                        </a:lnSpc>
                        <a:spcBef>
                          <a:spcPts val="0"/>
                        </a:spcBef>
                        <a:spcAft>
                          <a:spcPts val="0"/>
                        </a:spcAft>
                        <a:buClrTx/>
                        <a:buSzTx/>
                        <a:buFontTx/>
                        <a:buNone/>
                        <a:tabLst/>
                        <a:defRPr/>
                      </a:pPr>
                      <a:r>
                        <a:rPr lang="en-US" sz="3600" b="1" dirty="0" err="1">
                          <a:solidFill>
                            <a:schemeClr val="accent6">
                              <a:lumMod val="10000"/>
                            </a:schemeClr>
                          </a:solidFill>
                        </a:rPr>
                        <a:t>maxval</a:t>
                      </a:r>
                      <a:r>
                        <a:rPr lang="en-US" sz="3600" b="1" dirty="0">
                          <a:solidFill>
                            <a:schemeClr val="accent6">
                              <a:lumMod val="10000"/>
                            </a:schemeClr>
                          </a:solidFill>
                        </a:rPr>
                        <a:t>: 15</a:t>
                      </a:r>
                    </a:p>
                  </a:txBody>
                  <a:tcPr>
                    <a:solidFill>
                      <a:srgbClr val="CCCCCE"/>
                    </a:solidFill>
                  </a:tcPr>
                </a:tc>
                <a:tc>
                  <a:txBody>
                    <a:bodyPr/>
                    <a:lstStyle/>
                    <a:p>
                      <a:pPr algn="ctr"/>
                      <a:r>
                        <a:rPr lang="en-US" sz="3600" b="1" err="1">
                          <a:solidFill>
                            <a:schemeClr val="accent6">
                              <a:lumMod val="10000"/>
                            </a:schemeClr>
                          </a:solidFill>
                        </a:rPr>
                        <a:t>nonZero</a:t>
                      </a:r>
                      <a:endParaRPr lang="en-US" sz="3600" b="1">
                        <a:solidFill>
                          <a:schemeClr val="bg1"/>
                        </a:solidFill>
                      </a:endParaRPr>
                    </a:p>
                  </a:txBody>
                  <a:tcPr>
                    <a:solidFill>
                      <a:srgbClr val="CCCCCE"/>
                    </a:solidFill>
                  </a:tcPr>
                </a:tc>
                <a:tc>
                  <a:txBody>
                    <a:bodyPr/>
                    <a:lstStyle/>
                    <a:p>
                      <a:pPr algn="ctr"/>
                      <a:r>
                        <a:rPr lang="en-US" sz="3600" b="1" dirty="0">
                          <a:solidFill>
                            <a:schemeClr val="accent6">
                              <a:lumMod val="10000"/>
                            </a:schemeClr>
                          </a:solidFill>
                        </a:rPr>
                        <a:t>/</a:t>
                      </a:r>
                    </a:p>
                  </a:txBody>
                  <a:tcPr>
                    <a:solidFill>
                      <a:srgbClr val="CCCCCE"/>
                    </a:solidFill>
                  </a:tcPr>
                </a:tc>
                <a:extLst>
                  <a:ext uri="{0D108BD9-81ED-4DB2-BD59-A6C34878D82A}">
                    <a16:rowId xmlns:a16="http://schemas.microsoft.com/office/drawing/2014/main" val="673200309"/>
                  </a:ext>
                </a:extLst>
              </a:tr>
            </a:tbl>
          </a:graphicData>
        </a:graphic>
      </p:graphicFrame>
      <p:sp>
        <p:nvSpPr>
          <p:cNvPr id="5" name="Tekstvak 4">
            <a:extLst>
              <a:ext uri="{FF2B5EF4-FFF2-40B4-BE49-F238E27FC236}">
                <a16:creationId xmlns:a16="http://schemas.microsoft.com/office/drawing/2014/main" id="{838763B5-290C-E7AA-C398-DF4406F0860F}"/>
              </a:ext>
            </a:extLst>
          </p:cNvPr>
          <p:cNvSpPr txBox="1"/>
          <p:nvPr/>
        </p:nvSpPr>
        <p:spPr>
          <a:xfrm>
            <a:off x="17061183" y="121788"/>
            <a:ext cx="7154838" cy="4524315"/>
          </a:xfrm>
          <a:custGeom>
            <a:avLst/>
            <a:gdLst>
              <a:gd name="csX0" fmla="*/ 0 w 7154838"/>
              <a:gd name="csY0" fmla="*/ 0 h 4524315"/>
              <a:gd name="csX1" fmla="*/ 524688 w 7154838"/>
              <a:gd name="csY1" fmla="*/ 0 h 4524315"/>
              <a:gd name="csX2" fmla="*/ 1120925 w 7154838"/>
              <a:gd name="csY2" fmla="*/ 0 h 4524315"/>
              <a:gd name="csX3" fmla="*/ 1860258 w 7154838"/>
              <a:gd name="csY3" fmla="*/ 0 h 4524315"/>
              <a:gd name="csX4" fmla="*/ 2528043 w 7154838"/>
              <a:gd name="csY4" fmla="*/ 0 h 4524315"/>
              <a:gd name="csX5" fmla="*/ 3052731 w 7154838"/>
              <a:gd name="csY5" fmla="*/ 0 h 4524315"/>
              <a:gd name="csX6" fmla="*/ 3792064 w 7154838"/>
              <a:gd name="csY6" fmla="*/ 0 h 4524315"/>
              <a:gd name="csX7" fmla="*/ 4245204 w 7154838"/>
              <a:gd name="csY7" fmla="*/ 0 h 4524315"/>
              <a:gd name="csX8" fmla="*/ 4626795 w 7154838"/>
              <a:gd name="csY8" fmla="*/ 0 h 4524315"/>
              <a:gd name="csX9" fmla="*/ 5079935 w 7154838"/>
              <a:gd name="csY9" fmla="*/ 0 h 4524315"/>
              <a:gd name="csX10" fmla="*/ 5819268 w 7154838"/>
              <a:gd name="csY10" fmla="*/ 0 h 4524315"/>
              <a:gd name="csX11" fmla="*/ 6487053 w 7154838"/>
              <a:gd name="csY11" fmla="*/ 0 h 4524315"/>
              <a:gd name="csX12" fmla="*/ 7154838 w 7154838"/>
              <a:gd name="csY12" fmla="*/ 0 h 4524315"/>
              <a:gd name="csX13" fmla="*/ 7154838 w 7154838"/>
              <a:gd name="csY13" fmla="*/ 475053 h 4524315"/>
              <a:gd name="csX14" fmla="*/ 7154838 w 7154838"/>
              <a:gd name="csY14" fmla="*/ 1085836 h 4524315"/>
              <a:gd name="csX15" fmla="*/ 7154838 w 7154838"/>
              <a:gd name="csY15" fmla="*/ 1606132 h 4524315"/>
              <a:gd name="csX16" fmla="*/ 7154838 w 7154838"/>
              <a:gd name="csY16" fmla="*/ 2171671 h 4524315"/>
              <a:gd name="csX17" fmla="*/ 7154838 w 7154838"/>
              <a:gd name="csY17" fmla="*/ 2601481 h 4524315"/>
              <a:gd name="csX18" fmla="*/ 7154838 w 7154838"/>
              <a:gd name="csY18" fmla="*/ 3212264 h 4524315"/>
              <a:gd name="csX19" fmla="*/ 7154838 w 7154838"/>
              <a:gd name="csY19" fmla="*/ 3823046 h 4524315"/>
              <a:gd name="csX20" fmla="*/ 7154838 w 7154838"/>
              <a:gd name="csY20" fmla="*/ 4524315 h 4524315"/>
              <a:gd name="csX21" fmla="*/ 6630150 w 7154838"/>
              <a:gd name="csY21" fmla="*/ 4524315 h 4524315"/>
              <a:gd name="csX22" fmla="*/ 6177010 w 7154838"/>
              <a:gd name="csY22" fmla="*/ 4524315 h 4524315"/>
              <a:gd name="csX23" fmla="*/ 5509225 w 7154838"/>
              <a:gd name="csY23" fmla="*/ 4524315 h 4524315"/>
              <a:gd name="csX24" fmla="*/ 4769892 w 7154838"/>
              <a:gd name="csY24" fmla="*/ 4524315 h 4524315"/>
              <a:gd name="csX25" fmla="*/ 4173656 w 7154838"/>
              <a:gd name="csY25" fmla="*/ 4524315 h 4524315"/>
              <a:gd name="csX26" fmla="*/ 3577419 w 7154838"/>
              <a:gd name="csY26" fmla="*/ 4524315 h 4524315"/>
              <a:gd name="csX27" fmla="*/ 2838086 w 7154838"/>
              <a:gd name="csY27" fmla="*/ 4524315 h 4524315"/>
              <a:gd name="csX28" fmla="*/ 2241849 w 7154838"/>
              <a:gd name="csY28" fmla="*/ 4524315 h 4524315"/>
              <a:gd name="csX29" fmla="*/ 1860258 w 7154838"/>
              <a:gd name="csY29" fmla="*/ 4524315 h 4524315"/>
              <a:gd name="csX30" fmla="*/ 1335570 w 7154838"/>
              <a:gd name="csY30" fmla="*/ 4524315 h 4524315"/>
              <a:gd name="csX31" fmla="*/ 810882 w 7154838"/>
              <a:gd name="csY31" fmla="*/ 4524315 h 4524315"/>
              <a:gd name="csX32" fmla="*/ 0 w 7154838"/>
              <a:gd name="csY32" fmla="*/ 4524315 h 4524315"/>
              <a:gd name="csX33" fmla="*/ 0 w 7154838"/>
              <a:gd name="csY33" fmla="*/ 4004019 h 4524315"/>
              <a:gd name="csX34" fmla="*/ 0 w 7154838"/>
              <a:gd name="csY34" fmla="*/ 3347993 h 4524315"/>
              <a:gd name="csX35" fmla="*/ 0 w 7154838"/>
              <a:gd name="csY35" fmla="*/ 2737211 h 4524315"/>
              <a:gd name="csX36" fmla="*/ 0 w 7154838"/>
              <a:gd name="csY36" fmla="*/ 2171671 h 4524315"/>
              <a:gd name="csX37" fmla="*/ 0 w 7154838"/>
              <a:gd name="csY37" fmla="*/ 1560889 h 4524315"/>
              <a:gd name="csX38" fmla="*/ 0 w 7154838"/>
              <a:gd name="csY38" fmla="*/ 950106 h 4524315"/>
              <a:gd name="csX39" fmla="*/ 0 w 7154838"/>
              <a:gd name="csY39" fmla="*/ 520296 h 4524315"/>
              <a:gd name="csX40" fmla="*/ 0 w 7154838"/>
              <a:gd name="csY40" fmla="*/ 0 h 452431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Lst>
            <a:rect l="l" t="t" r="r" b="b"/>
            <a:pathLst>
              <a:path w="7154838" h="4524315" extrusionOk="0">
                <a:moveTo>
                  <a:pt x="0" y="0"/>
                </a:moveTo>
                <a:cubicBezTo>
                  <a:pt x="140914" y="-56175"/>
                  <a:pt x="349527" y="53701"/>
                  <a:pt x="524688" y="0"/>
                </a:cubicBezTo>
                <a:cubicBezTo>
                  <a:pt x="699849" y="-53701"/>
                  <a:pt x="1000226" y="22590"/>
                  <a:pt x="1120925" y="0"/>
                </a:cubicBezTo>
                <a:cubicBezTo>
                  <a:pt x="1241624" y="-22590"/>
                  <a:pt x="1694513" y="53855"/>
                  <a:pt x="1860258" y="0"/>
                </a:cubicBezTo>
                <a:cubicBezTo>
                  <a:pt x="2026003" y="-53855"/>
                  <a:pt x="2350130" y="68207"/>
                  <a:pt x="2528043" y="0"/>
                </a:cubicBezTo>
                <a:cubicBezTo>
                  <a:pt x="2705956" y="-68207"/>
                  <a:pt x="2915195" y="40834"/>
                  <a:pt x="3052731" y="0"/>
                </a:cubicBezTo>
                <a:cubicBezTo>
                  <a:pt x="3190267" y="-40834"/>
                  <a:pt x="3554424" y="50108"/>
                  <a:pt x="3792064" y="0"/>
                </a:cubicBezTo>
                <a:cubicBezTo>
                  <a:pt x="4029704" y="-50108"/>
                  <a:pt x="4150179" y="2918"/>
                  <a:pt x="4245204" y="0"/>
                </a:cubicBezTo>
                <a:cubicBezTo>
                  <a:pt x="4340229" y="-2918"/>
                  <a:pt x="4471022" y="27128"/>
                  <a:pt x="4626795" y="0"/>
                </a:cubicBezTo>
                <a:cubicBezTo>
                  <a:pt x="4782568" y="-27128"/>
                  <a:pt x="4863353" y="28687"/>
                  <a:pt x="5079935" y="0"/>
                </a:cubicBezTo>
                <a:cubicBezTo>
                  <a:pt x="5296517" y="-28687"/>
                  <a:pt x="5517067" y="56758"/>
                  <a:pt x="5819268" y="0"/>
                </a:cubicBezTo>
                <a:cubicBezTo>
                  <a:pt x="6121469" y="-56758"/>
                  <a:pt x="6291360" y="69257"/>
                  <a:pt x="6487053" y="0"/>
                </a:cubicBezTo>
                <a:cubicBezTo>
                  <a:pt x="6682747" y="-69257"/>
                  <a:pt x="6910349" y="50361"/>
                  <a:pt x="7154838" y="0"/>
                </a:cubicBezTo>
                <a:cubicBezTo>
                  <a:pt x="7169287" y="111949"/>
                  <a:pt x="7147834" y="327943"/>
                  <a:pt x="7154838" y="475053"/>
                </a:cubicBezTo>
                <a:cubicBezTo>
                  <a:pt x="7161842" y="622163"/>
                  <a:pt x="7082177" y="819870"/>
                  <a:pt x="7154838" y="1085836"/>
                </a:cubicBezTo>
                <a:cubicBezTo>
                  <a:pt x="7227499" y="1351802"/>
                  <a:pt x="7126987" y="1414111"/>
                  <a:pt x="7154838" y="1606132"/>
                </a:cubicBezTo>
                <a:cubicBezTo>
                  <a:pt x="7182689" y="1798153"/>
                  <a:pt x="7144266" y="1941920"/>
                  <a:pt x="7154838" y="2171671"/>
                </a:cubicBezTo>
                <a:cubicBezTo>
                  <a:pt x="7165410" y="2401422"/>
                  <a:pt x="7109864" y="2454383"/>
                  <a:pt x="7154838" y="2601481"/>
                </a:cubicBezTo>
                <a:cubicBezTo>
                  <a:pt x="7199812" y="2748579"/>
                  <a:pt x="7116011" y="2936571"/>
                  <a:pt x="7154838" y="3212264"/>
                </a:cubicBezTo>
                <a:cubicBezTo>
                  <a:pt x="7193665" y="3487957"/>
                  <a:pt x="7116304" y="3575143"/>
                  <a:pt x="7154838" y="3823046"/>
                </a:cubicBezTo>
                <a:cubicBezTo>
                  <a:pt x="7193372" y="4070949"/>
                  <a:pt x="7128101" y="4233509"/>
                  <a:pt x="7154838" y="4524315"/>
                </a:cubicBezTo>
                <a:cubicBezTo>
                  <a:pt x="7006597" y="4527429"/>
                  <a:pt x="6855738" y="4510965"/>
                  <a:pt x="6630150" y="4524315"/>
                </a:cubicBezTo>
                <a:cubicBezTo>
                  <a:pt x="6404562" y="4537665"/>
                  <a:pt x="6384669" y="4514242"/>
                  <a:pt x="6177010" y="4524315"/>
                </a:cubicBezTo>
                <a:cubicBezTo>
                  <a:pt x="5969351" y="4534388"/>
                  <a:pt x="5789463" y="4462288"/>
                  <a:pt x="5509225" y="4524315"/>
                </a:cubicBezTo>
                <a:cubicBezTo>
                  <a:pt x="5228987" y="4586342"/>
                  <a:pt x="5004870" y="4504607"/>
                  <a:pt x="4769892" y="4524315"/>
                </a:cubicBezTo>
                <a:cubicBezTo>
                  <a:pt x="4534914" y="4544023"/>
                  <a:pt x="4325406" y="4495505"/>
                  <a:pt x="4173656" y="4524315"/>
                </a:cubicBezTo>
                <a:cubicBezTo>
                  <a:pt x="4021906" y="4553125"/>
                  <a:pt x="3763339" y="4478224"/>
                  <a:pt x="3577419" y="4524315"/>
                </a:cubicBezTo>
                <a:cubicBezTo>
                  <a:pt x="3391499" y="4570406"/>
                  <a:pt x="3106149" y="4439962"/>
                  <a:pt x="2838086" y="4524315"/>
                </a:cubicBezTo>
                <a:cubicBezTo>
                  <a:pt x="2570023" y="4608668"/>
                  <a:pt x="2365986" y="4484739"/>
                  <a:pt x="2241849" y="4524315"/>
                </a:cubicBezTo>
                <a:cubicBezTo>
                  <a:pt x="2117712" y="4563891"/>
                  <a:pt x="2027779" y="4514338"/>
                  <a:pt x="1860258" y="4524315"/>
                </a:cubicBezTo>
                <a:cubicBezTo>
                  <a:pt x="1692737" y="4534292"/>
                  <a:pt x="1492842" y="4463239"/>
                  <a:pt x="1335570" y="4524315"/>
                </a:cubicBezTo>
                <a:cubicBezTo>
                  <a:pt x="1178298" y="4585391"/>
                  <a:pt x="951312" y="4505108"/>
                  <a:pt x="810882" y="4524315"/>
                </a:cubicBezTo>
                <a:cubicBezTo>
                  <a:pt x="670452" y="4543522"/>
                  <a:pt x="281285" y="4463421"/>
                  <a:pt x="0" y="4524315"/>
                </a:cubicBezTo>
                <a:cubicBezTo>
                  <a:pt x="-14752" y="4356293"/>
                  <a:pt x="56667" y="4237528"/>
                  <a:pt x="0" y="4004019"/>
                </a:cubicBezTo>
                <a:cubicBezTo>
                  <a:pt x="-56667" y="3770510"/>
                  <a:pt x="30711" y="3543881"/>
                  <a:pt x="0" y="3347993"/>
                </a:cubicBezTo>
                <a:cubicBezTo>
                  <a:pt x="-30711" y="3152105"/>
                  <a:pt x="65917" y="2899802"/>
                  <a:pt x="0" y="2737211"/>
                </a:cubicBezTo>
                <a:cubicBezTo>
                  <a:pt x="-65917" y="2574620"/>
                  <a:pt x="6638" y="2291101"/>
                  <a:pt x="0" y="2171671"/>
                </a:cubicBezTo>
                <a:cubicBezTo>
                  <a:pt x="-6638" y="2052241"/>
                  <a:pt x="68288" y="1726188"/>
                  <a:pt x="0" y="1560889"/>
                </a:cubicBezTo>
                <a:cubicBezTo>
                  <a:pt x="-68288" y="1395590"/>
                  <a:pt x="56297" y="1189068"/>
                  <a:pt x="0" y="950106"/>
                </a:cubicBezTo>
                <a:cubicBezTo>
                  <a:pt x="-56297" y="711144"/>
                  <a:pt x="36819" y="716171"/>
                  <a:pt x="0" y="520296"/>
                </a:cubicBezTo>
                <a:cubicBezTo>
                  <a:pt x="-36819" y="324421"/>
                  <a:pt x="11315" y="210975"/>
                  <a:pt x="0" y="0"/>
                </a:cubicBezTo>
                <a:close/>
              </a:path>
            </a:pathLst>
          </a:custGeom>
          <a:noFill/>
          <a:ln w="76200">
            <a:solidFill>
              <a:schemeClr val="tx1">
                <a:alpha val="20006"/>
              </a:schemeClr>
            </a:solidFill>
            <a:extLst>
              <a:ext uri="{C807C97D-BFC1-408E-A445-0C87EB9F89A2}">
                <ask:lineSketchStyleProps xmlns:ask="http://schemas.microsoft.com/office/drawing/2018/sketchyshapes" sd="4283315133">
                  <a:prstGeom prst="rect">
                    <a:avLst/>
                  </a:prstGeom>
                  <ask:type>
                    <ask:lineSketchScribble/>
                  </ask:type>
                </ask:lineSketchStyleProps>
              </a:ext>
            </a:extLst>
          </a:ln>
          <a:effectLst>
            <a:innerShdw blurRad="63500" dist="50800" dir="2700000">
              <a:prstClr val="black">
                <a:alpha val="50000"/>
              </a:prstClr>
            </a:inn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solidFill>
                  <a:srgbClr val="569CD6">
                    <a:alpha val="20000"/>
                  </a:srgbClr>
                </a:solidFill>
                <a:latin typeface="Menlo"/>
              </a:rPr>
              <a:t>template</a:t>
            </a:r>
            <a:r>
              <a:rPr lang="en-US" sz="2400">
                <a:solidFill>
                  <a:srgbClr val="CCCCCC">
                    <a:alpha val="20000"/>
                  </a:srgbClr>
                </a:solidFill>
                <a:latin typeface="Menlo"/>
              </a:rPr>
              <a:t> </a:t>
            </a:r>
            <a:r>
              <a:rPr lang="en-US" sz="2400">
                <a:solidFill>
                  <a:srgbClr val="FFC000">
                    <a:alpha val="20000"/>
                  </a:srgbClr>
                </a:solidFill>
                <a:latin typeface="Menlo"/>
              </a:rPr>
              <a:t>Division</a:t>
            </a:r>
            <a:r>
              <a:rPr lang="en-US" sz="2400">
                <a:solidFill>
                  <a:schemeClr val="accent6">
                    <a:lumMod val="10000"/>
                    <a:alpha val="20000"/>
                  </a:schemeClr>
                </a:solidFill>
                <a:latin typeface="Menlo"/>
              </a:rPr>
              <a:t>() {</a:t>
            </a:r>
          </a:p>
          <a:p>
            <a:r>
              <a:rPr lang="en-US" sz="2400">
                <a:solidFill>
                  <a:srgbClr val="569CD6">
                    <a:alpha val="20000"/>
                  </a:srgbClr>
                </a:solidFill>
                <a:latin typeface="Menlo"/>
              </a:rPr>
              <a:t>  </a:t>
            </a:r>
          </a:p>
          <a:p>
            <a:r>
              <a:rPr lang="en-US" sz="2400">
                <a:solidFill>
                  <a:srgbClr val="569CD6">
                    <a:alpha val="20000"/>
                  </a:srgbClr>
                </a:solidFill>
                <a:latin typeface="Menlo"/>
              </a:rPr>
              <a:t>  signal </a:t>
            </a:r>
            <a:r>
              <a:rPr lang="en-US" sz="2400">
                <a:solidFill>
                  <a:srgbClr val="EB3950">
                    <a:alpha val="20000"/>
                  </a:srgbClr>
                </a:solidFill>
                <a:latin typeface="Menlo"/>
              </a:rPr>
              <a:t>private</a:t>
            </a:r>
            <a:r>
              <a:rPr lang="en-US" sz="2400">
                <a:solidFill>
                  <a:srgbClr val="CCCCCC">
                    <a:alpha val="20000"/>
                  </a:srgbClr>
                </a:solidFill>
                <a:latin typeface="Menlo"/>
              </a:rPr>
              <a:t> </a:t>
            </a:r>
            <a:r>
              <a:rPr lang="en-US" sz="2400">
                <a:solidFill>
                  <a:srgbClr val="569CD6">
                    <a:alpha val="20000"/>
                  </a:srgbClr>
                </a:solidFill>
                <a:latin typeface="Menlo"/>
              </a:rPr>
              <a:t>input</a:t>
            </a:r>
            <a:r>
              <a:rPr lang="en-US" sz="2400">
                <a:solidFill>
                  <a:srgbClr val="CCCCCC">
                    <a:alpha val="20000"/>
                  </a:srgbClr>
                </a:solidFill>
                <a:latin typeface="Menlo"/>
              </a:rPr>
              <a:t> </a:t>
            </a:r>
            <a:r>
              <a:rPr lang="en-US" sz="2400">
                <a:solidFill>
                  <a:schemeClr val="accent6">
                    <a:lumMod val="10000"/>
                    <a:alpha val="20000"/>
                  </a:schemeClr>
                </a:solidFill>
                <a:latin typeface="Menlo"/>
              </a:rPr>
              <a:t>a;</a:t>
            </a:r>
          </a:p>
          <a:p>
            <a:r>
              <a:rPr lang="en-US" sz="2400">
                <a:solidFill>
                  <a:srgbClr val="569CD6">
                    <a:alpha val="20000"/>
                  </a:srgbClr>
                </a:solidFill>
                <a:latin typeface="Menlo"/>
              </a:rPr>
              <a:t>  signal input</a:t>
            </a:r>
            <a:r>
              <a:rPr lang="en-US" sz="2400">
                <a:solidFill>
                  <a:srgbClr val="CCCCCC">
                    <a:alpha val="20000"/>
                  </a:srgbClr>
                </a:solidFill>
                <a:latin typeface="Menlo"/>
              </a:rPr>
              <a:t> </a:t>
            </a:r>
            <a:r>
              <a:rPr lang="nl-BE" sz="2400">
                <a:solidFill>
                  <a:schemeClr val="accent6">
                    <a:lumMod val="10000"/>
                    <a:alpha val="20000"/>
                  </a:schemeClr>
                </a:solidFill>
                <a:highlight>
                  <a:srgbClr val="FFFF00"/>
                </a:highlight>
                <a:latin typeface="Menlo" panose="020B0609030804020204" pitchFamily="49" charset="0"/>
                <a:ea typeface="Menlo" panose="020B0609030804020204" pitchFamily="49" charset="0"/>
                <a:cs typeface="Menlo" panose="020B0609030804020204" pitchFamily="49" charset="0"/>
              </a:rPr>
              <a:t>{nonZero}</a:t>
            </a:r>
            <a:r>
              <a:rPr lang="en-US" sz="2400">
                <a:solidFill>
                  <a:srgbClr val="CCCCCC">
                    <a:alpha val="20000"/>
                  </a:srgbClr>
                </a:solidFill>
                <a:latin typeface="Menlo"/>
              </a:rPr>
              <a:t> </a:t>
            </a:r>
            <a:r>
              <a:rPr lang="en-US" sz="2400">
                <a:solidFill>
                  <a:schemeClr val="accent6">
                    <a:lumMod val="10000"/>
                    <a:alpha val="20000"/>
                  </a:schemeClr>
                </a:solidFill>
                <a:latin typeface="Menlo"/>
              </a:rPr>
              <a:t>b;</a:t>
            </a:r>
            <a:endParaRPr lang="en-US" sz="2400">
              <a:solidFill>
                <a:srgbClr val="569CD6">
                  <a:alpha val="20000"/>
                </a:srgbClr>
              </a:solidFill>
              <a:latin typeface="Menlo"/>
            </a:endParaRPr>
          </a:p>
          <a:p>
            <a:r>
              <a:rPr lang="en-US" sz="2400">
                <a:solidFill>
                  <a:srgbClr val="569CD6">
                    <a:alpha val="20000"/>
                  </a:srgbClr>
                </a:solidFill>
                <a:latin typeface="Menlo"/>
              </a:rPr>
              <a:t>  signal</a:t>
            </a:r>
            <a:r>
              <a:rPr lang="en-US" sz="2400">
                <a:solidFill>
                  <a:srgbClr val="CCCCCC">
                    <a:alpha val="20000"/>
                  </a:srgbClr>
                </a:solidFill>
                <a:latin typeface="Menlo"/>
              </a:rPr>
              <a:t> </a:t>
            </a:r>
            <a:r>
              <a:rPr lang="en-US" sz="2400">
                <a:solidFill>
                  <a:srgbClr val="569CD6">
                    <a:alpha val="20000"/>
                  </a:srgbClr>
                </a:solidFill>
                <a:latin typeface="Menlo"/>
              </a:rPr>
              <a:t>output</a:t>
            </a:r>
            <a:r>
              <a:rPr lang="en-US" sz="2400">
                <a:solidFill>
                  <a:srgbClr val="CCCCCC">
                    <a:alpha val="20000"/>
                  </a:srgbClr>
                </a:solidFill>
                <a:latin typeface="Menlo"/>
              </a:rPr>
              <a:t> </a:t>
            </a:r>
            <a:r>
              <a:rPr lang="en-US" sz="2400">
                <a:solidFill>
                  <a:schemeClr val="accent6">
                    <a:lumMod val="10000"/>
                    <a:alpha val="20000"/>
                  </a:schemeClr>
                </a:solidFill>
                <a:latin typeface="Menlo"/>
              </a:rPr>
              <a:t>out;</a:t>
            </a:r>
          </a:p>
          <a:p>
            <a:endParaRPr lang="en-US" sz="2400">
              <a:solidFill>
                <a:schemeClr val="accent6">
                  <a:lumMod val="10000"/>
                  <a:alpha val="20000"/>
                </a:schemeClr>
              </a:solidFill>
              <a:latin typeface="Menlo"/>
            </a:endParaRPr>
          </a:p>
          <a:p>
            <a:r>
              <a:rPr lang="en-US" sz="2400">
                <a:solidFill>
                  <a:schemeClr val="accent6">
                    <a:lumMod val="10000"/>
                    <a:alpha val="20000"/>
                  </a:schemeClr>
                </a:solidFill>
                <a:latin typeface="Menlo"/>
              </a:rPr>
              <a:t>  out </a:t>
            </a:r>
            <a:r>
              <a:rPr lang="en-US" sz="2400">
                <a:solidFill>
                  <a:srgbClr val="569CD6">
                    <a:alpha val="20000"/>
                  </a:srgbClr>
                </a:solidFill>
                <a:latin typeface="Menlo"/>
              </a:rPr>
              <a:t>&lt;--</a:t>
            </a:r>
            <a:r>
              <a:rPr lang="en-US" sz="2400">
                <a:solidFill>
                  <a:schemeClr val="accent6">
                    <a:lumMod val="10000"/>
                    <a:alpha val="20000"/>
                  </a:schemeClr>
                </a:solidFill>
                <a:latin typeface="Menlo"/>
              </a:rPr>
              <a:t> a / b;</a:t>
            </a:r>
          </a:p>
          <a:p>
            <a:br>
              <a:rPr lang="en-US" sz="2400">
                <a:solidFill>
                  <a:schemeClr val="tx1">
                    <a:alpha val="20000"/>
                  </a:schemeClr>
                </a:solidFill>
                <a:latin typeface="Menlo"/>
              </a:rPr>
            </a:br>
            <a:r>
              <a:rPr lang="en-US" sz="2400">
                <a:solidFill>
                  <a:schemeClr val="tx1">
                    <a:alpha val="20000"/>
                  </a:schemeClr>
                </a:solidFill>
                <a:latin typeface="Menlo"/>
              </a:rPr>
              <a:t>  </a:t>
            </a:r>
            <a:r>
              <a:rPr lang="en-US" sz="2400">
                <a:solidFill>
                  <a:schemeClr val="accent6">
                    <a:lumMod val="10000"/>
                    <a:alpha val="20000"/>
                  </a:schemeClr>
                </a:solidFill>
                <a:latin typeface="Menlo"/>
              </a:rPr>
              <a:t>out * b </a:t>
            </a:r>
            <a:r>
              <a:rPr lang="en-US" sz="2400">
                <a:solidFill>
                  <a:srgbClr val="569CD6">
                    <a:alpha val="20000"/>
                  </a:srgbClr>
                </a:solidFill>
                <a:latin typeface="Menlo"/>
              </a:rPr>
              <a:t>===</a:t>
            </a:r>
            <a:r>
              <a:rPr lang="en-US" sz="2400">
                <a:solidFill>
                  <a:schemeClr val="accent6">
                    <a:lumMod val="10000"/>
                    <a:alpha val="20000"/>
                  </a:schemeClr>
                </a:solidFill>
                <a:latin typeface="Menlo"/>
              </a:rPr>
              <a:t> a;</a:t>
            </a:r>
            <a:endParaRPr lang="en-US" sz="2400">
              <a:solidFill>
                <a:srgbClr val="569CD6">
                  <a:alpha val="20000"/>
                </a:srgbClr>
              </a:solidFill>
              <a:latin typeface="Menlo"/>
            </a:endParaRPr>
          </a:p>
          <a:p>
            <a:endParaRPr lang="en-US" sz="2400">
              <a:solidFill>
                <a:srgbClr val="569CD6">
                  <a:alpha val="20000"/>
                </a:srgbClr>
              </a:solidFill>
              <a:latin typeface="Menlo"/>
            </a:endParaRPr>
          </a:p>
          <a:p>
            <a:r>
              <a:rPr lang="en-US" sz="2400">
                <a:solidFill>
                  <a:schemeClr val="accent6">
                    <a:lumMod val="10000"/>
                    <a:alpha val="20000"/>
                  </a:schemeClr>
                </a:solidFill>
                <a:latin typeface="Menlo"/>
              </a:rPr>
              <a:t>}</a:t>
            </a:r>
          </a:p>
          <a:p>
            <a:endParaRPr lang="en-US" sz="2400">
              <a:solidFill>
                <a:srgbClr val="CCCCCC"/>
              </a:solidFill>
              <a:latin typeface="Menlo"/>
            </a:endParaRPr>
          </a:p>
        </p:txBody>
      </p:sp>
      <p:sp>
        <p:nvSpPr>
          <p:cNvPr id="7" name="Tekstvak 6">
            <a:extLst>
              <a:ext uri="{FF2B5EF4-FFF2-40B4-BE49-F238E27FC236}">
                <a16:creationId xmlns:a16="http://schemas.microsoft.com/office/drawing/2014/main" id="{FAB430EE-94DB-0BBF-86A0-C35BD495F2F8}"/>
              </a:ext>
            </a:extLst>
          </p:cNvPr>
          <p:cNvSpPr txBox="1"/>
          <p:nvPr/>
        </p:nvSpPr>
        <p:spPr>
          <a:xfrm>
            <a:off x="8611406" y="3417053"/>
            <a:ext cx="7154838" cy="4154984"/>
          </a:xfrm>
          <a:custGeom>
            <a:avLst/>
            <a:gdLst>
              <a:gd name="csX0" fmla="*/ 0 w 7154838"/>
              <a:gd name="csY0" fmla="*/ 0 h 4154984"/>
              <a:gd name="csX1" fmla="*/ 524688 w 7154838"/>
              <a:gd name="csY1" fmla="*/ 0 h 4154984"/>
              <a:gd name="csX2" fmla="*/ 1120925 w 7154838"/>
              <a:gd name="csY2" fmla="*/ 0 h 4154984"/>
              <a:gd name="csX3" fmla="*/ 1860258 w 7154838"/>
              <a:gd name="csY3" fmla="*/ 0 h 4154984"/>
              <a:gd name="csX4" fmla="*/ 2528043 w 7154838"/>
              <a:gd name="csY4" fmla="*/ 0 h 4154984"/>
              <a:gd name="csX5" fmla="*/ 3052731 w 7154838"/>
              <a:gd name="csY5" fmla="*/ 0 h 4154984"/>
              <a:gd name="csX6" fmla="*/ 3792064 w 7154838"/>
              <a:gd name="csY6" fmla="*/ 0 h 4154984"/>
              <a:gd name="csX7" fmla="*/ 4245204 w 7154838"/>
              <a:gd name="csY7" fmla="*/ 0 h 4154984"/>
              <a:gd name="csX8" fmla="*/ 4626795 w 7154838"/>
              <a:gd name="csY8" fmla="*/ 0 h 4154984"/>
              <a:gd name="csX9" fmla="*/ 5079935 w 7154838"/>
              <a:gd name="csY9" fmla="*/ 0 h 4154984"/>
              <a:gd name="csX10" fmla="*/ 5819268 w 7154838"/>
              <a:gd name="csY10" fmla="*/ 0 h 4154984"/>
              <a:gd name="csX11" fmla="*/ 6487053 w 7154838"/>
              <a:gd name="csY11" fmla="*/ 0 h 4154984"/>
              <a:gd name="csX12" fmla="*/ 7154838 w 7154838"/>
              <a:gd name="csY12" fmla="*/ 0 h 4154984"/>
              <a:gd name="csX13" fmla="*/ 7154838 w 7154838"/>
              <a:gd name="csY13" fmla="*/ 510469 h 4154984"/>
              <a:gd name="csX14" fmla="*/ 7154838 w 7154838"/>
              <a:gd name="csY14" fmla="*/ 1145588 h 4154984"/>
              <a:gd name="csX15" fmla="*/ 7154838 w 7154838"/>
              <a:gd name="csY15" fmla="*/ 1697608 h 4154984"/>
              <a:gd name="csX16" fmla="*/ 7154838 w 7154838"/>
              <a:gd name="csY16" fmla="*/ 2291177 h 4154984"/>
              <a:gd name="csX17" fmla="*/ 7154838 w 7154838"/>
              <a:gd name="csY17" fmla="*/ 2760097 h 4154984"/>
              <a:gd name="csX18" fmla="*/ 7154838 w 7154838"/>
              <a:gd name="csY18" fmla="*/ 3395215 h 4154984"/>
              <a:gd name="csX19" fmla="*/ 7154838 w 7154838"/>
              <a:gd name="csY19" fmla="*/ 4154984 h 4154984"/>
              <a:gd name="csX20" fmla="*/ 6558602 w 7154838"/>
              <a:gd name="csY20" fmla="*/ 4154984 h 4154984"/>
              <a:gd name="csX21" fmla="*/ 6177010 w 7154838"/>
              <a:gd name="csY21" fmla="*/ 4154984 h 4154984"/>
              <a:gd name="csX22" fmla="*/ 5723870 w 7154838"/>
              <a:gd name="csY22" fmla="*/ 4154984 h 4154984"/>
              <a:gd name="csX23" fmla="*/ 5056086 w 7154838"/>
              <a:gd name="csY23" fmla="*/ 4154984 h 4154984"/>
              <a:gd name="csX24" fmla="*/ 4316752 w 7154838"/>
              <a:gd name="csY24" fmla="*/ 4154984 h 4154984"/>
              <a:gd name="csX25" fmla="*/ 3720516 w 7154838"/>
              <a:gd name="csY25" fmla="*/ 4154984 h 4154984"/>
              <a:gd name="csX26" fmla="*/ 3124279 w 7154838"/>
              <a:gd name="csY26" fmla="*/ 4154984 h 4154984"/>
              <a:gd name="csX27" fmla="*/ 2384946 w 7154838"/>
              <a:gd name="csY27" fmla="*/ 4154984 h 4154984"/>
              <a:gd name="csX28" fmla="*/ 1788709 w 7154838"/>
              <a:gd name="csY28" fmla="*/ 4154984 h 4154984"/>
              <a:gd name="csX29" fmla="*/ 1407118 w 7154838"/>
              <a:gd name="csY29" fmla="*/ 4154984 h 4154984"/>
              <a:gd name="csX30" fmla="*/ 882430 w 7154838"/>
              <a:gd name="csY30" fmla="*/ 4154984 h 4154984"/>
              <a:gd name="csX31" fmla="*/ 0 w 7154838"/>
              <a:gd name="csY31" fmla="*/ 4154984 h 4154984"/>
              <a:gd name="csX32" fmla="*/ 0 w 7154838"/>
              <a:gd name="csY32" fmla="*/ 3686064 h 4154984"/>
              <a:gd name="csX33" fmla="*/ 0 w 7154838"/>
              <a:gd name="csY33" fmla="*/ 3175595 h 4154984"/>
              <a:gd name="csX34" fmla="*/ 0 w 7154838"/>
              <a:gd name="csY34" fmla="*/ 2498926 h 4154984"/>
              <a:gd name="csX35" fmla="*/ 0 w 7154838"/>
              <a:gd name="csY35" fmla="*/ 1863807 h 4154984"/>
              <a:gd name="csX36" fmla="*/ 0 w 7154838"/>
              <a:gd name="csY36" fmla="*/ 1270238 h 4154984"/>
              <a:gd name="csX37" fmla="*/ 0 w 7154838"/>
              <a:gd name="csY37" fmla="*/ 635119 h 4154984"/>
              <a:gd name="csX38" fmla="*/ 0 w 7154838"/>
              <a:gd name="csY38" fmla="*/ 0 h 415498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Lst>
            <a:rect l="l" t="t" r="r" b="b"/>
            <a:pathLst>
              <a:path w="7154838" h="4154984" extrusionOk="0">
                <a:moveTo>
                  <a:pt x="0" y="0"/>
                </a:moveTo>
                <a:cubicBezTo>
                  <a:pt x="140914" y="-56175"/>
                  <a:pt x="349527" y="53701"/>
                  <a:pt x="524688" y="0"/>
                </a:cubicBezTo>
                <a:cubicBezTo>
                  <a:pt x="699849" y="-53701"/>
                  <a:pt x="1000226" y="22590"/>
                  <a:pt x="1120925" y="0"/>
                </a:cubicBezTo>
                <a:cubicBezTo>
                  <a:pt x="1241624" y="-22590"/>
                  <a:pt x="1694513" y="53855"/>
                  <a:pt x="1860258" y="0"/>
                </a:cubicBezTo>
                <a:cubicBezTo>
                  <a:pt x="2026003" y="-53855"/>
                  <a:pt x="2350130" y="68207"/>
                  <a:pt x="2528043" y="0"/>
                </a:cubicBezTo>
                <a:cubicBezTo>
                  <a:pt x="2705956" y="-68207"/>
                  <a:pt x="2915195" y="40834"/>
                  <a:pt x="3052731" y="0"/>
                </a:cubicBezTo>
                <a:cubicBezTo>
                  <a:pt x="3190267" y="-40834"/>
                  <a:pt x="3554424" y="50108"/>
                  <a:pt x="3792064" y="0"/>
                </a:cubicBezTo>
                <a:cubicBezTo>
                  <a:pt x="4029704" y="-50108"/>
                  <a:pt x="4150179" y="2918"/>
                  <a:pt x="4245204" y="0"/>
                </a:cubicBezTo>
                <a:cubicBezTo>
                  <a:pt x="4340229" y="-2918"/>
                  <a:pt x="4471022" y="27128"/>
                  <a:pt x="4626795" y="0"/>
                </a:cubicBezTo>
                <a:cubicBezTo>
                  <a:pt x="4782568" y="-27128"/>
                  <a:pt x="4863353" y="28687"/>
                  <a:pt x="5079935" y="0"/>
                </a:cubicBezTo>
                <a:cubicBezTo>
                  <a:pt x="5296517" y="-28687"/>
                  <a:pt x="5517067" y="56758"/>
                  <a:pt x="5819268" y="0"/>
                </a:cubicBezTo>
                <a:cubicBezTo>
                  <a:pt x="6121469" y="-56758"/>
                  <a:pt x="6291360" y="69257"/>
                  <a:pt x="6487053" y="0"/>
                </a:cubicBezTo>
                <a:cubicBezTo>
                  <a:pt x="6682747" y="-69257"/>
                  <a:pt x="6910349" y="50361"/>
                  <a:pt x="7154838" y="0"/>
                </a:cubicBezTo>
                <a:cubicBezTo>
                  <a:pt x="7164127" y="218363"/>
                  <a:pt x="7116660" y="375394"/>
                  <a:pt x="7154838" y="510469"/>
                </a:cubicBezTo>
                <a:cubicBezTo>
                  <a:pt x="7193016" y="645544"/>
                  <a:pt x="7082597" y="937328"/>
                  <a:pt x="7154838" y="1145588"/>
                </a:cubicBezTo>
                <a:cubicBezTo>
                  <a:pt x="7227079" y="1353848"/>
                  <a:pt x="7148575" y="1572997"/>
                  <a:pt x="7154838" y="1697608"/>
                </a:cubicBezTo>
                <a:cubicBezTo>
                  <a:pt x="7161101" y="1822219"/>
                  <a:pt x="7122008" y="2134557"/>
                  <a:pt x="7154838" y="2291177"/>
                </a:cubicBezTo>
                <a:cubicBezTo>
                  <a:pt x="7187668" y="2447797"/>
                  <a:pt x="7101404" y="2633518"/>
                  <a:pt x="7154838" y="2760097"/>
                </a:cubicBezTo>
                <a:cubicBezTo>
                  <a:pt x="7208272" y="2886676"/>
                  <a:pt x="7144017" y="3186446"/>
                  <a:pt x="7154838" y="3395215"/>
                </a:cubicBezTo>
                <a:cubicBezTo>
                  <a:pt x="7165659" y="3603984"/>
                  <a:pt x="7068550" y="3930237"/>
                  <a:pt x="7154838" y="4154984"/>
                </a:cubicBezTo>
                <a:cubicBezTo>
                  <a:pt x="6859282" y="4208745"/>
                  <a:pt x="6768336" y="4094438"/>
                  <a:pt x="6558602" y="4154984"/>
                </a:cubicBezTo>
                <a:cubicBezTo>
                  <a:pt x="6348868" y="4215530"/>
                  <a:pt x="6344890" y="4116238"/>
                  <a:pt x="6177010" y="4154984"/>
                </a:cubicBezTo>
                <a:cubicBezTo>
                  <a:pt x="6009130" y="4193730"/>
                  <a:pt x="5931529" y="4144911"/>
                  <a:pt x="5723870" y="4154984"/>
                </a:cubicBezTo>
                <a:cubicBezTo>
                  <a:pt x="5516211" y="4165057"/>
                  <a:pt x="5335223" y="4086969"/>
                  <a:pt x="5056086" y="4154984"/>
                </a:cubicBezTo>
                <a:cubicBezTo>
                  <a:pt x="4776949" y="4222999"/>
                  <a:pt x="4553009" y="4138165"/>
                  <a:pt x="4316752" y="4154984"/>
                </a:cubicBezTo>
                <a:cubicBezTo>
                  <a:pt x="4080495" y="4171803"/>
                  <a:pt x="3872266" y="4126174"/>
                  <a:pt x="3720516" y="4154984"/>
                </a:cubicBezTo>
                <a:cubicBezTo>
                  <a:pt x="3568766" y="4183794"/>
                  <a:pt x="3310199" y="4108893"/>
                  <a:pt x="3124279" y="4154984"/>
                </a:cubicBezTo>
                <a:cubicBezTo>
                  <a:pt x="2938359" y="4201075"/>
                  <a:pt x="2653009" y="4070631"/>
                  <a:pt x="2384946" y="4154984"/>
                </a:cubicBezTo>
                <a:cubicBezTo>
                  <a:pt x="2116883" y="4239337"/>
                  <a:pt x="1912846" y="4115408"/>
                  <a:pt x="1788709" y="4154984"/>
                </a:cubicBezTo>
                <a:cubicBezTo>
                  <a:pt x="1664572" y="4194560"/>
                  <a:pt x="1574639" y="4145007"/>
                  <a:pt x="1407118" y="4154984"/>
                </a:cubicBezTo>
                <a:cubicBezTo>
                  <a:pt x="1239597" y="4164961"/>
                  <a:pt x="1039702" y="4093908"/>
                  <a:pt x="882430" y="4154984"/>
                </a:cubicBezTo>
                <a:cubicBezTo>
                  <a:pt x="725158" y="4216060"/>
                  <a:pt x="426527" y="4135976"/>
                  <a:pt x="0" y="4154984"/>
                </a:cubicBezTo>
                <a:cubicBezTo>
                  <a:pt x="-48733" y="3996747"/>
                  <a:pt x="27461" y="3786147"/>
                  <a:pt x="0" y="3686064"/>
                </a:cubicBezTo>
                <a:cubicBezTo>
                  <a:pt x="-27461" y="3585981"/>
                  <a:pt x="52657" y="3428083"/>
                  <a:pt x="0" y="3175595"/>
                </a:cubicBezTo>
                <a:cubicBezTo>
                  <a:pt x="-52657" y="2923107"/>
                  <a:pt x="6077" y="2830182"/>
                  <a:pt x="0" y="2498926"/>
                </a:cubicBezTo>
                <a:cubicBezTo>
                  <a:pt x="-6077" y="2167670"/>
                  <a:pt x="70251" y="2026931"/>
                  <a:pt x="0" y="1863807"/>
                </a:cubicBezTo>
                <a:cubicBezTo>
                  <a:pt x="-70251" y="1700683"/>
                  <a:pt x="66701" y="1488832"/>
                  <a:pt x="0" y="1270238"/>
                </a:cubicBezTo>
                <a:cubicBezTo>
                  <a:pt x="-66701" y="1051644"/>
                  <a:pt x="32068" y="816693"/>
                  <a:pt x="0" y="635119"/>
                </a:cubicBezTo>
                <a:cubicBezTo>
                  <a:pt x="-32068" y="453545"/>
                  <a:pt x="11381" y="207782"/>
                  <a:pt x="0" y="0"/>
                </a:cubicBezTo>
                <a:close/>
              </a:path>
            </a:pathLst>
          </a:custGeom>
          <a:noFill/>
          <a:ln w="76200">
            <a:solidFill>
              <a:schemeClr val="tx1"/>
            </a:solidFill>
            <a:extLst>
              <a:ext uri="{C807C97D-BFC1-408E-A445-0C87EB9F89A2}">
                <ask:lineSketchStyleProps xmlns:ask="http://schemas.microsoft.com/office/drawing/2018/sketchyshapes" sd="4283315133">
                  <a:prstGeom prst="rect">
                    <a:avLst/>
                  </a:prstGeom>
                  <ask:type>
                    <ask:lineSketchScribble/>
                  </ask:type>
                </ask:lineSketchStyleProps>
              </a:ext>
            </a:extLst>
          </a:ln>
          <a:effectLst>
            <a:innerShdw blurRad="63500" dist="50800" dir="2700000">
              <a:prstClr val="black">
                <a:alpha val="50000"/>
              </a:prstClr>
            </a:inn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solidFill>
                  <a:srgbClr val="569CD6"/>
                </a:solidFill>
                <a:latin typeface="Menlo"/>
              </a:rPr>
              <a:t>template</a:t>
            </a:r>
            <a:r>
              <a:rPr lang="en-US" sz="2400">
                <a:solidFill>
                  <a:srgbClr val="CCCCCC"/>
                </a:solidFill>
                <a:latin typeface="Menlo"/>
              </a:rPr>
              <a:t> </a:t>
            </a:r>
            <a:r>
              <a:rPr lang="en-US" sz="2400" err="1">
                <a:solidFill>
                  <a:srgbClr val="FFC000"/>
                </a:solidFill>
                <a:latin typeface="Menlo"/>
              </a:rPr>
              <a:t>BadDivision</a:t>
            </a:r>
            <a:r>
              <a:rPr lang="en-US" sz="2400">
                <a:solidFill>
                  <a:schemeClr val="accent6">
                    <a:lumMod val="10000"/>
                  </a:schemeClr>
                </a:solidFill>
                <a:latin typeface="Menlo"/>
              </a:rPr>
              <a:t>() {</a:t>
            </a:r>
          </a:p>
          <a:p>
            <a:r>
              <a:rPr lang="en-US" sz="2400">
                <a:solidFill>
                  <a:srgbClr val="569CD6"/>
                </a:solidFill>
                <a:latin typeface="Menlo"/>
              </a:rPr>
              <a:t>  </a:t>
            </a:r>
          </a:p>
          <a:p>
            <a:r>
              <a:rPr lang="en-US" sz="2400">
                <a:solidFill>
                  <a:srgbClr val="569CD6"/>
                </a:solidFill>
                <a:latin typeface="Menlo"/>
              </a:rPr>
              <a:t>  ...</a:t>
            </a:r>
            <a:endParaRPr lang="en-US" sz="2400">
              <a:solidFill>
                <a:schemeClr val="accent6">
                  <a:lumMod val="10000"/>
                </a:schemeClr>
              </a:solidFill>
              <a:latin typeface="Menlo"/>
            </a:endParaRPr>
          </a:p>
          <a:p>
            <a:r>
              <a:rPr lang="en-US" sz="2400">
                <a:solidFill>
                  <a:schemeClr val="accent6">
                    <a:lumMod val="10000"/>
                  </a:schemeClr>
                </a:solidFill>
                <a:latin typeface="Menlo"/>
              </a:rPr>
              <a:t> </a:t>
            </a:r>
          </a:p>
          <a:p>
            <a:r>
              <a:rPr lang="en-US" sz="2400" i="1">
                <a:solidFill>
                  <a:schemeClr val="accent6">
                    <a:lumMod val="10000"/>
                  </a:schemeClr>
                </a:solidFill>
                <a:latin typeface="Menlo"/>
              </a:rPr>
              <a:t>  </a:t>
            </a:r>
            <a:endParaRPr lang="en-US" sz="2400">
              <a:solidFill>
                <a:schemeClr val="accent6">
                  <a:lumMod val="10000"/>
                </a:schemeClr>
              </a:solidFill>
              <a:latin typeface="Menlo"/>
            </a:endParaRPr>
          </a:p>
          <a:p>
            <a:r>
              <a:rPr lang="en-US" sz="2400">
                <a:solidFill>
                  <a:schemeClr val="accent6">
                    <a:lumMod val="10000"/>
                  </a:schemeClr>
                </a:solidFill>
                <a:latin typeface="Menlo"/>
              </a:rPr>
              <a:t>	</a:t>
            </a:r>
          </a:p>
          <a:p>
            <a:r>
              <a:rPr lang="en-US" sz="2400" i="1">
                <a:solidFill>
                  <a:schemeClr val="accent6">
                    <a:lumMod val="10000"/>
                  </a:schemeClr>
                </a:solidFill>
                <a:latin typeface="Menlo"/>
              </a:rPr>
              <a:t>  </a:t>
            </a:r>
            <a:r>
              <a:rPr lang="en-US" sz="2400">
                <a:solidFill>
                  <a:schemeClr val="accent6">
                    <a:lumMod val="10000"/>
                  </a:schemeClr>
                </a:solidFill>
                <a:latin typeface="Menlo"/>
              </a:rPr>
              <a:t>d </a:t>
            </a:r>
            <a:r>
              <a:rPr lang="en-US" sz="2400">
                <a:solidFill>
                  <a:srgbClr val="569CD6"/>
                </a:solidFill>
                <a:latin typeface="Menlo"/>
              </a:rPr>
              <a:t>&lt;==</a:t>
            </a:r>
            <a:r>
              <a:rPr lang="en-US" sz="2400">
                <a:solidFill>
                  <a:schemeClr val="accent6">
                    <a:lumMod val="10000"/>
                  </a:schemeClr>
                </a:solidFill>
                <a:latin typeface="Menlo"/>
              </a:rPr>
              <a:t> </a:t>
            </a:r>
            <a:r>
              <a:rPr lang="en-US" sz="2400" i="1">
                <a:solidFill>
                  <a:schemeClr val="accent6">
                    <a:lumMod val="10000"/>
                  </a:schemeClr>
                </a:solidFill>
                <a:latin typeface="Menlo"/>
              </a:rPr>
              <a:t>Division</a:t>
            </a:r>
            <a:r>
              <a:rPr lang="en-US" sz="2400">
                <a:solidFill>
                  <a:schemeClr val="accent6">
                    <a:lumMod val="10000"/>
                  </a:schemeClr>
                </a:solidFill>
                <a:latin typeface="Menlo"/>
              </a:rPr>
              <a:t>(a, b);</a:t>
            </a:r>
          </a:p>
          <a:p>
            <a:endParaRPr lang="en-US" sz="2400">
              <a:solidFill>
                <a:schemeClr val="accent6">
                  <a:lumMod val="10000"/>
                </a:schemeClr>
              </a:solidFill>
              <a:latin typeface="Menlo"/>
            </a:endParaRPr>
          </a:p>
          <a:p>
            <a:r>
              <a:rPr lang="en-US" sz="2400">
                <a:solidFill>
                  <a:schemeClr val="accent6">
                    <a:lumMod val="10000"/>
                  </a:schemeClr>
                </a:solidFill>
                <a:latin typeface="Menlo"/>
              </a:rPr>
              <a:t>  out </a:t>
            </a:r>
            <a:r>
              <a:rPr lang="en-US" sz="2400">
                <a:solidFill>
                  <a:srgbClr val="569CD6"/>
                </a:solidFill>
                <a:latin typeface="Menlo"/>
              </a:rPr>
              <a:t>&lt;==</a:t>
            </a:r>
            <a:r>
              <a:rPr lang="en-US" sz="2400">
                <a:solidFill>
                  <a:schemeClr val="accent6">
                    <a:lumMod val="10000"/>
                  </a:schemeClr>
                </a:solidFill>
                <a:latin typeface="Menlo"/>
              </a:rPr>
              <a:t> </a:t>
            </a:r>
            <a:r>
              <a:rPr lang="en-US" sz="2400" err="1">
                <a:solidFill>
                  <a:schemeClr val="accent6">
                    <a:lumMod val="10000"/>
                  </a:schemeClr>
                </a:solidFill>
                <a:latin typeface="Menlo"/>
              </a:rPr>
              <a:t>d.out</a:t>
            </a:r>
            <a:r>
              <a:rPr lang="en-US" sz="2400">
                <a:solidFill>
                  <a:schemeClr val="accent6">
                    <a:lumMod val="10000"/>
                  </a:schemeClr>
                </a:solidFill>
                <a:latin typeface="Menlo"/>
              </a:rPr>
              <a:t>;</a:t>
            </a:r>
            <a:endParaRPr lang="en-US" sz="2400">
              <a:solidFill>
                <a:srgbClr val="569CD6"/>
              </a:solidFill>
              <a:latin typeface="Menlo"/>
            </a:endParaRPr>
          </a:p>
          <a:p>
            <a:endParaRPr lang="en-US" sz="2400">
              <a:solidFill>
                <a:srgbClr val="569CD6"/>
              </a:solidFill>
              <a:latin typeface="Menlo"/>
            </a:endParaRPr>
          </a:p>
          <a:p>
            <a:r>
              <a:rPr lang="en-US" sz="2400">
                <a:solidFill>
                  <a:schemeClr val="accent6">
                    <a:lumMod val="10000"/>
                  </a:schemeClr>
                </a:solidFill>
                <a:latin typeface="Menlo"/>
              </a:rPr>
              <a:t>}</a:t>
            </a:r>
          </a:p>
        </p:txBody>
      </p:sp>
      <p:sp>
        <p:nvSpPr>
          <p:cNvPr id="8" name="Vrije vorm 7">
            <a:extLst>
              <a:ext uri="{FF2B5EF4-FFF2-40B4-BE49-F238E27FC236}">
                <a16:creationId xmlns:a16="http://schemas.microsoft.com/office/drawing/2014/main" id="{CB5AECD7-8CD6-4D5D-8EC9-63A9175F7944}"/>
              </a:ext>
            </a:extLst>
          </p:cNvPr>
          <p:cNvSpPr/>
          <p:nvPr/>
        </p:nvSpPr>
        <p:spPr>
          <a:xfrm>
            <a:off x="10960274" y="2280558"/>
            <a:ext cx="6057900" cy="3390900"/>
          </a:xfrm>
          <a:custGeom>
            <a:avLst/>
            <a:gdLst>
              <a:gd name="csX0" fmla="*/ 0 w 6057900"/>
              <a:gd name="csY0" fmla="*/ 3390900 h 3390900"/>
              <a:gd name="csX1" fmla="*/ 2990850 w 6057900"/>
              <a:gd name="csY1" fmla="*/ 2705100 h 3390900"/>
              <a:gd name="csX2" fmla="*/ 6057900 w 6057900"/>
              <a:gd name="csY2" fmla="*/ 0 h 3390900"/>
            </a:gdLst>
            <a:ahLst/>
            <a:cxnLst>
              <a:cxn ang="0">
                <a:pos x="csX0" y="csY0"/>
              </a:cxn>
              <a:cxn ang="0">
                <a:pos x="csX1" y="csY1"/>
              </a:cxn>
              <a:cxn ang="0">
                <a:pos x="csX2" y="csY2"/>
              </a:cxn>
            </a:cxnLst>
            <a:rect l="l" t="t" r="r" b="b"/>
            <a:pathLst>
              <a:path w="6057900" h="3390900">
                <a:moveTo>
                  <a:pt x="0" y="3390900"/>
                </a:moveTo>
                <a:cubicBezTo>
                  <a:pt x="990600" y="3330575"/>
                  <a:pt x="1981200" y="3270250"/>
                  <a:pt x="2990850" y="2705100"/>
                </a:cubicBezTo>
                <a:cubicBezTo>
                  <a:pt x="4000500" y="2139950"/>
                  <a:pt x="5029200" y="1069975"/>
                  <a:pt x="6057900" y="0"/>
                </a:cubicBezTo>
              </a:path>
            </a:pathLst>
          </a:custGeom>
          <a:noFill/>
          <a:ln w="57150">
            <a:solidFill>
              <a:schemeClr val="accent6">
                <a:lumMod val="10000"/>
                <a:alpha val="2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73417088"/>
      </p:ext>
    </p:extLst>
  </p:cSld>
  <p:clrMapOvr>
    <a:masterClrMapping/>
  </p:clrMapOvr>
  <p:transition spd="med"/>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CB5D71-4473-B659-9ADB-E8BD7FF6354C}"/>
            </a:ext>
          </a:extLst>
        </p:cNvPr>
        <p:cNvGrpSpPr/>
        <p:nvPr/>
      </p:nvGrpSpPr>
      <p:grpSpPr>
        <a:xfrm>
          <a:off x="0" y="0"/>
          <a:ext cx="0" cy="0"/>
          <a:chOff x="0" y="0"/>
          <a:chExt cx="0" cy="0"/>
        </a:xfrm>
      </p:grpSpPr>
      <p:sp>
        <p:nvSpPr>
          <p:cNvPr id="3" name="Tekstvak 2">
            <a:extLst>
              <a:ext uri="{FF2B5EF4-FFF2-40B4-BE49-F238E27FC236}">
                <a16:creationId xmlns:a16="http://schemas.microsoft.com/office/drawing/2014/main" id="{ADF9BD14-5506-E7B9-F22B-5491AB202E33}"/>
              </a:ext>
            </a:extLst>
          </p:cNvPr>
          <p:cNvSpPr txBox="1"/>
          <p:nvPr/>
        </p:nvSpPr>
        <p:spPr>
          <a:xfrm>
            <a:off x="1132206" y="921160"/>
            <a:ext cx="17547681" cy="1323439"/>
          </a:xfrm>
          <a:prstGeom prst="rect">
            <a:avLst/>
          </a:prstGeom>
          <a:noFill/>
        </p:spPr>
        <p:txBody>
          <a:bodyPr wrap="square">
            <a:spAutoFit/>
          </a:bodyPr>
          <a:lstStyle/>
          <a:p>
            <a:pPr>
              <a:spcBef>
                <a:spcPts val="0"/>
              </a:spcBef>
              <a:spcAft>
                <a:spcPts val="0"/>
              </a:spcAft>
            </a:pPr>
            <a:r>
              <a:rPr lang="nl-BE" sz="8000" b="1" dirty="0">
                <a:latin typeface="Nunito" pitchFamily="2" charset="77"/>
              </a:rPr>
              <a:t>Insight #2: Abstract Values</a:t>
            </a:r>
            <a:endParaRPr lang="nl-BE" sz="11500" dirty="0"/>
          </a:p>
        </p:txBody>
      </p:sp>
      <p:sp>
        <p:nvSpPr>
          <p:cNvPr id="34" name="Tekstvak 33">
            <a:extLst>
              <a:ext uri="{FF2B5EF4-FFF2-40B4-BE49-F238E27FC236}">
                <a16:creationId xmlns:a16="http://schemas.microsoft.com/office/drawing/2014/main" id="{33174766-DC82-30C9-96C8-7B44A97BF7E1}"/>
              </a:ext>
            </a:extLst>
          </p:cNvPr>
          <p:cNvSpPr txBox="1"/>
          <p:nvPr/>
        </p:nvSpPr>
        <p:spPr>
          <a:xfrm>
            <a:off x="23504869" y="13187659"/>
            <a:ext cx="872782" cy="646331"/>
          </a:xfrm>
          <a:prstGeom prst="rect">
            <a:avLst/>
          </a:prstGeom>
          <a:noFill/>
        </p:spPr>
        <p:txBody>
          <a:bodyPr wrap="square" rtlCol="0">
            <a:spAutoFit/>
          </a:bodyPr>
          <a:lstStyle/>
          <a:p>
            <a:r>
              <a:rPr lang="nl-BE" b="1" dirty="0">
                <a:solidFill>
                  <a:schemeClr val="bg1"/>
                </a:solidFill>
              </a:rPr>
              <a:t>33</a:t>
            </a:r>
          </a:p>
        </p:txBody>
      </p:sp>
      <p:cxnSp>
        <p:nvCxnSpPr>
          <p:cNvPr id="4" name="Rechte verbindingslijn met pijl 3">
            <a:extLst>
              <a:ext uri="{FF2B5EF4-FFF2-40B4-BE49-F238E27FC236}">
                <a16:creationId xmlns:a16="http://schemas.microsoft.com/office/drawing/2014/main" id="{01E5039D-7DA6-67D3-19EA-FAE95D853A3D}"/>
              </a:ext>
            </a:extLst>
          </p:cNvPr>
          <p:cNvCxnSpPr>
            <a:cxnSpLocks/>
          </p:cNvCxnSpPr>
          <p:nvPr/>
        </p:nvCxnSpPr>
        <p:spPr>
          <a:xfrm flipH="1">
            <a:off x="6435040" y="7189145"/>
            <a:ext cx="2176369" cy="0"/>
          </a:xfrm>
          <a:prstGeom prst="straightConnector1">
            <a:avLst/>
          </a:prstGeom>
          <a:ln w="57150">
            <a:solidFill>
              <a:schemeClr val="accent6">
                <a:lumMod val="1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0" name="Rechte verbindingslijn met pijl 9">
            <a:extLst>
              <a:ext uri="{FF2B5EF4-FFF2-40B4-BE49-F238E27FC236}">
                <a16:creationId xmlns:a16="http://schemas.microsoft.com/office/drawing/2014/main" id="{2E5177AA-313A-65F5-16CC-65C68C1BF535}"/>
              </a:ext>
            </a:extLst>
          </p:cNvPr>
          <p:cNvCxnSpPr>
            <a:cxnSpLocks/>
          </p:cNvCxnSpPr>
          <p:nvPr/>
        </p:nvCxnSpPr>
        <p:spPr>
          <a:xfrm flipH="1">
            <a:off x="15766246" y="7189200"/>
            <a:ext cx="2176369" cy="0"/>
          </a:xfrm>
          <a:prstGeom prst="straightConnector1">
            <a:avLst/>
          </a:prstGeom>
          <a:ln w="57150">
            <a:solidFill>
              <a:schemeClr val="accent6">
                <a:lumMod val="10000"/>
              </a:schemeClr>
            </a:solidFill>
            <a:headEnd type="triangle"/>
            <a:tailEnd type="none"/>
          </a:ln>
        </p:spPr>
        <p:style>
          <a:lnRef idx="1">
            <a:schemeClr val="accent1"/>
          </a:lnRef>
          <a:fillRef idx="0">
            <a:schemeClr val="accent1"/>
          </a:fillRef>
          <a:effectRef idx="0">
            <a:schemeClr val="accent1"/>
          </a:effectRef>
          <a:fontRef idx="minor">
            <a:schemeClr val="tx1"/>
          </a:fontRef>
        </p:style>
      </p:cxnSp>
      <p:sp>
        <p:nvSpPr>
          <p:cNvPr id="15" name="Tekstvak 14">
            <a:extLst>
              <a:ext uri="{FF2B5EF4-FFF2-40B4-BE49-F238E27FC236}">
                <a16:creationId xmlns:a16="http://schemas.microsoft.com/office/drawing/2014/main" id="{611ECC61-42B1-5270-2D36-E75D963B3A2A}"/>
              </a:ext>
            </a:extLst>
          </p:cNvPr>
          <p:cNvSpPr txBox="1"/>
          <p:nvPr/>
        </p:nvSpPr>
        <p:spPr>
          <a:xfrm>
            <a:off x="18400920" y="6858002"/>
            <a:ext cx="3436129" cy="584775"/>
          </a:xfrm>
          <a:custGeom>
            <a:avLst/>
            <a:gdLst>
              <a:gd name="csX0" fmla="*/ 0 w 3436129"/>
              <a:gd name="csY0" fmla="*/ 0 h 584775"/>
              <a:gd name="csX1" fmla="*/ 538327 w 3436129"/>
              <a:gd name="csY1" fmla="*/ 0 h 584775"/>
              <a:gd name="csX2" fmla="*/ 1007931 w 3436129"/>
              <a:gd name="csY2" fmla="*/ 0 h 584775"/>
              <a:gd name="csX3" fmla="*/ 1649342 w 3436129"/>
              <a:gd name="csY3" fmla="*/ 0 h 584775"/>
              <a:gd name="csX4" fmla="*/ 2187669 w 3436129"/>
              <a:gd name="csY4" fmla="*/ 0 h 584775"/>
              <a:gd name="csX5" fmla="*/ 2725996 w 3436129"/>
              <a:gd name="csY5" fmla="*/ 0 h 584775"/>
              <a:gd name="csX6" fmla="*/ 3436129 w 3436129"/>
              <a:gd name="csY6" fmla="*/ 0 h 584775"/>
              <a:gd name="csX7" fmla="*/ 3436129 w 3436129"/>
              <a:gd name="csY7" fmla="*/ 584775 h 584775"/>
              <a:gd name="csX8" fmla="*/ 2863441 w 3436129"/>
              <a:gd name="csY8" fmla="*/ 584775 h 584775"/>
              <a:gd name="csX9" fmla="*/ 2393837 w 3436129"/>
              <a:gd name="csY9" fmla="*/ 584775 h 584775"/>
              <a:gd name="csX10" fmla="*/ 1821148 w 3436129"/>
              <a:gd name="csY10" fmla="*/ 584775 h 584775"/>
              <a:gd name="csX11" fmla="*/ 1248460 w 3436129"/>
              <a:gd name="csY11" fmla="*/ 584775 h 584775"/>
              <a:gd name="csX12" fmla="*/ 710133 w 3436129"/>
              <a:gd name="csY12" fmla="*/ 584775 h 584775"/>
              <a:gd name="csX13" fmla="*/ 0 w 3436129"/>
              <a:gd name="csY13" fmla="*/ 584775 h 584775"/>
              <a:gd name="csX14" fmla="*/ 0 w 3436129"/>
              <a:gd name="csY14" fmla="*/ 0 h 584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3436129" h="584775" extrusionOk="0">
                <a:moveTo>
                  <a:pt x="0" y="0"/>
                </a:moveTo>
                <a:cubicBezTo>
                  <a:pt x="114264" y="-1214"/>
                  <a:pt x="394194" y="23082"/>
                  <a:pt x="538327" y="0"/>
                </a:cubicBezTo>
                <a:cubicBezTo>
                  <a:pt x="682460" y="-23082"/>
                  <a:pt x="793088" y="24008"/>
                  <a:pt x="1007931" y="0"/>
                </a:cubicBezTo>
                <a:cubicBezTo>
                  <a:pt x="1222774" y="-24008"/>
                  <a:pt x="1501154" y="74624"/>
                  <a:pt x="1649342" y="0"/>
                </a:cubicBezTo>
                <a:cubicBezTo>
                  <a:pt x="1797530" y="-74624"/>
                  <a:pt x="2036007" y="30938"/>
                  <a:pt x="2187669" y="0"/>
                </a:cubicBezTo>
                <a:cubicBezTo>
                  <a:pt x="2339331" y="-30938"/>
                  <a:pt x="2514044" y="33172"/>
                  <a:pt x="2725996" y="0"/>
                </a:cubicBezTo>
                <a:cubicBezTo>
                  <a:pt x="2937948" y="-33172"/>
                  <a:pt x="3265565" y="46101"/>
                  <a:pt x="3436129" y="0"/>
                </a:cubicBezTo>
                <a:cubicBezTo>
                  <a:pt x="3485998" y="282673"/>
                  <a:pt x="3418203" y="341227"/>
                  <a:pt x="3436129" y="584775"/>
                </a:cubicBezTo>
                <a:cubicBezTo>
                  <a:pt x="3320260" y="595196"/>
                  <a:pt x="3132633" y="576834"/>
                  <a:pt x="2863441" y="584775"/>
                </a:cubicBezTo>
                <a:cubicBezTo>
                  <a:pt x="2594249" y="592716"/>
                  <a:pt x="2498965" y="535622"/>
                  <a:pt x="2393837" y="584775"/>
                </a:cubicBezTo>
                <a:cubicBezTo>
                  <a:pt x="2288709" y="633928"/>
                  <a:pt x="2073844" y="528092"/>
                  <a:pt x="1821148" y="584775"/>
                </a:cubicBezTo>
                <a:cubicBezTo>
                  <a:pt x="1568452" y="641458"/>
                  <a:pt x="1382122" y="539313"/>
                  <a:pt x="1248460" y="584775"/>
                </a:cubicBezTo>
                <a:cubicBezTo>
                  <a:pt x="1114798" y="630237"/>
                  <a:pt x="961950" y="541872"/>
                  <a:pt x="710133" y="584775"/>
                </a:cubicBezTo>
                <a:cubicBezTo>
                  <a:pt x="458316" y="627678"/>
                  <a:pt x="352145" y="554807"/>
                  <a:pt x="0" y="584775"/>
                </a:cubicBezTo>
                <a:cubicBezTo>
                  <a:pt x="-55378" y="456293"/>
                  <a:pt x="11508" y="250004"/>
                  <a:pt x="0" y="0"/>
                </a:cubicBezTo>
                <a:close/>
              </a:path>
            </a:pathLst>
          </a:custGeom>
          <a:noFill/>
          <a:ln w="57150">
            <a:solidFill>
              <a:schemeClr val="accent6">
                <a:lumMod val="10000"/>
              </a:schemeClr>
            </a:solidFill>
            <a:extLst>
              <a:ext uri="{C807C97D-BFC1-408E-A445-0C87EB9F89A2}">
                <ask:lineSketchStyleProps xmlns:ask="http://schemas.microsoft.com/office/drawing/2018/sketchyshapes" sd="1219033472">
                  <a:prstGeom prst="rect">
                    <a:avLst/>
                  </a:prstGeom>
                  <ask:type>
                    <ask:lineSketchScribble/>
                  </ask:type>
                </ask:lineSketchStyleProps>
              </a:ext>
            </a:extLst>
          </a:ln>
          <a:effectLst>
            <a:outerShdw blurRad="225425" dist="50800" dir="5220000" algn="ctr">
              <a:srgbClr val="000000">
                <a:alpha val="33000"/>
              </a:srgbClr>
            </a:outerShdw>
          </a:effectLst>
        </p:spPr>
        <p:txBody>
          <a:bodyPr wrap="square" rtlCol="0">
            <a:spAutoFit/>
          </a:bodyPr>
          <a:lstStyle/>
          <a:p>
            <a:r>
              <a:rPr lang="en-US" sz="3200">
                <a:latin typeface="Menlo" panose="020B0609030804020204" pitchFamily="49" charset="0"/>
                <a:ea typeface="Menlo" panose="020B0609030804020204" pitchFamily="49" charset="0"/>
                <a:cs typeface="Menlo" panose="020B0609030804020204" pitchFamily="49" charset="0"/>
              </a:rPr>
              <a:t>out * b === a</a:t>
            </a:r>
          </a:p>
        </p:txBody>
      </p:sp>
      <p:sp>
        <p:nvSpPr>
          <p:cNvPr id="16" name="Tekstvak 15">
            <a:extLst>
              <a:ext uri="{FF2B5EF4-FFF2-40B4-BE49-F238E27FC236}">
                <a16:creationId xmlns:a16="http://schemas.microsoft.com/office/drawing/2014/main" id="{64477F7E-BED4-DED9-6509-7474B9212BF1}"/>
              </a:ext>
            </a:extLst>
          </p:cNvPr>
          <p:cNvSpPr txBox="1"/>
          <p:nvPr/>
        </p:nvSpPr>
        <p:spPr>
          <a:xfrm>
            <a:off x="2540605" y="6896760"/>
            <a:ext cx="3436128" cy="584775"/>
          </a:xfrm>
          <a:custGeom>
            <a:avLst/>
            <a:gdLst>
              <a:gd name="csX0" fmla="*/ 0 w 3436128"/>
              <a:gd name="csY0" fmla="*/ 0 h 584775"/>
              <a:gd name="csX1" fmla="*/ 538327 w 3436128"/>
              <a:gd name="csY1" fmla="*/ 0 h 584775"/>
              <a:gd name="csX2" fmla="*/ 1007931 w 3436128"/>
              <a:gd name="csY2" fmla="*/ 0 h 584775"/>
              <a:gd name="csX3" fmla="*/ 1649341 w 3436128"/>
              <a:gd name="csY3" fmla="*/ 0 h 584775"/>
              <a:gd name="csX4" fmla="*/ 2187668 w 3436128"/>
              <a:gd name="csY4" fmla="*/ 0 h 584775"/>
              <a:gd name="csX5" fmla="*/ 2725995 w 3436128"/>
              <a:gd name="csY5" fmla="*/ 0 h 584775"/>
              <a:gd name="csX6" fmla="*/ 3436128 w 3436128"/>
              <a:gd name="csY6" fmla="*/ 0 h 584775"/>
              <a:gd name="csX7" fmla="*/ 3436128 w 3436128"/>
              <a:gd name="csY7" fmla="*/ 584775 h 584775"/>
              <a:gd name="csX8" fmla="*/ 2863440 w 3436128"/>
              <a:gd name="csY8" fmla="*/ 584775 h 584775"/>
              <a:gd name="csX9" fmla="*/ 2393836 w 3436128"/>
              <a:gd name="csY9" fmla="*/ 584775 h 584775"/>
              <a:gd name="csX10" fmla="*/ 1821148 w 3436128"/>
              <a:gd name="csY10" fmla="*/ 584775 h 584775"/>
              <a:gd name="csX11" fmla="*/ 1248460 w 3436128"/>
              <a:gd name="csY11" fmla="*/ 584775 h 584775"/>
              <a:gd name="csX12" fmla="*/ 710133 w 3436128"/>
              <a:gd name="csY12" fmla="*/ 584775 h 584775"/>
              <a:gd name="csX13" fmla="*/ 0 w 3436128"/>
              <a:gd name="csY13" fmla="*/ 584775 h 584775"/>
              <a:gd name="csX14" fmla="*/ 0 w 3436128"/>
              <a:gd name="csY14" fmla="*/ 0 h 584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3436128" h="584775" extrusionOk="0">
                <a:moveTo>
                  <a:pt x="0" y="0"/>
                </a:moveTo>
                <a:cubicBezTo>
                  <a:pt x="114264" y="-1214"/>
                  <a:pt x="394194" y="23082"/>
                  <a:pt x="538327" y="0"/>
                </a:cubicBezTo>
                <a:cubicBezTo>
                  <a:pt x="682460" y="-23082"/>
                  <a:pt x="793088" y="24008"/>
                  <a:pt x="1007931" y="0"/>
                </a:cubicBezTo>
                <a:cubicBezTo>
                  <a:pt x="1222774" y="-24008"/>
                  <a:pt x="1503540" y="2947"/>
                  <a:pt x="1649341" y="0"/>
                </a:cubicBezTo>
                <a:cubicBezTo>
                  <a:pt x="1795142" y="-2947"/>
                  <a:pt x="2036006" y="30938"/>
                  <a:pt x="2187668" y="0"/>
                </a:cubicBezTo>
                <a:cubicBezTo>
                  <a:pt x="2339330" y="-30938"/>
                  <a:pt x="2514043" y="33172"/>
                  <a:pt x="2725995" y="0"/>
                </a:cubicBezTo>
                <a:cubicBezTo>
                  <a:pt x="2937947" y="-33172"/>
                  <a:pt x="3265564" y="46101"/>
                  <a:pt x="3436128" y="0"/>
                </a:cubicBezTo>
                <a:cubicBezTo>
                  <a:pt x="3485997" y="282673"/>
                  <a:pt x="3418202" y="341227"/>
                  <a:pt x="3436128" y="584775"/>
                </a:cubicBezTo>
                <a:cubicBezTo>
                  <a:pt x="3320259" y="595196"/>
                  <a:pt x="3132632" y="576834"/>
                  <a:pt x="2863440" y="584775"/>
                </a:cubicBezTo>
                <a:cubicBezTo>
                  <a:pt x="2594248" y="592716"/>
                  <a:pt x="2498964" y="535622"/>
                  <a:pt x="2393836" y="584775"/>
                </a:cubicBezTo>
                <a:cubicBezTo>
                  <a:pt x="2288708" y="633928"/>
                  <a:pt x="2072313" y="522925"/>
                  <a:pt x="1821148" y="584775"/>
                </a:cubicBezTo>
                <a:cubicBezTo>
                  <a:pt x="1569983" y="646625"/>
                  <a:pt x="1382122" y="539313"/>
                  <a:pt x="1248460" y="584775"/>
                </a:cubicBezTo>
                <a:cubicBezTo>
                  <a:pt x="1114798" y="630237"/>
                  <a:pt x="961950" y="541872"/>
                  <a:pt x="710133" y="584775"/>
                </a:cubicBezTo>
                <a:cubicBezTo>
                  <a:pt x="458316" y="627678"/>
                  <a:pt x="352145" y="554807"/>
                  <a:pt x="0" y="584775"/>
                </a:cubicBezTo>
                <a:cubicBezTo>
                  <a:pt x="-55378" y="456293"/>
                  <a:pt x="11508" y="250004"/>
                  <a:pt x="0" y="0"/>
                </a:cubicBezTo>
                <a:close/>
              </a:path>
            </a:pathLst>
          </a:custGeom>
          <a:noFill/>
          <a:ln w="57150">
            <a:solidFill>
              <a:schemeClr val="accent6">
                <a:lumMod val="10000"/>
              </a:schemeClr>
            </a:solidFill>
            <a:extLst>
              <a:ext uri="{C807C97D-BFC1-408E-A445-0C87EB9F89A2}">
                <ask:lineSketchStyleProps xmlns:ask="http://schemas.microsoft.com/office/drawing/2018/sketchyshapes" sd="1219033472">
                  <a:prstGeom prst="rect">
                    <a:avLst/>
                  </a:prstGeom>
                  <ask:type>
                    <ask:lineSketchScribble/>
                  </ask:type>
                </ask:lineSketchStyleProps>
              </a:ext>
            </a:extLst>
          </a:ln>
          <a:effectLst>
            <a:outerShdw blurRad="225425" dist="50800" dir="5220000" algn="ctr">
              <a:srgbClr val="000000">
                <a:alpha val="33000"/>
              </a:srgbClr>
            </a:outerShdw>
          </a:effectLst>
        </p:spPr>
        <p:txBody>
          <a:bodyPr wrap="square" rtlCol="0">
            <a:spAutoFit/>
          </a:bodyPr>
          <a:lstStyle/>
          <a:p>
            <a:r>
              <a:rPr lang="en-US" sz="3200">
                <a:latin typeface="Menlo" panose="020B0609030804020204" pitchFamily="49" charset="0"/>
                <a:ea typeface="Menlo" panose="020B0609030804020204" pitchFamily="49" charset="0"/>
                <a:cs typeface="Menlo" panose="020B0609030804020204" pitchFamily="49" charset="0"/>
              </a:rPr>
              <a:t>out &lt;-- a / b</a:t>
            </a:r>
          </a:p>
        </p:txBody>
      </p:sp>
      <p:pic>
        <p:nvPicPr>
          <p:cNvPr id="18" name="Picture 2" descr="Cool boy emoji | AI Emoji Generator">
            <a:extLst>
              <a:ext uri="{FF2B5EF4-FFF2-40B4-BE49-F238E27FC236}">
                <a16:creationId xmlns:a16="http://schemas.microsoft.com/office/drawing/2014/main" id="{3A2816C0-7510-FE65-132C-4C642533C31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7167" y="6488668"/>
            <a:ext cx="1323439" cy="1323439"/>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4" descr="Girl, cute , big eyes , black hair, white skin emoji | AI Emoji Generator">
            <a:extLst>
              <a:ext uri="{FF2B5EF4-FFF2-40B4-BE49-F238E27FC236}">
                <a16:creationId xmlns:a16="http://schemas.microsoft.com/office/drawing/2014/main" id="{85AE620E-C88E-C574-3233-36D95AB0693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773122" y="6424743"/>
            <a:ext cx="1387365" cy="138736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Tabel 1">
            <a:extLst>
              <a:ext uri="{FF2B5EF4-FFF2-40B4-BE49-F238E27FC236}">
                <a16:creationId xmlns:a16="http://schemas.microsoft.com/office/drawing/2014/main" id="{3BAC502E-FDB4-E596-CEC2-6E0DD7F9757C}"/>
              </a:ext>
            </a:extLst>
          </p:cNvPr>
          <p:cNvGraphicFramePr>
            <a:graphicFrameLocks noGrp="1"/>
          </p:cNvGraphicFramePr>
          <p:nvPr>
            <p:extLst>
              <p:ext uri="{D42A27DB-BD31-4B8C-83A1-F6EECF244321}">
                <p14:modId xmlns:p14="http://schemas.microsoft.com/office/powerpoint/2010/main" val="3788712808"/>
              </p:ext>
            </p:extLst>
          </p:nvPr>
        </p:nvGraphicFramePr>
        <p:xfrm>
          <a:off x="16855200" y="8929130"/>
          <a:ext cx="5804784" cy="1325050"/>
        </p:xfrm>
        <a:graphic>
          <a:graphicData uri="http://schemas.openxmlformats.org/drawingml/2006/table">
            <a:tbl>
              <a:tblPr firstRow="1" bandRow="1">
                <a:tableStyleId>{073A0DAA-6AF3-43AB-8588-CEC1D06C72B9}</a:tableStyleId>
              </a:tblPr>
              <a:tblGrid>
                <a:gridCol w="1934928">
                  <a:extLst>
                    <a:ext uri="{9D8B030D-6E8A-4147-A177-3AD203B41FA5}">
                      <a16:colId xmlns:a16="http://schemas.microsoft.com/office/drawing/2014/main" val="2491878127"/>
                    </a:ext>
                  </a:extLst>
                </a:gridCol>
                <a:gridCol w="1934928">
                  <a:extLst>
                    <a:ext uri="{9D8B030D-6E8A-4147-A177-3AD203B41FA5}">
                      <a16:colId xmlns:a16="http://schemas.microsoft.com/office/drawing/2014/main" val="144037617"/>
                    </a:ext>
                  </a:extLst>
                </a:gridCol>
                <a:gridCol w="1934928">
                  <a:extLst>
                    <a:ext uri="{9D8B030D-6E8A-4147-A177-3AD203B41FA5}">
                      <a16:colId xmlns:a16="http://schemas.microsoft.com/office/drawing/2014/main" val="881259394"/>
                    </a:ext>
                  </a:extLst>
                </a:gridCol>
              </a:tblGrid>
              <a:tr h="662525">
                <a:tc>
                  <a:txBody>
                    <a:bodyPr/>
                    <a:lstStyle/>
                    <a:p>
                      <a:pPr algn="ctr"/>
                      <a:r>
                        <a:rPr lang="en-US" sz="3600"/>
                        <a:t>a</a:t>
                      </a:r>
                    </a:p>
                  </a:txBody>
                  <a:tcPr/>
                </a:tc>
                <a:tc>
                  <a:txBody>
                    <a:bodyPr/>
                    <a:lstStyle/>
                    <a:p>
                      <a:pPr algn="ctr"/>
                      <a:r>
                        <a:rPr lang="en-US" sz="3600"/>
                        <a:t>b</a:t>
                      </a:r>
                    </a:p>
                  </a:txBody>
                  <a:tcPr/>
                </a:tc>
                <a:tc>
                  <a:txBody>
                    <a:bodyPr/>
                    <a:lstStyle/>
                    <a:p>
                      <a:pPr algn="ctr"/>
                      <a:r>
                        <a:rPr lang="en-US" sz="3600"/>
                        <a:t>out</a:t>
                      </a:r>
                    </a:p>
                  </a:txBody>
                  <a:tcPr/>
                </a:tc>
                <a:extLst>
                  <a:ext uri="{0D108BD9-81ED-4DB2-BD59-A6C34878D82A}">
                    <a16:rowId xmlns:a16="http://schemas.microsoft.com/office/drawing/2014/main" val="2811539538"/>
                  </a:ext>
                </a:extLst>
              </a:tr>
              <a:tr h="662525">
                <a:tc>
                  <a:txBody>
                    <a:bodyPr/>
                    <a:lstStyle/>
                    <a:p>
                      <a:pPr algn="ctr"/>
                      <a:r>
                        <a:rPr lang="en-US" sz="3600" b="1" dirty="0">
                          <a:solidFill>
                            <a:schemeClr val="accent6">
                              <a:lumMod val="10000"/>
                            </a:schemeClr>
                          </a:solidFill>
                        </a:rPr>
                        <a:t>[0, 15]</a:t>
                      </a:r>
                    </a:p>
                  </a:txBody>
                  <a:tcPr/>
                </a:tc>
                <a:tc>
                  <a:txBody>
                    <a:bodyPr/>
                    <a:lstStyle/>
                    <a:p>
                      <a:pPr algn="ctr"/>
                      <a:r>
                        <a:rPr lang="en-US" sz="3600" b="1">
                          <a:solidFill>
                            <a:schemeClr val="accent6">
                              <a:lumMod val="10000"/>
                            </a:schemeClr>
                          </a:solidFill>
                        </a:rPr>
                        <a:t>[0, 5]</a:t>
                      </a:r>
                    </a:p>
                  </a:txBody>
                  <a:tcPr/>
                </a:tc>
                <a:tc>
                  <a:txBody>
                    <a:bodyPr/>
                    <a:lstStyle/>
                    <a:p>
                      <a:pPr algn="ctr"/>
                      <a:r>
                        <a:rPr lang="en-US" sz="3600" b="1" dirty="0">
                          <a:solidFill>
                            <a:schemeClr val="accent6">
                              <a:lumMod val="10000"/>
                            </a:schemeClr>
                          </a:solidFill>
                        </a:rPr>
                        <a:t>[1, 10]</a:t>
                      </a:r>
                    </a:p>
                  </a:txBody>
                  <a:tcPr/>
                </a:tc>
                <a:extLst>
                  <a:ext uri="{0D108BD9-81ED-4DB2-BD59-A6C34878D82A}">
                    <a16:rowId xmlns:a16="http://schemas.microsoft.com/office/drawing/2014/main" val="199035966"/>
                  </a:ext>
                </a:extLst>
              </a:tr>
            </a:tbl>
          </a:graphicData>
        </a:graphic>
      </p:graphicFrame>
      <p:sp>
        <p:nvSpPr>
          <p:cNvPr id="7" name="Rechthoekige toelichting 6">
            <a:extLst>
              <a:ext uri="{FF2B5EF4-FFF2-40B4-BE49-F238E27FC236}">
                <a16:creationId xmlns:a16="http://schemas.microsoft.com/office/drawing/2014/main" id="{8A3DF1DE-9125-05F7-414A-2321003A525C}"/>
              </a:ext>
            </a:extLst>
          </p:cNvPr>
          <p:cNvSpPr/>
          <p:nvPr/>
        </p:nvSpPr>
        <p:spPr>
          <a:xfrm>
            <a:off x="5976733" y="10427053"/>
            <a:ext cx="6712996" cy="1325050"/>
          </a:xfrm>
          <a:prstGeom prst="wedgeRectCallout">
            <a:avLst>
              <a:gd name="adj1" fmla="val -62491"/>
              <a:gd name="adj2" fmla="val -56954"/>
            </a:avLst>
          </a:prstGeom>
          <a:solidFill>
            <a:srgbClr val="1B243A"/>
          </a:solidFill>
          <a:ln>
            <a:solidFill>
              <a:srgbClr val="1B243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dirty="0">
                <a:latin typeface="+mj-lt"/>
              </a:rPr>
              <a:t>It suffices to only keep track of </a:t>
            </a:r>
            <a:r>
              <a:rPr lang="en-US" sz="3200" u="sng" dirty="0">
                <a:latin typeface="+mj-lt"/>
              </a:rPr>
              <a:t>signal tags on the prover side</a:t>
            </a:r>
            <a:r>
              <a:rPr lang="en-US" sz="3200" dirty="0">
                <a:latin typeface="+mj-lt"/>
              </a:rPr>
              <a:t>!</a:t>
            </a:r>
          </a:p>
        </p:txBody>
      </p:sp>
      <p:sp>
        <p:nvSpPr>
          <p:cNvPr id="6" name="Tekstvak 5">
            <a:extLst>
              <a:ext uri="{FF2B5EF4-FFF2-40B4-BE49-F238E27FC236}">
                <a16:creationId xmlns:a16="http://schemas.microsoft.com/office/drawing/2014/main" id="{4AC219C8-57BC-2C77-D86C-81530F973450}"/>
              </a:ext>
            </a:extLst>
          </p:cNvPr>
          <p:cNvSpPr txBox="1"/>
          <p:nvPr/>
        </p:nvSpPr>
        <p:spPr>
          <a:xfrm>
            <a:off x="17061183" y="121788"/>
            <a:ext cx="7154838" cy="4524315"/>
          </a:xfrm>
          <a:custGeom>
            <a:avLst/>
            <a:gdLst>
              <a:gd name="csX0" fmla="*/ 0 w 7154838"/>
              <a:gd name="csY0" fmla="*/ 0 h 4524315"/>
              <a:gd name="csX1" fmla="*/ 524688 w 7154838"/>
              <a:gd name="csY1" fmla="*/ 0 h 4524315"/>
              <a:gd name="csX2" fmla="*/ 1120925 w 7154838"/>
              <a:gd name="csY2" fmla="*/ 0 h 4524315"/>
              <a:gd name="csX3" fmla="*/ 1860258 w 7154838"/>
              <a:gd name="csY3" fmla="*/ 0 h 4524315"/>
              <a:gd name="csX4" fmla="*/ 2528043 w 7154838"/>
              <a:gd name="csY4" fmla="*/ 0 h 4524315"/>
              <a:gd name="csX5" fmla="*/ 3052731 w 7154838"/>
              <a:gd name="csY5" fmla="*/ 0 h 4524315"/>
              <a:gd name="csX6" fmla="*/ 3792064 w 7154838"/>
              <a:gd name="csY6" fmla="*/ 0 h 4524315"/>
              <a:gd name="csX7" fmla="*/ 4245204 w 7154838"/>
              <a:gd name="csY7" fmla="*/ 0 h 4524315"/>
              <a:gd name="csX8" fmla="*/ 4626795 w 7154838"/>
              <a:gd name="csY8" fmla="*/ 0 h 4524315"/>
              <a:gd name="csX9" fmla="*/ 5079935 w 7154838"/>
              <a:gd name="csY9" fmla="*/ 0 h 4524315"/>
              <a:gd name="csX10" fmla="*/ 5819268 w 7154838"/>
              <a:gd name="csY10" fmla="*/ 0 h 4524315"/>
              <a:gd name="csX11" fmla="*/ 6487053 w 7154838"/>
              <a:gd name="csY11" fmla="*/ 0 h 4524315"/>
              <a:gd name="csX12" fmla="*/ 7154838 w 7154838"/>
              <a:gd name="csY12" fmla="*/ 0 h 4524315"/>
              <a:gd name="csX13" fmla="*/ 7154838 w 7154838"/>
              <a:gd name="csY13" fmla="*/ 475053 h 4524315"/>
              <a:gd name="csX14" fmla="*/ 7154838 w 7154838"/>
              <a:gd name="csY14" fmla="*/ 1085836 h 4524315"/>
              <a:gd name="csX15" fmla="*/ 7154838 w 7154838"/>
              <a:gd name="csY15" fmla="*/ 1606132 h 4524315"/>
              <a:gd name="csX16" fmla="*/ 7154838 w 7154838"/>
              <a:gd name="csY16" fmla="*/ 2171671 h 4524315"/>
              <a:gd name="csX17" fmla="*/ 7154838 w 7154838"/>
              <a:gd name="csY17" fmla="*/ 2601481 h 4524315"/>
              <a:gd name="csX18" fmla="*/ 7154838 w 7154838"/>
              <a:gd name="csY18" fmla="*/ 3212264 h 4524315"/>
              <a:gd name="csX19" fmla="*/ 7154838 w 7154838"/>
              <a:gd name="csY19" fmla="*/ 3823046 h 4524315"/>
              <a:gd name="csX20" fmla="*/ 7154838 w 7154838"/>
              <a:gd name="csY20" fmla="*/ 4524315 h 4524315"/>
              <a:gd name="csX21" fmla="*/ 6630150 w 7154838"/>
              <a:gd name="csY21" fmla="*/ 4524315 h 4524315"/>
              <a:gd name="csX22" fmla="*/ 6177010 w 7154838"/>
              <a:gd name="csY22" fmla="*/ 4524315 h 4524315"/>
              <a:gd name="csX23" fmla="*/ 5509225 w 7154838"/>
              <a:gd name="csY23" fmla="*/ 4524315 h 4524315"/>
              <a:gd name="csX24" fmla="*/ 4769892 w 7154838"/>
              <a:gd name="csY24" fmla="*/ 4524315 h 4524315"/>
              <a:gd name="csX25" fmla="*/ 4173656 w 7154838"/>
              <a:gd name="csY25" fmla="*/ 4524315 h 4524315"/>
              <a:gd name="csX26" fmla="*/ 3577419 w 7154838"/>
              <a:gd name="csY26" fmla="*/ 4524315 h 4524315"/>
              <a:gd name="csX27" fmla="*/ 2838086 w 7154838"/>
              <a:gd name="csY27" fmla="*/ 4524315 h 4524315"/>
              <a:gd name="csX28" fmla="*/ 2241849 w 7154838"/>
              <a:gd name="csY28" fmla="*/ 4524315 h 4524315"/>
              <a:gd name="csX29" fmla="*/ 1860258 w 7154838"/>
              <a:gd name="csY29" fmla="*/ 4524315 h 4524315"/>
              <a:gd name="csX30" fmla="*/ 1335570 w 7154838"/>
              <a:gd name="csY30" fmla="*/ 4524315 h 4524315"/>
              <a:gd name="csX31" fmla="*/ 810882 w 7154838"/>
              <a:gd name="csY31" fmla="*/ 4524315 h 4524315"/>
              <a:gd name="csX32" fmla="*/ 0 w 7154838"/>
              <a:gd name="csY32" fmla="*/ 4524315 h 4524315"/>
              <a:gd name="csX33" fmla="*/ 0 w 7154838"/>
              <a:gd name="csY33" fmla="*/ 4004019 h 4524315"/>
              <a:gd name="csX34" fmla="*/ 0 w 7154838"/>
              <a:gd name="csY34" fmla="*/ 3347993 h 4524315"/>
              <a:gd name="csX35" fmla="*/ 0 w 7154838"/>
              <a:gd name="csY35" fmla="*/ 2737211 h 4524315"/>
              <a:gd name="csX36" fmla="*/ 0 w 7154838"/>
              <a:gd name="csY36" fmla="*/ 2171671 h 4524315"/>
              <a:gd name="csX37" fmla="*/ 0 w 7154838"/>
              <a:gd name="csY37" fmla="*/ 1560889 h 4524315"/>
              <a:gd name="csX38" fmla="*/ 0 w 7154838"/>
              <a:gd name="csY38" fmla="*/ 950106 h 4524315"/>
              <a:gd name="csX39" fmla="*/ 0 w 7154838"/>
              <a:gd name="csY39" fmla="*/ 520296 h 4524315"/>
              <a:gd name="csX40" fmla="*/ 0 w 7154838"/>
              <a:gd name="csY40" fmla="*/ 0 h 452431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Lst>
            <a:rect l="l" t="t" r="r" b="b"/>
            <a:pathLst>
              <a:path w="7154838" h="4524315" extrusionOk="0">
                <a:moveTo>
                  <a:pt x="0" y="0"/>
                </a:moveTo>
                <a:cubicBezTo>
                  <a:pt x="140914" y="-56175"/>
                  <a:pt x="349527" y="53701"/>
                  <a:pt x="524688" y="0"/>
                </a:cubicBezTo>
                <a:cubicBezTo>
                  <a:pt x="699849" y="-53701"/>
                  <a:pt x="1000226" y="22590"/>
                  <a:pt x="1120925" y="0"/>
                </a:cubicBezTo>
                <a:cubicBezTo>
                  <a:pt x="1241624" y="-22590"/>
                  <a:pt x="1694513" y="53855"/>
                  <a:pt x="1860258" y="0"/>
                </a:cubicBezTo>
                <a:cubicBezTo>
                  <a:pt x="2026003" y="-53855"/>
                  <a:pt x="2350130" y="68207"/>
                  <a:pt x="2528043" y="0"/>
                </a:cubicBezTo>
                <a:cubicBezTo>
                  <a:pt x="2705956" y="-68207"/>
                  <a:pt x="2915195" y="40834"/>
                  <a:pt x="3052731" y="0"/>
                </a:cubicBezTo>
                <a:cubicBezTo>
                  <a:pt x="3190267" y="-40834"/>
                  <a:pt x="3554424" y="50108"/>
                  <a:pt x="3792064" y="0"/>
                </a:cubicBezTo>
                <a:cubicBezTo>
                  <a:pt x="4029704" y="-50108"/>
                  <a:pt x="4150179" y="2918"/>
                  <a:pt x="4245204" y="0"/>
                </a:cubicBezTo>
                <a:cubicBezTo>
                  <a:pt x="4340229" y="-2918"/>
                  <a:pt x="4471022" y="27128"/>
                  <a:pt x="4626795" y="0"/>
                </a:cubicBezTo>
                <a:cubicBezTo>
                  <a:pt x="4782568" y="-27128"/>
                  <a:pt x="4863353" y="28687"/>
                  <a:pt x="5079935" y="0"/>
                </a:cubicBezTo>
                <a:cubicBezTo>
                  <a:pt x="5296517" y="-28687"/>
                  <a:pt x="5517067" y="56758"/>
                  <a:pt x="5819268" y="0"/>
                </a:cubicBezTo>
                <a:cubicBezTo>
                  <a:pt x="6121469" y="-56758"/>
                  <a:pt x="6291360" y="69257"/>
                  <a:pt x="6487053" y="0"/>
                </a:cubicBezTo>
                <a:cubicBezTo>
                  <a:pt x="6682747" y="-69257"/>
                  <a:pt x="6910349" y="50361"/>
                  <a:pt x="7154838" y="0"/>
                </a:cubicBezTo>
                <a:cubicBezTo>
                  <a:pt x="7169287" y="111949"/>
                  <a:pt x="7147834" y="327943"/>
                  <a:pt x="7154838" y="475053"/>
                </a:cubicBezTo>
                <a:cubicBezTo>
                  <a:pt x="7161842" y="622163"/>
                  <a:pt x="7082177" y="819870"/>
                  <a:pt x="7154838" y="1085836"/>
                </a:cubicBezTo>
                <a:cubicBezTo>
                  <a:pt x="7227499" y="1351802"/>
                  <a:pt x="7126987" y="1414111"/>
                  <a:pt x="7154838" y="1606132"/>
                </a:cubicBezTo>
                <a:cubicBezTo>
                  <a:pt x="7182689" y="1798153"/>
                  <a:pt x="7144266" y="1941920"/>
                  <a:pt x="7154838" y="2171671"/>
                </a:cubicBezTo>
                <a:cubicBezTo>
                  <a:pt x="7165410" y="2401422"/>
                  <a:pt x="7109864" y="2454383"/>
                  <a:pt x="7154838" y="2601481"/>
                </a:cubicBezTo>
                <a:cubicBezTo>
                  <a:pt x="7199812" y="2748579"/>
                  <a:pt x="7116011" y="2936571"/>
                  <a:pt x="7154838" y="3212264"/>
                </a:cubicBezTo>
                <a:cubicBezTo>
                  <a:pt x="7193665" y="3487957"/>
                  <a:pt x="7116304" y="3575143"/>
                  <a:pt x="7154838" y="3823046"/>
                </a:cubicBezTo>
                <a:cubicBezTo>
                  <a:pt x="7193372" y="4070949"/>
                  <a:pt x="7128101" y="4233509"/>
                  <a:pt x="7154838" y="4524315"/>
                </a:cubicBezTo>
                <a:cubicBezTo>
                  <a:pt x="7006597" y="4527429"/>
                  <a:pt x="6855738" y="4510965"/>
                  <a:pt x="6630150" y="4524315"/>
                </a:cubicBezTo>
                <a:cubicBezTo>
                  <a:pt x="6404562" y="4537665"/>
                  <a:pt x="6384669" y="4514242"/>
                  <a:pt x="6177010" y="4524315"/>
                </a:cubicBezTo>
                <a:cubicBezTo>
                  <a:pt x="5969351" y="4534388"/>
                  <a:pt x="5789463" y="4462288"/>
                  <a:pt x="5509225" y="4524315"/>
                </a:cubicBezTo>
                <a:cubicBezTo>
                  <a:pt x="5228987" y="4586342"/>
                  <a:pt x="5004870" y="4504607"/>
                  <a:pt x="4769892" y="4524315"/>
                </a:cubicBezTo>
                <a:cubicBezTo>
                  <a:pt x="4534914" y="4544023"/>
                  <a:pt x="4325406" y="4495505"/>
                  <a:pt x="4173656" y="4524315"/>
                </a:cubicBezTo>
                <a:cubicBezTo>
                  <a:pt x="4021906" y="4553125"/>
                  <a:pt x="3763339" y="4478224"/>
                  <a:pt x="3577419" y="4524315"/>
                </a:cubicBezTo>
                <a:cubicBezTo>
                  <a:pt x="3391499" y="4570406"/>
                  <a:pt x="3106149" y="4439962"/>
                  <a:pt x="2838086" y="4524315"/>
                </a:cubicBezTo>
                <a:cubicBezTo>
                  <a:pt x="2570023" y="4608668"/>
                  <a:pt x="2365986" y="4484739"/>
                  <a:pt x="2241849" y="4524315"/>
                </a:cubicBezTo>
                <a:cubicBezTo>
                  <a:pt x="2117712" y="4563891"/>
                  <a:pt x="2027779" y="4514338"/>
                  <a:pt x="1860258" y="4524315"/>
                </a:cubicBezTo>
                <a:cubicBezTo>
                  <a:pt x="1692737" y="4534292"/>
                  <a:pt x="1492842" y="4463239"/>
                  <a:pt x="1335570" y="4524315"/>
                </a:cubicBezTo>
                <a:cubicBezTo>
                  <a:pt x="1178298" y="4585391"/>
                  <a:pt x="951312" y="4505108"/>
                  <a:pt x="810882" y="4524315"/>
                </a:cubicBezTo>
                <a:cubicBezTo>
                  <a:pt x="670452" y="4543522"/>
                  <a:pt x="281285" y="4463421"/>
                  <a:pt x="0" y="4524315"/>
                </a:cubicBezTo>
                <a:cubicBezTo>
                  <a:pt x="-14752" y="4356293"/>
                  <a:pt x="56667" y="4237528"/>
                  <a:pt x="0" y="4004019"/>
                </a:cubicBezTo>
                <a:cubicBezTo>
                  <a:pt x="-56667" y="3770510"/>
                  <a:pt x="30711" y="3543881"/>
                  <a:pt x="0" y="3347993"/>
                </a:cubicBezTo>
                <a:cubicBezTo>
                  <a:pt x="-30711" y="3152105"/>
                  <a:pt x="65917" y="2899802"/>
                  <a:pt x="0" y="2737211"/>
                </a:cubicBezTo>
                <a:cubicBezTo>
                  <a:pt x="-65917" y="2574620"/>
                  <a:pt x="6638" y="2291101"/>
                  <a:pt x="0" y="2171671"/>
                </a:cubicBezTo>
                <a:cubicBezTo>
                  <a:pt x="-6638" y="2052241"/>
                  <a:pt x="68288" y="1726188"/>
                  <a:pt x="0" y="1560889"/>
                </a:cubicBezTo>
                <a:cubicBezTo>
                  <a:pt x="-68288" y="1395590"/>
                  <a:pt x="56297" y="1189068"/>
                  <a:pt x="0" y="950106"/>
                </a:cubicBezTo>
                <a:cubicBezTo>
                  <a:pt x="-56297" y="711144"/>
                  <a:pt x="36819" y="716171"/>
                  <a:pt x="0" y="520296"/>
                </a:cubicBezTo>
                <a:cubicBezTo>
                  <a:pt x="-36819" y="324421"/>
                  <a:pt x="11315" y="210975"/>
                  <a:pt x="0" y="0"/>
                </a:cubicBezTo>
                <a:close/>
              </a:path>
            </a:pathLst>
          </a:custGeom>
          <a:noFill/>
          <a:ln w="76200">
            <a:solidFill>
              <a:schemeClr val="tx1">
                <a:alpha val="20006"/>
              </a:schemeClr>
            </a:solidFill>
            <a:extLst>
              <a:ext uri="{C807C97D-BFC1-408E-A445-0C87EB9F89A2}">
                <ask:lineSketchStyleProps xmlns:ask="http://schemas.microsoft.com/office/drawing/2018/sketchyshapes" sd="4283315133">
                  <a:prstGeom prst="rect">
                    <a:avLst/>
                  </a:prstGeom>
                  <ask:type>
                    <ask:lineSketchScribble/>
                  </ask:type>
                </ask:lineSketchStyleProps>
              </a:ext>
            </a:extLst>
          </a:ln>
          <a:effectLst>
            <a:innerShdw blurRad="63500" dist="50800" dir="2700000">
              <a:prstClr val="black">
                <a:alpha val="50000"/>
              </a:prstClr>
            </a:inn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solidFill>
                  <a:srgbClr val="569CD6">
                    <a:alpha val="20000"/>
                  </a:srgbClr>
                </a:solidFill>
                <a:latin typeface="Menlo"/>
              </a:rPr>
              <a:t>template</a:t>
            </a:r>
            <a:r>
              <a:rPr lang="en-US" sz="2400">
                <a:solidFill>
                  <a:srgbClr val="CCCCCC">
                    <a:alpha val="20000"/>
                  </a:srgbClr>
                </a:solidFill>
                <a:latin typeface="Menlo"/>
              </a:rPr>
              <a:t> </a:t>
            </a:r>
            <a:r>
              <a:rPr lang="en-US" sz="2400">
                <a:solidFill>
                  <a:srgbClr val="FFC000">
                    <a:alpha val="20000"/>
                  </a:srgbClr>
                </a:solidFill>
                <a:latin typeface="Menlo"/>
              </a:rPr>
              <a:t>Division</a:t>
            </a:r>
            <a:r>
              <a:rPr lang="en-US" sz="2400">
                <a:solidFill>
                  <a:schemeClr val="accent6">
                    <a:lumMod val="10000"/>
                    <a:alpha val="20000"/>
                  </a:schemeClr>
                </a:solidFill>
                <a:latin typeface="Menlo"/>
              </a:rPr>
              <a:t>() {</a:t>
            </a:r>
          </a:p>
          <a:p>
            <a:r>
              <a:rPr lang="en-US" sz="2400">
                <a:solidFill>
                  <a:srgbClr val="569CD6">
                    <a:alpha val="20000"/>
                  </a:srgbClr>
                </a:solidFill>
                <a:latin typeface="Menlo"/>
              </a:rPr>
              <a:t>  </a:t>
            </a:r>
          </a:p>
          <a:p>
            <a:r>
              <a:rPr lang="en-US" sz="2400">
                <a:solidFill>
                  <a:srgbClr val="569CD6">
                    <a:alpha val="20000"/>
                  </a:srgbClr>
                </a:solidFill>
                <a:latin typeface="Menlo"/>
              </a:rPr>
              <a:t>  signal </a:t>
            </a:r>
            <a:r>
              <a:rPr lang="en-US" sz="2400">
                <a:solidFill>
                  <a:srgbClr val="EB3950">
                    <a:alpha val="20000"/>
                  </a:srgbClr>
                </a:solidFill>
                <a:latin typeface="Menlo"/>
              </a:rPr>
              <a:t>private</a:t>
            </a:r>
            <a:r>
              <a:rPr lang="en-US" sz="2400">
                <a:solidFill>
                  <a:srgbClr val="CCCCCC">
                    <a:alpha val="20000"/>
                  </a:srgbClr>
                </a:solidFill>
                <a:latin typeface="Menlo"/>
              </a:rPr>
              <a:t> </a:t>
            </a:r>
            <a:r>
              <a:rPr lang="en-US" sz="2400">
                <a:solidFill>
                  <a:srgbClr val="569CD6">
                    <a:alpha val="20000"/>
                  </a:srgbClr>
                </a:solidFill>
                <a:latin typeface="Menlo"/>
              </a:rPr>
              <a:t>input</a:t>
            </a:r>
            <a:r>
              <a:rPr lang="en-US" sz="2400">
                <a:solidFill>
                  <a:srgbClr val="CCCCCC">
                    <a:alpha val="20000"/>
                  </a:srgbClr>
                </a:solidFill>
                <a:latin typeface="Menlo"/>
              </a:rPr>
              <a:t> </a:t>
            </a:r>
            <a:r>
              <a:rPr lang="en-US" sz="2400">
                <a:solidFill>
                  <a:schemeClr val="accent6">
                    <a:lumMod val="10000"/>
                    <a:alpha val="20000"/>
                  </a:schemeClr>
                </a:solidFill>
                <a:latin typeface="Menlo"/>
              </a:rPr>
              <a:t>a;</a:t>
            </a:r>
          </a:p>
          <a:p>
            <a:r>
              <a:rPr lang="en-US" sz="2400">
                <a:solidFill>
                  <a:srgbClr val="569CD6">
                    <a:alpha val="20000"/>
                  </a:srgbClr>
                </a:solidFill>
                <a:latin typeface="Menlo"/>
              </a:rPr>
              <a:t>  signal input</a:t>
            </a:r>
            <a:r>
              <a:rPr lang="en-US" sz="2400">
                <a:solidFill>
                  <a:srgbClr val="CCCCCC">
                    <a:alpha val="20000"/>
                  </a:srgbClr>
                </a:solidFill>
                <a:latin typeface="Menlo"/>
              </a:rPr>
              <a:t> </a:t>
            </a:r>
            <a:r>
              <a:rPr lang="nl-BE" sz="2400">
                <a:solidFill>
                  <a:schemeClr val="accent6">
                    <a:lumMod val="10000"/>
                    <a:alpha val="20000"/>
                  </a:schemeClr>
                </a:solidFill>
                <a:highlight>
                  <a:srgbClr val="FFFF00"/>
                </a:highlight>
                <a:latin typeface="Menlo" panose="020B0609030804020204" pitchFamily="49" charset="0"/>
                <a:ea typeface="Menlo" panose="020B0609030804020204" pitchFamily="49" charset="0"/>
                <a:cs typeface="Menlo" panose="020B0609030804020204" pitchFamily="49" charset="0"/>
              </a:rPr>
              <a:t>{nonZero}</a:t>
            </a:r>
            <a:r>
              <a:rPr lang="en-US" sz="2400">
                <a:solidFill>
                  <a:srgbClr val="CCCCCC">
                    <a:alpha val="20000"/>
                  </a:srgbClr>
                </a:solidFill>
                <a:latin typeface="Menlo"/>
              </a:rPr>
              <a:t> </a:t>
            </a:r>
            <a:r>
              <a:rPr lang="en-US" sz="2400">
                <a:solidFill>
                  <a:schemeClr val="accent6">
                    <a:lumMod val="10000"/>
                    <a:alpha val="20000"/>
                  </a:schemeClr>
                </a:solidFill>
                <a:latin typeface="Menlo"/>
              </a:rPr>
              <a:t>b;</a:t>
            </a:r>
            <a:endParaRPr lang="en-US" sz="2400">
              <a:solidFill>
                <a:srgbClr val="569CD6">
                  <a:alpha val="20000"/>
                </a:srgbClr>
              </a:solidFill>
              <a:latin typeface="Menlo"/>
            </a:endParaRPr>
          </a:p>
          <a:p>
            <a:r>
              <a:rPr lang="en-US" sz="2400">
                <a:solidFill>
                  <a:srgbClr val="569CD6">
                    <a:alpha val="20000"/>
                  </a:srgbClr>
                </a:solidFill>
                <a:latin typeface="Menlo"/>
              </a:rPr>
              <a:t>  signal</a:t>
            </a:r>
            <a:r>
              <a:rPr lang="en-US" sz="2400">
                <a:solidFill>
                  <a:srgbClr val="CCCCCC">
                    <a:alpha val="20000"/>
                  </a:srgbClr>
                </a:solidFill>
                <a:latin typeface="Menlo"/>
              </a:rPr>
              <a:t> </a:t>
            </a:r>
            <a:r>
              <a:rPr lang="en-US" sz="2400">
                <a:solidFill>
                  <a:srgbClr val="569CD6">
                    <a:alpha val="20000"/>
                  </a:srgbClr>
                </a:solidFill>
                <a:latin typeface="Menlo"/>
              </a:rPr>
              <a:t>output</a:t>
            </a:r>
            <a:r>
              <a:rPr lang="en-US" sz="2400">
                <a:solidFill>
                  <a:srgbClr val="CCCCCC">
                    <a:alpha val="20000"/>
                  </a:srgbClr>
                </a:solidFill>
                <a:latin typeface="Menlo"/>
              </a:rPr>
              <a:t> </a:t>
            </a:r>
            <a:r>
              <a:rPr lang="en-US" sz="2400">
                <a:solidFill>
                  <a:schemeClr val="accent6">
                    <a:lumMod val="10000"/>
                    <a:alpha val="20000"/>
                  </a:schemeClr>
                </a:solidFill>
                <a:latin typeface="Menlo"/>
              </a:rPr>
              <a:t>out;</a:t>
            </a:r>
          </a:p>
          <a:p>
            <a:endParaRPr lang="en-US" sz="2400">
              <a:solidFill>
                <a:schemeClr val="accent6">
                  <a:lumMod val="10000"/>
                  <a:alpha val="20000"/>
                </a:schemeClr>
              </a:solidFill>
              <a:latin typeface="Menlo"/>
            </a:endParaRPr>
          </a:p>
          <a:p>
            <a:r>
              <a:rPr lang="en-US" sz="2400">
                <a:solidFill>
                  <a:schemeClr val="accent6">
                    <a:lumMod val="10000"/>
                    <a:alpha val="20000"/>
                  </a:schemeClr>
                </a:solidFill>
                <a:latin typeface="Menlo"/>
              </a:rPr>
              <a:t>  out </a:t>
            </a:r>
            <a:r>
              <a:rPr lang="en-US" sz="2400">
                <a:solidFill>
                  <a:srgbClr val="569CD6">
                    <a:alpha val="20000"/>
                  </a:srgbClr>
                </a:solidFill>
                <a:latin typeface="Menlo"/>
              </a:rPr>
              <a:t>&lt;--</a:t>
            </a:r>
            <a:r>
              <a:rPr lang="en-US" sz="2400">
                <a:solidFill>
                  <a:schemeClr val="accent6">
                    <a:lumMod val="10000"/>
                    <a:alpha val="20000"/>
                  </a:schemeClr>
                </a:solidFill>
                <a:latin typeface="Menlo"/>
              </a:rPr>
              <a:t> a / b;</a:t>
            </a:r>
          </a:p>
          <a:p>
            <a:br>
              <a:rPr lang="en-US" sz="2400">
                <a:solidFill>
                  <a:schemeClr val="tx1">
                    <a:alpha val="20000"/>
                  </a:schemeClr>
                </a:solidFill>
                <a:latin typeface="Menlo"/>
              </a:rPr>
            </a:br>
            <a:r>
              <a:rPr lang="en-US" sz="2400">
                <a:solidFill>
                  <a:schemeClr val="tx1">
                    <a:alpha val="20000"/>
                  </a:schemeClr>
                </a:solidFill>
                <a:latin typeface="Menlo"/>
              </a:rPr>
              <a:t>  </a:t>
            </a:r>
            <a:r>
              <a:rPr lang="en-US" sz="2400">
                <a:solidFill>
                  <a:schemeClr val="accent6">
                    <a:lumMod val="10000"/>
                    <a:alpha val="20000"/>
                  </a:schemeClr>
                </a:solidFill>
                <a:latin typeface="Menlo"/>
              </a:rPr>
              <a:t>out * b </a:t>
            </a:r>
            <a:r>
              <a:rPr lang="en-US" sz="2400">
                <a:solidFill>
                  <a:srgbClr val="569CD6">
                    <a:alpha val="20000"/>
                  </a:srgbClr>
                </a:solidFill>
                <a:latin typeface="Menlo"/>
              </a:rPr>
              <a:t>===</a:t>
            </a:r>
            <a:r>
              <a:rPr lang="en-US" sz="2400">
                <a:solidFill>
                  <a:schemeClr val="accent6">
                    <a:lumMod val="10000"/>
                    <a:alpha val="20000"/>
                  </a:schemeClr>
                </a:solidFill>
                <a:latin typeface="Menlo"/>
              </a:rPr>
              <a:t> a;</a:t>
            </a:r>
            <a:endParaRPr lang="en-US" sz="2400">
              <a:solidFill>
                <a:srgbClr val="569CD6">
                  <a:alpha val="20000"/>
                </a:srgbClr>
              </a:solidFill>
              <a:latin typeface="Menlo"/>
            </a:endParaRPr>
          </a:p>
          <a:p>
            <a:endParaRPr lang="en-US" sz="2400">
              <a:solidFill>
                <a:srgbClr val="569CD6">
                  <a:alpha val="20000"/>
                </a:srgbClr>
              </a:solidFill>
              <a:latin typeface="Menlo"/>
            </a:endParaRPr>
          </a:p>
          <a:p>
            <a:r>
              <a:rPr lang="en-US" sz="2400">
                <a:solidFill>
                  <a:schemeClr val="accent6">
                    <a:lumMod val="10000"/>
                    <a:alpha val="20000"/>
                  </a:schemeClr>
                </a:solidFill>
                <a:latin typeface="Menlo"/>
              </a:rPr>
              <a:t>}</a:t>
            </a:r>
          </a:p>
          <a:p>
            <a:endParaRPr lang="en-US" sz="2400">
              <a:solidFill>
                <a:srgbClr val="CCCCCC"/>
              </a:solidFill>
              <a:latin typeface="Menlo"/>
            </a:endParaRPr>
          </a:p>
        </p:txBody>
      </p:sp>
      <p:sp>
        <p:nvSpPr>
          <p:cNvPr id="8" name="Tekstvak 7">
            <a:extLst>
              <a:ext uri="{FF2B5EF4-FFF2-40B4-BE49-F238E27FC236}">
                <a16:creationId xmlns:a16="http://schemas.microsoft.com/office/drawing/2014/main" id="{E0597FB9-EF77-B3A7-7ADA-A7E93A253E64}"/>
              </a:ext>
            </a:extLst>
          </p:cNvPr>
          <p:cNvSpPr txBox="1"/>
          <p:nvPr/>
        </p:nvSpPr>
        <p:spPr>
          <a:xfrm>
            <a:off x="8611406" y="3417053"/>
            <a:ext cx="7154838" cy="4154984"/>
          </a:xfrm>
          <a:custGeom>
            <a:avLst/>
            <a:gdLst>
              <a:gd name="csX0" fmla="*/ 0 w 7154838"/>
              <a:gd name="csY0" fmla="*/ 0 h 4154984"/>
              <a:gd name="csX1" fmla="*/ 524688 w 7154838"/>
              <a:gd name="csY1" fmla="*/ 0 h 4154984"/>
              <a:gd name="csX2" fmla="*/ 1120925 w 7154838"/>
              <a:gd name="csY2" fmla="*/ 0 h 4154984"/>
              <a:gd name="csX3" fmla="*/ 1860258 w 7154838"/>
              <a:gd name="csY3" fmla="*/ 0 h 4154984"/>
              <a:gd name="csX4" fmla="*/ 2528043 w 7154838"/>
              <a:gd name="csY4" fmla="*/ 0 h 4154984"/>
              <a:gd name="csX5" fmla="*/ 3052731 w 7154838"/>
              <a:gd name="csY5" fmla="*/ 0 h 4154984"/>
              <a:gd name="csX6" fmla="*/ 3792064 w 7154838"/>
              <a:gd name="csY6" fmla="*/ 0 h 4154984"/>
              <a:gd name="csX7" fmla="*/ 4245204 w 7154838"/>
              <a:gd name="csY7" fmla="*/ 0 h 4154984"/>
              <a:gd name="csX8" fmla="*/ 4626795 w 7154838"/>
              <a:gd name="csY8" fmla="*/ 0 h 4154984"/>
              <a:gd name="csX9" fmla="*/ 5079935 w 7154838"/>
              <a:gd name="csY9" fmla="*/ 0 h 4154984"/>
              <a:gd name="csX10" fmla="*/ 5819268 w 7154838"/>
              <a:gd name="csY10" fmla="*/ 0 h 4154984"/>
              <a:gd name="csX11" fmla="*/ 6487053 w 7154838"/>
              <a:gd name="csY11" fmla="*/ 0 h 4154984"/>
              <a:gd name="csX12" fmla="*/ 7154838 w 7154838"/>
              <a:gd name="csY12" fmla="*/ 0 h 4154984"/>
              <a:gd name="csX13" fmla="*/ 7154838 w 7154838"/>
              <a:gd name="csY13" fmla="*/ 510469 h 4154984"/>
              <a:gd name="csX14" fmla="*/ 7154838 w 7154838"/>
              <a:gd name="csY14" fmla="*/ 1145588 h 4154984"/>
              <a:gd name="csX15" fmla="*/ 7154838 w 7154838"/>
              <a:gd name="csY15" fmla="*/ 1697608 h 4154984"/>
              <a:gd name="csX16" fmla="*/ 7154838 w 7154838"/>
              <a:gd name="csY16" fmla="*/ 2291177 h 4154984"/>
              <a:gd name="csX17" fmla="*/ 7154838 w 7154838"/>
              <a:gd name="csY17" fmla="*/ 2760097 h 4154984"/>
              <a:gd name="csX18" fmla="*/ 7154838 w 7154838"/>
              <a:gd name="csY18" fmla="*/ 3395215 h 4154984"/>
              <a:gd name="csX19" fmla="*/ 7154838 w 7154838"/>
              <a:gd name="csY19" fmla="*/ 4154984 h 4154984"/>
              <a:gd name="csX20" fmla="*/ 6558602 w 7154838"/>
              <a:gd name="csY20" fmla="*/ 4154984 h 4154984"/>
              <a:gd name="csX21" fmla="*/ 6177010 w 7154838"/>
              <a:gd name="csY21" fmla="*/ 4154984 h 4154984"/>
              <a:gd name="csX22" fmla="*/ 5723870 w 7154838"/>
              <a:gd name="csY22" fmla="*/ 4154984 h 4154984"/>
              <a:gd name="csX23" fmla="*/ 5056086 w 7154838"/>
              <a:gd name="csY23" fmla="*/ 4154984 h 4154984"/>
              <a:gd name="csX24" fmla="*/ 4316752 w 7154838"/>
              <a:gd name="csY24" fmla="*/ 4154984 h 4154984"/>
              <a:gd name="csX25" fmla="*/ 3720516 w 7154838"/>
              <a:gd name="csY25" fmla="*/ 4154984 h 4154984"/>
              <a:gd name="csX26" fmla="*/ 3124279 w 7154838"/>
              <a:gd name="csY26" fmla="*/ 4154984 h 4154984"/>
              <a:gd name="csX27" fmla="*/ 2384946 w 7154838"/>
              <a:gd name="csY27" fmla="*/ 4154984 h 4154984"/>
              <a:gd name="csX28" fmla="*/ 1788709 w 7154838"/>
              <a:gd name="csY28" fmla="*/ 4154984 h 4154984"/>
              <a:gd name="csX29" fmla="*/ 1407118 w 7154838"/>
              <a:gd name="csY29" fmla="*/ 4154984 h 4154984"/>
              <a:gd name="csX30" fmla="*/ 882430 w 7154838"/>
              <a:gd name="csY30" fmla="*/ 4154984 h 4154984"/>
              <a:gd name="csX31" fmla="*/ 0 w 7154838"/>
              <a:gd name="csY31" fmla="*/ 4154984 h 4154984"/>
              <a:gd name="csX32" fmla="*/ 0 w 7154838"/>
              <a:gd name="csY32" fmla="*/ 3686064 h 4154984"/>
              <a:gd name="csX33" fmla="*/ 0 w 7154838"/>
              <a:gd name="csY33" fmla="*/ 3175595 h 4154984"/>
              <a:gd name="csX34" fmla="*/ 0 w 7154838"/>
              <a:gd name="csY34" fmla="*/ 2498926 h 4154984"/>
              <a:gd name="csX35" fmla="*/ 0 w 7154838"/>
              <a:gd name="csY35" fmla="*/ 1863807 h 4154984"/>
              <a:gd name="csX36" fmla="*/ 0 w 7154838"/>
              <a:gd name="csY36" fmla="*/ 1270238 h 4154984"/>
              <a:gd name="csX37" fmla="*/ 0 w 7154838"/>
              <a:gd name="csY37" fmla="*/ 635119 h 4154984"/>
              <a:gd name="csX38" fmla="*/ 0 w 7154838"/>
              <a:gd name="csY38" fmla="*/ 0 h 415498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Lst>
            <a:rect l="l" t="t" r="r" b="b"/>
            <a:pathLst>
              <a:path w="7154838" h="4154984" extrusionOk="0">
                <a:moveTo>
                  <a:pt x="0" y="0"/>
                </a:moveTo>
                <a:cubicBezTo>
                  <a:pt x="140914" y="-56175"/>
                  <a:pt x="349527" y="53701"/>
                  <a:pt x="524688" y="0"/>
                </a:cubicBezTo>
                <a:cubicBezTo>
                  <a:pt x="699849" y="-53701"/>
                  <a:pt x="1000226" y="22590"/>
                  <a:pt x="1120925" y="0"/>
                </a:cubicBezTo>
                <a:cubicBezTo>
                  <a:pt x="1241624" y="-22590"/>
                  <a:pt x="1694513" y="53855"/>
                  <a:pt x="1860258" y="0"/>
                </a:cubicBezTo>
                <a:cubicBezTo>
                  <a:pt x="2026003" y="-53855"/>
                  <a:pt x="2350130" y="68207"/>
                  <a:pt x="2528043" y="0"/>
                </a:cubicBezTo>
                <a:cubicBezTo>
                  <a:pt x="2705956" y="-68207"/>
                  <a:pt x="2915195" y="40834"/>
                  <a:pt x="3052731" y="0"/>
                </a:cubicBezTo>
                <a:cubicBezTo>
                  <a:pt x="3190267" y="-40834"/>
                  <a:pt x="3554424" y="50108"/>
                  <a:pt x="3792064" y="0"/>
                </a:cubicBezTo>
                <a:cubicBezTo>
                  <a:pt x="4029704" y="-50108"/>
                  <a:pt x="4150179" y="2918"/>
                  <a:pt x="4245204" y="0"/>
                </a:cubicBezTo>
                <a:cubicBezTo>
                  <a:pt x="4340229" y="-2918"/>
                  <a:pt x="4471022" y="27128"/>
                  <a:pt x="4626795" y="0"/>
                </a:cubicBezTo>
                <a:cubicBezTo>
                  <a:pt x="4782568" y="-27128"/>
                  <a:pt x="4863353" y="28687"/>
                  <a:pt x="5079935" y="0"/>
                </a:cubicBezTo>
                <a:cubicBezTo>
                  <a:pt x="5296517" y="-28687"/>
                  <a:pt x="5517067" y="56758"/>
                  <a:pt x="5819268" y="0"/>
                </a:cubicBezTo>
                <a:cubicBezTo>
                  <a:pt x="6121469" y="-56758"/>
                  <a:pt x="6291360" y="69257"/>
                  <a:pt x="6487053" y="0"/>
                </a:cubicBezTo>
                <a:cubicBezTo>
                  <a:pt x="6682747" y="-69257"/>
                  <a:pt x="6910349" y="50361"/>
                  <a:pt x="7154838" y="0"/>
                </a:cubicBezTo>
                <a:cubicBezTo>
                  <a:pt x="7164127" y="218363"/>
                  <a:pt x="7116660" y="375394"/>
                  <a:pt x="7154838" y="510469"/>
                </a:cubicBezTo>
                <a:cubicBezTo>
                  <a:pt x="7193016" y="645544"/>
                  <a:pt x="7082597" y="937328"/>
                  <a:pt x="7154838" y="1145588"/>
                </a:cubicBezTo>
                <a:cubicBezTo>
                  <a:pt x="7227079" y="1353848"/>
                  <a:pt x="7148575" y="1572997"/>
                  <a:pt x="7154838" y="1697608"/>
                </a:cubicBezTo>
                <a:cubicBezTo>
                  <a:pt x="7161101" y="1822219"/>
                  <a:pt x="7122008" y="2134557"/>
                  <a:pt x="7154838" y="2291177"/>
                </a:cubicBezTo>
                <a:cubicBezTo>
                  <a:pt x="7187668" y="2447797"/>
                  <a:pt x="7101404" y="2633518"/>
                  <a:pt x="7154838" y="2760097"/>
                </a:cubicBezTo>
                <a:cubicBezTo>
                  <a:pt x="7208272" y="2886676"/>
                  <a:pt x="7144017" y="3186446"/>
                  <a:pt x="7154838" y="3395215"/>
                </a:cubicBezTo>
                <a:cubicBezTo>
                  <a:pt x="7165659" y="3603984"/>
                  <a:pt x="7068550" y="3930237"/>
                  <a:pt x="7154838" y="4154984"/>
                </a:cubicBezTo>
                <a:cubicBezTo>
                  <a:pt x="6859282" y="4208745"/>
                  <a:pt x="6768336" y="4094438"/>
                  <a:pt x="6558602" y="4154984"/>
                </a:cubicBezTo>
                <a:cubicBezTo>
                  <a:pt x="6348868" y="4215530"/>
                  <a:pt x="6344890" y="4116238"/>
                  <a:pt x="6177010" y="4154984"/>
                </a:cubicBezTo>
                <a:cubicBezTo>
                  <a:pt x="6009130" y="4193730"/>
                  <a:pt x="5931529" y="4144911"/>
                  <a:pt x="5723870" y="4154984"/>
                </a:cubicBezTo>
                <a:cubicBezTo>
                  <a:pt x="5516211" y="4165057"/>
                  <a:pt x="5335223" y="4086969"/>
                  <a:pt x="5056086" y="4154984"/>
                </a:cubicBezTo>
                <a:cubicBezTo>
                  <a:pt x="4776949" y="4222999"/>
                  <a:pt x="4553009" y="4138165"/>
                  <a:pt x="4316752" y="4154984"/>
                </a:cubicBezTo>
                <a:cubicBezTo>
                  <a:pt x="4080495" y="4171803"/>
                  <a:pt x="3872266" y="4126174"/>
                  <a:pt x="3720516" y="4154984"/>
                </a:cubicBezTo>
                <a:cubicBezTo>
                  <a:pt x="3568766" y="4183794"/>
                  <a:pt x="3310199" y="4108893"/>
                  <a:pt x="3124279" y="4154984"/>
                </a:cubicBezTo>
                <a:cubicBezTo>
                  <a:pt x="2938359" y="4201075"/>
                  <a:pt x="2653009" y="4070631"/>
                  <a:pt x="2384946" y="4154984"/>
                </a:cubicBezTo>
                <a:cubicBezTo>
                  <a:pt x="2116883" y="4239337"/>
                  <a:pt x="1912846" y="4115408"/>
                  <a:pt x="1788709" y="4154984"/>
                </a:cubicBezTo>
                <a:cubicBezTo>
                  <a:pt x="1664572" y="4194560"/>
                  <a:pt x="1574639" y="4145007"/>
                  <a:pt x="1407118" y="4154984"/>
                </a:cubicBezTo>
                <a:cubicBezTo>
                  <a:pt x="1239597" y="4164961"/>
                  <a:pt x="1039702" y="4093908"/>
                  <a:pt x="882430" y="4154984"/>
                </a:cubicBezTo>
                <a:cubicBezTo>
                  <a:pt x="725158" y="4216060"/>
                  <a:pt x="426527" y="4135976"/>
                  <a:pt x="0" y="4154984"/>
                </a:cubicBezTo>
                <a:cubicBezTo>
                  <a:pt x="-48733" y="3996747"/>
                  <a:pt x="27461" y="3786147"/>
                  <a:pt x="0" y="3686064"/>
                </a:cubicBezTo>
                <a:cubicBezTo>
                  <a:pt x="-27461" y="3585981"/>
                  <a:pt x="52657" y="3428083"/>
                  <a:pt x="0" y="3175595"/>
                </a:cubicBezTo>
                <a:cubicBezTo>
                  <a:pt x="-52657" y="2923107"/>
                  <a:pt x="6077" y="2830182"/>
                  <a:pt x="0" y="2498926"/>
                </a:cubicBezTo>
                <a:cubicBezTo>
                  <a:pt x="-6077" y="2167670"/>
                  <a:pt x="70251" y="2026931"/>
                  <a:pt x="0" y="1863807"/>
                </a:cubicBezTo>
                <a:cubicBezTo>
                  <a:pt x="-70251" y="1700683"/>
                  <a:pt x="66701" y="1488832"/>
                  <a:pt x="0" y="1270238"/>
                </a:cubicBezTo>
                <a:cubicBezTo>
                  <a:pt x="-66701" y="1051644"/>
                  <a:pt x="32068" y="816693"/>
                  <a:pt x="0" y="635119"/>
                </a:cubicBezTo>
                <a:cubicBezTo>
                  <a:pt x="-32068" y="453545"/>
                  <a:pt x="11381" y="207782"/>
                  <a:pt x="0" y="0"/>
                </a:cubicBezTo>
                <a:close/>
              </a:path>
            </a:pathLst>
          </a:custGeom>
          <a:noFill/>
          <a:ln w="76200">
            <a:solidFill>
              <a:schemeClr val="tx1"/>
            </a:solidFill>
            <a:extLst>
              <a:ext uri="{C807C97D-BFC1-408E-A445-0C87EB9F89A2}">
                <ask:lineSketchStyleProps xmlns:ask="http://schemas.microsoft.com/office/drawing/2018/sketchyshapes" sd="4283315133">
                  <a:prstGeom prst="rect">
                    <a:avLst/>
                  </a:prstGeom>
                  <ask:type>
                    <ask:lineSketchScribble/>
                  </ask:type>
                </ask:lineSketchStyleProps>
              </a:ext>
            </a:extLst>
          </a:ln>
          <a:effectLst>
            <a:innerShdw blurRad="63500" dist="50800" dir="2700000">
              <a:prstClr val="black">
                <a:alpha val="50000"/>
              </a:prstClr>
            </a:inn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solidFill>
                  <a:srgbClr val="569CD6"/>
                </a:solidFill>
                <a:latin typeface="Menlo"/>
              </a:rPr>
              <a:t>template</a:t>
            </a:r>
            <a:r>
              <a:rPr lang="en-US" sz="2400">
                <a:solidFill>
                  <a:srgbClr val="CCCCCC"/>
                </a:solidFill>
                <a:latin typeface="Menlo"/>
              </a:rPr>
              <a:t> </a:t>
            </a:r>
            <a:r>
              <a:rPr lang="en-US" sz="2400" err="1">
                <a:solidFill>
                  <a:srgbClr val="FFC000"/>
                </a:solidFill>
                <a:latin typeface="Menlo"/>
              </a:rPr>
              <a:t>BadDivision</a:t>
            </a:r>
            <a:r>
              <a:rPr lang="en-US" sz="2400">
                <a:solidFill>
                  <a:schemeClr val="accent6">
                    <a:lumMod val="10000"/>
                  </a:schemeClr>
                </a:solidFill>
                <a:latin typeface="Menlo"/>
              </a:rPr>
              <a:t>() {</a:t>
            </a:r>
          </a:p>
          <a:p>
            <a:r>
              <a:rPr lang="en-US" sz="2400">
                <a:solidFill>
                  <a:srgbClr val="569CD6"/>
                </a:solidFill>
                <a:latin typeface="Menlo"/>
              </a:rPr>
              <a:t>  </a:t>
            </a:r>
          </a:p>
          <a:p>
            <a:r>
              <a:rPr lang="en-US" sz="2400">
                <a:solidFill>
                  <a:srgbClr val="569CD6"/>
                </a:solidFill>
                <a:latin typeface="Menlo"/>
              </a:rPr>
              <a:t>  ...</a:t>
            </a:r>
            <a:endParaRPr lang="en-US" sz="2400">
              <a:solidFill>
                <a:schemeClr val="accent6">
                  <a:lumMod val="10000"/>
                </a:schemeClr>
              </a:solidFill>
              <a:latin typeface="Menlo"/>
            </a:endParaRPr>
          </a:p>
          <a:p>
            <a:r>
              <a:rPr lang="en-US" sz="2400">
                <a:solidFill>
                  <a:schemeClr val="accent6">
                    <a:lumMod val="10000"/>
                  </a:schemeClr>
                </a:solidFill>
                <a:latin typeface="Menlo"/>
              </a:rPr>
              <a:t> </a:t>
            </a:r>
          </a:p>
          <a:p>
            <a:r>
              <a:rPr lang="en-US" sz="2400" i="1">
                <a:solidFill>
                  <a:schemeClr val="accent6">
                    <a:lumMod val="10000"/>
                  </a:schemeClr>
                </a:solidFill>
                <a:latin typeface="Menlo"/>
              </a:rPr>
              <a:t>  </a:t>
            </a:r>
            <a:endParaRPr lang="en-US" sz="2400">
              <a:solidFill>
                <a:schemeClr val="accent6">
                  <a:lumMod val="10000"/>
                </a:schemeClr>
              </a:solidFill>
              <a:latin typeface="Menlo"/>
            </a:endParaRPr>
          </a:p>
          <a:p>
            <a:r>
              <a:rPr lang="en-US" sz="2400">
                <a:solidFill>
                  <a:schemeClr val="accent6">
                    <a:lumMod val="10000"/>
                  </a:schemeClr>
                </a:solidFill>
                <a:latin typeface="Menlo"/>
              </a:rPr>
              <a:t>	</a:t>
            </a:r>
          </a:p>
          <a:p>
            <a:r>
              <a:rPr lang="en-US" sz="2400" i="1">
                <a:solidFill>
                  <a:schemeClr val="accent6">
                    <a:lumMod val="10000"/>
                  </a:schemeClr>
                </a:solidFill>
                <a:latin typeface="Menlo"/>
              </a:rPr>
              <a:t>  </a:t>
            </a:r>
            <a:r>
              <a:rPr lang="en-US" sz="2400">
                <a:solidFill>
                  <a:schemeClr val="accent6">
                    <a:lumMod val="10000"/>
                  </a:schemeClr>
                </a:solidFill>
                <a:latin typeface="Menlo"/>
              </a:rPr>
              <a:t>d </a:t>
            </a:r>
            <a:r>
              <a:rPr lang="en-US" sz="2400">
                <a:solidFill>
                  <a:srgbClr val="569CD6"/>
                </a:solidFill>
                <a:latin typeface="Menlo"/>
              </a:rPr>
              <a:t>&lt;==</a:t>
            </a:r>
            <a:r>
              <a:rPr lang="en-US" sz="2400">
                <a:solidFill>
                  <a:schemeClr val="accent6">
                    <a:lumMod val="10000"/>
                  </a:schemeClr>
                </a:solidFill>
                <a:latin typeface="Menlo"/>
              </a:rPr>
              <a:t> </a:t>
            </a:r>
            <a:r>
              <a:rPr lang="en-US" sz="2400" i="1">
                <a:solidFill>
                  <a:schemeClr val="accent6">
                    <a:lumMod val="10000"/>
                  </a:schemeClr>
                </a:solidFill>
                <a:latin typeface="Menlo"/>
              </a:rPr>
              <a:t>Division</a:t>
            </a:r>
            <a:r>
              <a:rPr lang="en-US" sz="2400">
                <a:solidFill>
                  <a:schemeClr val="accent6">
                    <a:lumMod val="10000"/>
                  </a:schemeClr>
                </a:solidFill>
                <a:latin typeface="Menlo"/>
              </a:rPr>
              <a:t>(a, b);</a:t>
            </a:r>
          </a:p>
          <a:p>
            <a:endParaRPr lang="en-US" sz="2400">
              <a:solidFill>
                <a:schemeClr val="accent6">
                  <a:lumMod val="10000"/>
                </a:schemeClr>
              </a:solidFill>
              <a:latin typeface="Menlo"/>
            </a:endParaRPr>
          </a:p>
          <a:p>
            <a:r>
              <a:rPr lang="en-US" sz="2400">
                <a:solidFill>
                  <a:schemeClr val="accent6">
                    <a:lumMod val="10000"/>
                  </a:schemeClr>
                </a:solidFill>
                <a:latin typeface="Menlo"/>
              </a:rPr>
              <a:t>  out </a:t>
            </a:r>
            <a:r>
              <a:rPr lang="en-US" sz="2400">
                <a:solidFill>
                  <a:srgbClr val="569CD6"/>
                </a:solidFill>
                <a:latin typeface="Menlo"/>
              </a:rPr>
              <a:t>&lt;==</a:t>
            </a:r>
            <a:r>
              <a:rPr lang="en-US" sz="2400">
                <a:solidFill>
                  <a:schemeClr val="accent6">
                    <a:lumMod val="10000"/>
                  </a:schemeClr>
                </a:solidFill>
                <a:latin typeface="Menlo"/>
              </a:rPr>
              <a:t> </a:t>
            </a:r>
            <a:r>
              <a:rPr lang="en-US" sz="2400" err="1">
                <a:solidFill>
                  <a:schemeClr val="accent6">
                    <a:lumMod val="10000"/>
                  </a:schemeClr>
                </a:solidFill>
                <a:latin typeface="Menlo"/>
              </a:rPr>
              <a:t>d.out</a:t>
            </a:r>
            <a:r>
              <a:rPr lang="en-US" sz="2400">
                <a:solidFill>
                  <a:schemeClr val="accent6">
                    <a:lumMod val="10000"/>
                  </a:schemeClr>
                </a:solidFill>
                <a:latin typeface="Menlo"/>
              </a:rPr>
              <a:t>;</a:t>
            </a:r>
            <a:endParaRPr lang="en-US" sz="2400">
              <a:solidFill>
                <a:srgbClr val="569CD6"/>
              </a:solidFill>
              <a:latin typeface="Menlo"/>
            </a:endParaRPr>
          </a:p>
          <a:p>
            <a:endParaRPr lang="en-US" sz="2400">
              <a:solidFill>
                <a:srgbClr val="569CD6"/>
              </a:solidFill>
              <a:latin typeface="Menlo"/>
            </a:endParaRPr>
          </a:p>
          <a:p>
            <a:r>
              <a:rPr lang="en-US" sz="2400">
                <a:solidFill>
                  <a:schemeClr val="accent6">
                    <a:lumMod val="10000"/>
                  </a:schemeClr>
                </a:solidFill>
                <a:latin typeface="Menlo"/>
              </a:rPr>
              <a:t>}</a:t>
            </a:r>
          </a:p>
        </p:txBody>
      </p:sp>
      <p:sp>
        <p:nvSpPr>
          <p:cNvPr id="11" name="Vrije vorm 10">
            <a:extLst>
              <a:ext uri="{FF2B5EF4-FFF2-40B4-BE49-F238E27FC236}">
                <a16:creationId xmlns:a16="http://schemas.microsoft.com/office/drawing/2014/main" id="{826AEBCE-1418-37C0-7CE7-EA18B1586FC5}"/>
              </a:ext>
            </a:extLst>
          </p:cNvPr>
          <p:cNvSpPr/>
          <p:nvPr/>
        </p:nvSpPr>
        <p:spPr>
          <a:xfrm>
            <a:off x="10960274" y="2280558"/>
            <a:ext cx="6057900" cy="3390900"/>
          </a:xfrm>
          <a:custGeom>
            <a:avLst/>
            <a:gdLst>
              <a:gd name="csX0" fmla="*/ 0 w 6057900"/>
              <a:gd name="csY0" fmla="*/ 3390900 h 3390900"/>
              <a:gd name="csX1" fmla="*/ 2990850 w 6057900"/>
              <a:gd name="csY1" fmla="*/ 2705100 h 3390900"/>
              <a:gd name="csX2" fmla="*/ 6057900 w 6057900"/>
              <a:gd name="csY2" fmla="*/ 0 h 3390900"/>
            </a:gdLst>
            <a:ahLst/>
            <a:cxnLst>
              <a:cxn ang="0">
                <a:pos x="csX0" y="csY0"/>
              </a:cxn>
              <a:cxn ang="0">
                <a:pos x="csX1" y="csY1"/>
              </a:cxn>
              <a:cxn ang="0">
                <a:pos x="csX2" y="csY2"/>
              </a:cxn>
            </a:cxnLst>
            <a:rect l="l" t="t" r="r" b="b"/>
            <a:pathLst>
              <a:path w="6057900" h="3390900">
                <a:moveTo>
                  <a:pt x="0" y="3390900"/>
                </a:moveTo>
                <a:cubicBezTo>
                  <a:pt x="990600" y="3330575"/>
                  <a:pt x="1981200" y="3270250"/>
                  <a:pt x="2990850" y="2705100"/>
                </a:cubicBezTo>
                <a:cubicBezTo>
                  <a:pt x="4000500" y="2139950"/>
                  <a:pt x="5029200" y="1069975"/>
                  <a:pt x="6057900" y="0"/>
                </a:cubicBezTo>
              </a:path>
            </a:pathLst>
          </a:custGeom>
          <a:noFill/>
          <a:ln w="57150">
            <a:solidFill>
              <a:schemeClr val="accent6">
                <a:lumMod val="10000"/>
                <a:alpha val="2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3" name="Tabel 12">
            <a:extLst>
              <a:ext uri="{FF2B5EF4-FFF2-40B4-BE49-F238E27FC236}">
                <a16:creationId xmlns:a16="http://schemas.microsoft.com/office/drawing/2014/main" id="{6C6445B0-0C86-F3A8-75CA-87D22CD6E672}"/>
              </a:ext>
            </a:extLst>
          </p:cNvPr>
          <p:cNvGraphicFramePr>
            <a:graphicFrameLocks noGrp="1"/>
          </p:cNvGraphicFramePr>
          <p:nvPr>
            <p:extLst>
              <p:ext uri="{D42A27DB-BD31-4B8C-83A1-F6EECF244321}">
                <p14:modId xmlns:p14="http://schemas.microsoft.com/office/powerpoint/2010/main" val="4130776872"/>
              </p:ext>
            </p:extLst>
          </p:nvPr>
        </p:nvGraphicFramePr>
        <p:xfrm>
          <a:off x="1486803" y="8928000"/>
          <a:ext cx="6893739" cy="1325050"/>
        </p:xfrm>
        <a:graphic>
          <a:graphicData uri="http://schemas.openxmlformats.org/drawingml/2006/table">
            <a:tbl>
              <a:tblPr firstRow="1" bandRow="1">
                <a:tableStyleId>{073A0DAA-6AF3-43AB-8588-CEC1D06C72B9}</a:tableStyleId>
              </a:tblPr>
              <a:tblGrid>
                <a:gridCol w="2297913">
                  <a:extLst>
                    <a:ext uri="{9D8B030D-6E8A-4147-A177-3AD203B41FA5}">
                      <a16:colId xmlns:a16="http://schemas.microsoft.com/office/drawing/2014/main" val="1332757978"/>
                    </a:ext>
                  </a:extLst>
                </a:gridCol>
                <a:gridCol w="2297913">
                  <a:extLst>
                    <a:ext uri="{9D8B030D-6E8A-4147-A177-3AD203B41FA5}">
                      <a16:colId xmlns:a16="http://schemas.microsoft.com/office/drawing/2014/main" val="2491878127"/>
                    </a:ext>
                  </a:extLst>
                </a:gridCol>
                <a:gridCol w="2297913">
                  <a:extLst>
                    <a:ext uri="{9D8B030D-6E8A-4147-A177-3AD203B41FA5}">
                      <a16:colId xmlns:a16="http://schemas.microsoft.com/office/drawing/2014/main" val="144037617"/>
                    </a:ext>
                  </a:extLst>
                </a:gridCol>
              </a:tblGrid>
              <a:tr h="662525">
                <a:tc>
                  <a:txBody>
                    <a:bodyPr/>
                    <a:lstStyle/>
                    <a:p>
                      <a:pPr algn="ctr"/>
                      <a:r>
                        <a:rPr lang="en-US" sz="3600" dirty="0"/>
                        <a:t>a</a:t>
                      </a:r>
                    </a:p>
                  </a:txBody>
                  <a:tcPr/>
                </a:tc>
                <a:tc>
                  <a:txBody>
                    <a:bodyPr/>
                    <a:lstStyle/>
                    <a:p>
                      <a:pPr algn="ctr"/>
                      <a:r>
                        <a:rPr lang="en-US" sz="3600"/>
                        <a:t>b</a:t>
                      </a:r>
                    </a:p>
                  </a:txBody>
                  <a:tcPr/>
                </a:tc>
                <a:tc>
                  <a:txBody>
                    <a:bodyPr/>
                    <a:lstStyle/>
                    <a:p>
                      <a:pPr algn="ctr"/>
                      <a:r>
                        <a:rPr lang="en-US" sz="3600">
                          <a:solidFill>
                            <a:schemeClr val="bg1"/>
                          </a:solidFill>
                        </a:rPr>
                        <a:t>out</a:t>
                      </a:r>
                    </a:p>
                  </a:txBody>
                  <a:tcPr>
                    <a:solidFill>
                      <a:srgbClr val="1B2439"/>
                    </a:solidFill>
                  </a:tcPr>
                </a:tc>
                <a:extLst>
                  <a:ext uri="{0D108BD9-81ED-4DB2-BD59-A6C34878D82A}">
                    <a16:rowId xmlns:a16="http://schemas.microsoft.com/office/drawing/2014/main" val="2811539538"/>
                  </a:ext>
                </a:extLst>
              </a:tr>
              <a:tr h="662525">
                <a:tc>
                  <a:txBody>
                    <a:bodyPr/>
                    <a:lstStyle/>
                    <a:p>
                      <a:pPr marL="0" marR="0" lvl="0" indent="0" algn="ctr" defTabSz="1828434" rtl="0" eaLnBrk="1" fontAlgn="auto" latinLnBrk="0" hangingPunct="1">
                        <a:lnSpc>
                          <a:spcPct val="100000"/>
                        </a:lnSpc>
                        <a:spcBef>
                          <a:spcPts val="0"/>
                        </a:spcBef>
                        <a:spcAft>
                          <a:spcPts val="0"/>
                        </a:spcAft>
                        <a:buClrTx/>
                        <a:buSzTx/>
                        <a:buFontTx/>
                        <a:buNone/>
                        <a:tabLst/>
                        <a:defRPr/>
                      </a:pPr>
                      <a:r>
                        <a:rPr lang="en-US" sz="3600" b="1" dirty="0" err="1">
                          <a:solidFill>
                            <a:schemeClr val="accent6">
                              <a:lumMod val="10000"/>
                            </a:schemeClr>
                          </a:solidFill>
                        </a:rPr>
                        <a:t>maxval</a:t>
                      </a:r>
                      <a:r>
                        <a:rPr lang="en-US" sz="3600" b="1" dirty="0">
                          <a:solidFill>
                            <a:schemeClr val="accent6">
                              <a:lumMod val="10000"/>
                            </a:schemeClr>
                          </a:solidFill>
                        </a:rPr>
                        <a:t>: 15</a:t>
                      </a:r>
                    </a:p>
                  </a:txBody>
                  <a:tcPr>
                    <a:solidFill>
                      <a:srgbClr val="CCCCCE"/>
                    </a:solidFill>
                  </a:tcPr>
                </a:tc>
                <a:tc>
                  <a:txBody>
                    <a:bodyPr/>
                    <a:lstStyle/>
                    <a:p>
                      <a:pPr algn="ctr"/>
                      <a:r>
                        <a:rPr lang="en-US" sz="3600" b="1" err="1">
                          <a:solidFill>
                            <a:schemeClr val="accent6">
                              <a:lumMod val="10000"/>
                            </a:schemeClr>
                          </a:solidFill>
                        </a:rPr>
                        <a:t>nonZero</a:t>
                      </a:r>
                      <a:endParaRPr lang="en-US" sz="3600" b="1">
                        <a:solidFill>
                          <a:schemeClr val="bg1"/>
                        </a:solidFill>
                      </a:endParaRPr>
                    </a:p>
                  </a:txBody>
                  <a:tcPr>
                    <a:solidFill>
                      <a:srgbClr val="CCCCCE"/>
                    </a:solidFill>
                  </a:tcPr>
                </a:tc>
                <a:tc>
                  <a:txBody>
                    <a:bodyPr/>
                    <a:lstStyle/>
                    <a:p>
                      <a:pPr algn="ctr"/>
                      <a:r>
                        <a:rPr lang="en-US" sz="3600" b="1" dirty="0">
                          <a:solidFill>
                            <a:schemeClr val="accent6">
                              <a:lumMod val="10000"/>
                            </a:schemeClr>
                          </a:solidFill>
                        </a:rPr>
                        <a:t>/</a:t>
                      </a:r>
                    </a:p>
                  </a:txBody>
                  <a:tcPr>
                    <a:solidFill>
                      <a:srgbClr val="CCCCCE"/>
                    </a:solidFill>
                  </a:tcPr>
                </a:tc>
                <a:extLst>
                  <a:ext uri="{0D108BD9-81ED-4DB2-BD59-A6C34878D82A}">
                    <a16:rowId xmlns:a16="http://schemas.microsoft.com/office/drawing/2014/main" val="673200309"/>
                  </a:ext>
                </a:extLst>
              </a:tr>
            </a:tbl>
          </a:graphicData>
        </a:graphic>
      </p:graphicFrame>
      <p:sp>
        <p:nvSpPr>
          <p:cNvPr id="5" name="Rechthoekige toelichting 4">
            <a:extLst>
              <a:ext uri="{FF2B5EF4-FFF2-40B4-BE49-F238E27FC236}">
                <a16:creationId xmlns:a16="http://schemas.microsoft.com/office/drawing/2014/main" id="{F8065BDE-7664-2FFB-1EA5-5ADD98205AD0}"/>
              </a:ext>
            </a:extLst>
          </p:cNvPr>
          <p:cNvSpPr/>
          <p:nvPr/>
        </p:nvSpPr>
        <p:spPr>
          <a:xfrm>
            <a:off x="13673246" y="11603132"/>
            <a:ext cx="6712996" cy="1325050"/>
          </a:xfrm>
          <a:prstGeom prst="wedgeRectCallout">
            <a:avLst>
              <a:gd name="adj1" fmla="val 29253"/>
              <a:gd name="adj2" fmla="val -147228"/>
            </a:avLst>
          </a:prstGeom>
          <a:solidFill>
            <a:srgbClr val="1B243A"/>
          </a:solidFill>
          <a:ln>
            <a:solidFill>
              <a:srgbClr val="1B243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dirty="0">
                <a:latin typeface="+mj-lt"/>
              </a:rPr>
              <a:t>It suffices to </a:t>
            </a:r>
            <a:r>
              <a:rPr lang="en-US" sz="3200" u="sng" dirty="0">
                <a:latin typeface="+mj-lt"/>
              </a:rPr>
              <a:t>approximate the values on the verifier side</a:t>
            </a:r>
            <a:r>
              <a:rPr lang="en-US" sz="3200" dirty="0">
                <a:latin typeface="+mj-lt"/>
              </a:rPr>
              <a:t>!</a:t>
            </a:r>
          </a:p>
        </p:txBody>
      </p:sp>
    </p:spTree>
    <p:extLst>
      <p:ext uri="{BB962C8B-B14F-4D97-AF65-F5344CB8AC3E}">
        <p14:creationId xmlns:p14="http://schemas.microsoft.com/office/powerpoint/2010/main" val="3691648368"/>
      </p:ext>
    </p:extLst>
  </p:cSld>
  <p:clrMapOvr>
    <a:masterClrMapping/>
  </p:clrMapOvr>
  <p:transition spd="med"/>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F44791-6FB7-D8C9-6EB1-C8D046F33F3E}"/>
            </a:ext>
          </a:extLst>
        </p:cNvPr>
        <p:cNvGrpSpPr/>
        <p:nvPr/>
      </p:nvGrpSpPr>
      <p:grpSpPr>
        <a:xfrm>
          <a:off x="0" y="0"/>
          <a:ext cx="0" cy="0"/>
          <a:chOff x="0" y="0"/>
          <a:chExt cx="0" cy="0"/>
        </a:xfrm>
      </p:grpSpPr>
      <p:sp>
        <p:nvSpPr>
          <p:cNvPr id="3" name="Tekstvak 2">
            <a:extLst>
              <a:ext uri="{FF2B5EF4-FFF2-40B4-BE49-F238E27FC236}">
                <a16:creationId xmlns:a16="http://schemas.microsoft.com/office/drawing/2014/main" id="{94B2E004-0A61-D2E6-7FD3-451E73005B02}"/>
              </a:ext>
            </a:extLst>
          </p:cNvPr>
          <p:cNvSpPr txBox="1"/>
          <p:nvPr/>
        </p:nvSpPr>
        <p:spPr>
          <a:xfrm>
            <a:off x="1132206" y="921160"/>
            <a:ext cx="17547681" cy="1323439"/>
          </a:xfrm>
          <a:prstGeom prst="rect">
            <a:avLst/>
          </a:prstGeom>
          <a:noFill/>
        </p:spPr>
        <p:txBody>
          <a:bodyPr wrap="square">
            <a:spAutoFit/>
          </a:bodyPr>
          <a:lstStyle/>
          <a:p>
            <a:pPr>
              <a:spcBef>
                <a:spcPts val="0"/>
              </a:spcBef>
              <a:spcAft>
                <a:spcPts val="0"/>
              </a:spcAft>
            </a:pPr>
            <a:r>
              <a:rPr lang="nl-BE" sz="8000" b="1" dirty="0">
                <a:latin typeface="Nunito" pitchFamily="2" charset="77"/>
              </a:rPr>
              <a:t>Insight #2: Abstract Values</a:t>
            </a:r>
            <a:endParaRPr lang="nl-BE" sz="11500" dirty="0"/>
          </a:p>
        </p:txBody>
      </p:sp>
      <p:sp>
        <p:nvSpPr>
          <p:cNvPr id="34" name="Tekstvak 33">
            <a:extLst>
              <a:ext uri="{FF2B5EF4-FFF2-40B4-BE49-F238E27FC236}">
                <a16:creationId xmlns:a16="http://schemas.microsoft.com/office/drawing/2014/main" id="{DBE9916B-9B90-9DF0-8FC1-015A3391BA92}"/>
              </a:ext>
            </a:extLst>
          </p:cNvPr>
          <p:cNvSpPr txBox="1"/>
          <p:nvPr/>
        </p:nvSpPr>
        <p:spPr>
          <a:xfrm>
            <a:off x="23504869" y="13187659"/>
            <a:ext cx="872782" cy="646331"/>
          </a:xfrm>
          <a:prstGeom prst="rect">
            <a:avLst/>
          </a:prstGeom>
          <a:noFill/>
        </p:spPr>
        <p:txBody>
          <a:bodyPr wrap="square" rtlCol="0">
            <a:spAutoFit/>
          </a:bodyPr>
          <a:lstStyle/>
          <a:p>
            <a:r>
              <a:rPr lang="nl-BE" b="1" dirty="0">
                <a:solidFill>
                  <a:schemeClr val="bg1"/>
                </a:solidFill>
              </a:rPr>
              <a:t>34</a:t>
            </a:r>
          </a:p>
        </p:txBody>
      </p:sp>
      <p:cxnSp>
        <p:nvCxnSpPr>
          <p:cNvPr id="4" name="Rechte verbindingslijn met pijl 3">
            <a:extLst>
              <a:ext uri="{FF2B5EF4-FFF2-40B4-BE49-F238E27FC236}">
                <a16:creationId xmlns:a16="http://schemas.microsoft.com/office/drawing/2014/main" id="{3284C9A3-BDEB-E7DC-3413-79B1D4A8ADBC}"/>
              </a:ext>
            </a:extLst>
          </p:cNvPr>
          <p:cNvCxnSpPr>
            <a:cxnSpLocks/>
          </p:cNvCxnSpPr>
          <p:nvPr/>
        </p:nvCxnSpPr>
        <p:spPr>
          <a:xfrm flipH="1">
            <a:off x="6435040" y="7189145"/>
            <a:ext cx="2176369" cy="0"/>
          </a:xfrm>
          <a:prstGeom prst="straightConnector1">
            <a:avLst/>
          </a:prstGeom>
          <a:ln w="57150">
            <a:solidFill>
              <a:schemeClr val="accent6">
                <a:lumMod val="1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0" name="Rechte verbindingslijn met pijl 9">
            <a:extLst>
              <a:ext uri="{FF2B5EF4-FFF2-40B4-BE49-F238E27FC236}">
                <a16:creationId xmlns:a16="http://schemas.microsoft.com/office/drawing/2014/main" id="{269A6AB8-E67E-89BD-461C-12E16978D4DB}"/>
              </a:ext>
            </a:extLst>
          </p:cNvPr>
          <p:cNvCxnSpPr>
            <a:cxnSpLocks/>
          </p:cNvCxnSpPr>
          <p:nvPr/>
        </p:nvCxnSpPr>
        <p:spPr>
          <a:xfrm flipH="1">
            <a:off x="15766246" y="7189200"/>
            <a:ext cx="2176369" cy="0"/>
          </a:xfrm>
          <a:prstGeom prst="straightConnector1">
            <a:avLst/>
          </a:prstGeom>
          <a:ln w="57150">
            <a:solidFill>
              <a:schemeClr val="accent6">
                <a:lumMod val="10000"/>
              </a:schemeClr>
            </a:solidFill>
            <a:headEnd type="triangle"/>
            <a:tailEnd type="none"/>
          </a:ln>
        </p:spPr>
        <p:style>
          <a:lnRef idx="1">
            <a:schemeClr val="accent1"/>
          </a:lnRef>
          <a:fillRef idx="0">
            <a:schemeClr val="accent1"/>
          </a:fillRef>
          <a:effectRef idx="0">
            <a:schemeClr val="accent1"/>
          </a:effectRef>
          <a:fontRef idx="minor">
            <a:schemeClr val="tx1"/>
          </a:fontRef>
        </p:style>
      </p:cxnSp>
      <p:sp>
        <p:nvSpPr>
          <p:cNvPr id="15" name="Tekstvak 14">
            <a:extLst>
              <a:ext uri="{FF2B5EF4-FFF2-40B4-BE49-F238E27FC236}">
                <a16:creationId xmlns:a16="http://schemas.microsoft.com/office/drawing/2014/main" id="{AA0805EF-ED22-1ACF-D34B-CAA5D3E08730}"/>
              </a:ext>
            </a:extLst>
          </p:cNvPr>
          <p:cNvSpPr txBox="1"/>
          <p:nvPr/>
        </p:nvSpPr>
        <p:spPr>
          <a:xfrm>
            <a:off x="18400920" y="6858002"/>
            <a:ext cx="3436129" cy="584775"/>
          </a:xfrm>
          <a:custGeom>
            <a:avLst/>
            <a:gdLst>
              <a:gd name="csX0" fmla="*/ 0 w 3436129"/>
              <a:gd name="csY0" fmla="*/ 0 h 584775"/>
              <a:gd name="csX1" fmla="*/ 538327 w 3436129"/>
              <a:gd name="csY1" fmla="*/ 0 h 584775"/>
              <a:gd name="csX2" fmla="*/ 1007931 w 3436129"/>
              <a:gd name="csY2" fmla="*/ 0 h 584775"/>
              <a:gd name="csX3" fmla="*/ 1649342 w 3436129"/>
              <a:gd name="csY3" fmla="*/ 0 h 584775"/>
              <a:gd name="csX4" fmla="*/ 2187669 w 3436129"/>
              <a:gd name="csY4" fmla="*/ 0 h 584775"/>
              <a:gd name="csX5" fmla="*/ 2725996 w 3436129"/>
              <a:gd name="csY5" fmla="*/ 0 h 584775"/>
              <a:gd name="csX6" fmla="*/ 3436129 w 3436129"/>
              <a:gd name="csY6" fmla="*/ 0 h 584775"/>
              <a:gd name="csX7" fmla="*/ 3436129 w 3436129"/>
              <a:gd name="csY7" fmla="*/ 584775 h 584775"/>
              <a:gd name="csX8" fmla="*/ 2863441 w 3436129"/>
              <a:gd name="csY8" fmla="*/ 584775 h 584775"/>
              <a:gd name="csX9" fmla="*/ 2393837 w 3436129"/>
              <a:gd name="csY9" fmla="*/ 584775 h 584775"/>
              <a:gd name="csX10" fmla="*/ 1821148 w 3436129"/>
              <a:gd name="csY10" fmla="*/ 584775 h 584775"/>
              <a:gd name="csX11" fmla="*/ 1248460 w 3436129"/>
              <a:gd name="csY11" fmla="*/ 584775 h 584775"/>
              <a:gd name="csX12" fmla="*/ 710133 w 3436129"/>
              <a:gd name="csY12" fmla="*/ 584775 h 584775"/>
              <a:gd name="csX13" fmla="*/ 0 w 3436129"/>
              <a:gd name="csY13" fmla="*/ 584775 h 584775"/>
              <a:gd name="csX14" fmla="*/ 0 w 3436129"/>
              <a:gd name="csY14" fmla="*/ 0 h 584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3436129" h="584775" extrusionOk="0">
                <a:moveTo>
                  <a:pt x="0" y="0"/>
                </a:moveTo>
                <a:cubicBezTo>
                  <a:pt x="114264" y="-1214"/>
                  <a:pt x="394194" y="23082"/>
                  <a:pt x="538327" y="0"/>
                </a:cubicBezTo>
                <a:cubicBezTo>
                  <a:pt x="682460" y="-23082"/>
                  <a:pt x="793088" y="24008"/>
                  <a:pt x="1007931" y="0"/>
                </a:cubicBezTo>
                <a:cubicBezTo>
                  <a:pt x="1222774" y="-24008"/>
                  <a:pt x="1501154" y="74624"/>
                  <a:pt x="1649342" y="0"/>
                </a:cubicBezTo>
                <a:cubicBezTo>
                  <a:pt x="1797530" y="-74624"/>
                  <a:pt x="2036007" y="30938"/>
                  <a:pt x="2187669" y="0"/>
                </a:cubicBezTo>
                <a:cubicBezTo>
                  <a:pt x="2339331" y="-30938"/>
                  <a:pt x="2514044" y="33172"/>
                  <a:pt x="2725996" y="0"/>
                </a:cubicBezTo>
                <a:cubicBezTo>
                  <a:pt x="2937948" y="-33172"/>
                  <a:pt x="3265565" y="46101"/>
                  <a:pt x="3436129" y="0"/>
                </a:cubicBezTo>
                <a:cubicBezTo>
                  <a:pt x="3485998" y="282673"/>
                  <a:pt x="3418203" y="341227"/>
                  <a:pt x="3436129" y="584775"/>
                </a:cubicBezTo>
                <a:cubicBezTo>
                  <a:pt x="3320260" y="595196"/>
                  <a:pt x="3132633" y="576834"/>
                  <a:pt x="2863441" y="584775"/>
                </a:cubicBezTo>
                <a:cubicBezTo>
                  <a:pt x="2594249" y="592716"/>
                  <a:pt x="2498965" y="535622"/>
                  <a:pt x="2393837" y="584775"/>
                </a:cubicBezTo>
                <a:cubicBezTo>
                  <a:pt x="2288709" y="633928"/>
                  <a:pt x="2073844" y="528092"/>
                  <a:pt x="1821148" y="584775"/>
                </a:cubicBezTo>
                <a:cubicBezTo>
                  <a:pt x="1568452" y="641458"/>
                  <a:pt x="1382122" y="539313"/>
                  <a:pt x="1248460" y="584775"/>
                </a:cubicBezTo>
                <a:cubicBezTo>
                  <a:pt x="1114798" y="630237"/>
                  <a:pt x="961950" y="541872"/>
                  <a:pt x="710133" y="584775"/>
                </a:cubicBezTo>
                <a:cubicBezTo>
                  <a:pt x="458316" y="627678"/>
                  <a:pt x="352145" y="554807"/>
                  <a:pt x="0" y="584775"/>
                </a:cubicBezTo>
                <a:cubicBezTo>
                  <a:pt x="-55378" y="456293"/>
                  <a:pt x="11508" y="250004"/>
                  <a:pt x="0" y="0"/>
                </a:cubicBezTo>
                <a:close/>
              </a:path>
            </a:pathLst>
          </a:custGeom>
          <a:noFill/>
          <a:ln w="57150">
            <a:solidFill>
              <a:schemeClr val="accent6">
                <a:lumMod val="10000"/>
              </a:schemeClr>
            </a:solidFill>
            <a:extLst>
              <a:ext uri="{C807C97D-BFC1-408E-A445-0C87EB9F89A2}">
                <ask:lineSketchStyleProps xmlns:ask="http://schemas.microsoft.com/office/drawing/2018/sketchyshapes" sd="1219033472">
                  <a:prstGeom prst="rect">
                    <a:avLst/>
                  </a:prstGeom>
                  <ask:type>
                    <ask:lineSketchScribble/>
                  </ask:type>
                </ask:lineSketchStyleProps>
              </a:ext>
            </a:extLst>
          </a:ln>
          <a:effectLst>
            <a:outerShdw blurRad="225425" dist="50800" dir="5220000" algn="ctr">
              <a:srgbClr val="000000">
                <a:alpha val="33000"/>
              </a:srgbClr>
            </a:outerShdw>
          </a:effectLst>
        </p:spPr>
        <p:txBody>
          <a:bodyPr wrap="square" rtlCol="0">
            <a:spAutoFit/>
          </a:bodyPr>
          <a:lstStyle/>
          <a:p>
            <a:r>
              <a:rPr lang="en-US" sz="3200">
                <a:latin typeface="Menlo" panose="020B0609030804020204" pitchFamily="49" charset="0"/>
                <a:ea typeface="Menlo" panose="020B0609030804020204" pitchFamily="49" charset="0"/>
                <a:cs typeface="Menlo" panose="020B0609030804020204" pitchFamily="49" charset="0"/>
              </a:rPr>
              <a:t>out * b === a</a:t>
            </a:r>
          </a:p>
        </p:txBody>
      </p:sp>
      <p:sp>
        <p:nvSpPr>
          <p:cNvPr id="16" name="Tekstvak 15">
            <a:extLst>
              <a:ext uri="{FF2B5EF4-FFF2-40B4-BE49-F238E27FC236}">
                <a16:creationId xmlns:a16="http://schemas.microsoft.com/office/drawing/2014/main" id="{738B3121-BB62-9485-2A5A-CB1E9F85926C}"/>
              </a:ext>
            </a:extLst>
          </p:cNvPr>
          <p:cNvSpPr txBox="1"/>
          <p:nvPr/>
        </p:nvSpPr>
        <p:spPr>
          <a:xfrm>
            <a:off x="2540605" y="6896760"/>
            <a:ext cx="3436128" cy="584775"/>
          </a:xfrm>
          <a:custGeom>
            <a:avLst/>
            <a:gdLst>
              <a:gd name="csX0" fmla="*/ 0 w 3436128"/>
              <a:gd name="csY0" fmla="*/ 0 h 584775"/>
              <a:gd name="csX1" fmla="*/ 538327 w 3436128"/>
              <a:gd name="csY1" fmla="*/ 0 h 584775"/>
              <a:gd name="csX2" fmla="*/ 1007931 w 3436128"/>
              <a:gd name="csY2" fmla="*/ 0 h 584775"/>
              <a:gd name="csX3" fmla="*/ 1649341 w 3436128"/>
              <a:gd name="csY3" fmla="*/ 0 h 584775"/>
              <a:gd name="csX4" fmla="*/ 2187668 w 3436128"/>
              <a:gd name="csY4" fmla="*/ 0 h 584775"/>
              <a:gd name="csX5" fmla="*/ 2725995 w 3436128"/>
              <a:gd name="csY5" fmla="*/ 0 h 584775"/>
              <a:gd name="csX6" fmla="*/ 3436128 w 3436128"/>
              <a:gd name="csY6" fmla="*/ 0 h 584775"/>
              <a:gd name="csX7" fmla="*/ 3436128 w 3436128"/>
              <a:gd name="csY7" fmla="*/ 584775 h 584775"/>
              <a:gd name="csX8" fmla="*/ 2863440 w 3436128"/>
              <a:gd name="csY8" fmla="*/ 584775 h 584775"/>
              <a:gd name="csX9" fmla="*/ 2393836 w 3436128"/>
              <a:gd name="csY9" fmla="*/ 584775 h 584775"/>
              <a:gd name="csX10" fmla="*/ 1821148 w 3436128"/>
              <a:gd name="csY10" fmla="*/ 584775 h 584775"/>
              <a:gd name="csX11" fmla="*/ 1248460 w 3436128"/>
              <a:gd name="csY11" fmla="*/ 584775 h 584775"/>
              <a:gd name="csX12" fmla="*/ 710133 w 3436128"/>
              <a:gd name="csY12" fmla="*/ 584775 h 584775"/>
              <a:gd name="csX13" fmla="*/ 0 w 3436128"/>
              <a:gd name="csY13" fmla="*/ 584775 h 584775"/>
              <a:gd name="csX14" fmla="*/ 0 w 3436128"/>
              <a:gd name="csY14" fmla="*/ 0 h 584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3436128" h="584775" extrusionOk="0">
                <a:moveTo>
                  <a:pt x="0" y="0"/>
                </a:moveTo>
                <a:cubicBezTo>
                  <a:pt x="114264" y="-1214"/>
                  <a:pt x="394194" y="23082"/>
                  <a:pt x="538327" y="0"/>
                </a:cubicBezTo>
                <a:cubicBezTo>
                  <a:pt x="682460" y="-23082"/>
                  <a:pt x="793088" y="24008"/>
                  <a:pt x="1007931" y="0"/>
                </a:cubicBezTo>
                <a:cubicBezTo>
                  <a:pt x="1222774" y="-24008"/>
                  <a:pt x="1503540" y="2947"/>
                  <a:pt x="1649341" y="0"/>
                </a:cubicBezTo>
                <a:cubicBezTo>
                  <a:pt x="1795142" y="-2947"/>
                  <a:pt x="2036006" y="30938"/>
                  <a:pt x="2187668" y="0"/>
                </a:cubicBezTo>
                <a:cubicBezTo>
                  <a:pt x="2339330" y="-30938"/>
                  <a:pt x="2514043" y="33172"/>
                  <a:pt x="2725995" y="0"/>
                </a:cubicBezTo>
                <a:cubicBezTo>
                  <a:pt x="2937947" y="-33172"/>
                  <a:pt x="3265564" y="46101"/>
                  <a:pt x="3436128" y="0"/>
                </a:cubicBezTo>
                <a:cubicBezTo>
                  <a:pt x="3485997" y="282673"/>
                  <a:pt x="3418202" y="341227"/>
                  <a:pt x="3436128" y="584775"/>
                </a:cubicBezTo>
                <a:cubicBezTo>
                  <a:pt x="3320259" y="595196"/>
                  <a:pt x="3132632" y="576834"/>
                  <a:pt x="2863440" y="584775"/>
                </a:cubicBezTo>
                <a:cubicBezTo>
                  <a:pt x="2594248" y="592716"/>
                  <a:pt x="2498964" y="535622"/>
                  <a:pt x="2393836" y="584775"/>
                </a:cubicBezTo>
                <a:cubicBezTo>
                  <a:pt x="2288708" y="633928"/>
                  <a:pt x="2072313" y="522925"/>
                  <a:pt x="1821148" y="584775"/>
                </a:cubicBezTo>
                <a:cubicBezTo>
                  <a:pt x="1569983" y="646625"/>
                  <a:pt x="1382122" y="539313"/>
                  <a:pt x="1248460" y="584775"/>
                </a:cubicBezTo>
                <a:cubicBezTo>
                  <a:pt x="1114798" y="630237"/>
                  <a:pt x="961950" y="541872"/>
                  <a:pt x="710133" y="584775"/>
                </a:cubicBezTo>
                <a:cubicBezTo>
                  <a:pt x="458316" y="627678"/>
                  <a:pt x="352145" y="554807"/>
                  <a:pt x="0" y="584775"/>
                </a:cubicBezTo>
                <a:cubicBezTo>
                  <a:pt x="-55378" y="456293"/>
                  <a:pt x="11508" y="250004"/>
                  <a:pt x="0" y="0"/>
                </a:cubicBezTo>
                <a:close/>
              </a:path>
            </a:pathLst>
          </a:custGeom>
          <a:noFill/>
          <a:ln w="57150">
            <a:solidFill>
              <a:schemeClr val="accent6">
                <a:lumMod val="10000"/>
              </a:schemeClr>
            </a:solidFill>
            <a:extLst>
              <a:ext uri="{C807C97D-BFC1-408E-A445-0C87EB9F89A2}">
                <ask:lineSketchStyleProps xmlns:ask="http://schemas.microsoft.com/office/drawing/2018/sketchyshapes" sd="1219033472">
                  <a:prstGeom prst="rect">
                    <a:avLst/>
                  </a:prstGeom>
                  <ask:type>
                    <ask:lineSketchScribble/>
                  </ask:type>
                </ask:lineSketchStyleProps>
              </a:ext>
            </a:extLst>
          </a:ln>
          <a:effectLst>
            <a:outerShdw blurRad="225425" dist="50800" dir="5220000" algn="ctr">
              <a:srgbClr val="000000">
                <a:alpha val="33000"/>
              </a:srgbClr>
            </a:outerShdw>
          </a:effectLst>
        </p:spPr>
        <p:txBody>
          <a:bodyPr wrap="square" rtlCol="0">
            <a:spAutoFit/>
          </a:bodyPr>
          <a:lstStyle/>
          <a:p>
            <a:r>
              <a:rPr lang="en-US" sz="3200">
                <a:latin typeface="Menlo" panose="020B0609030804020204" pitchFamily="49" charset="0"/>
                <a:ea typeface="Menlo" panose="020B0609030804020204" pitchFamily="49" charset="0"/>
                <a:cs typeface="Menlo" panose="020B0609030804020204" pitchFamily="49" charset="0"/>
              </a:rPr>
              <a:t>out &lt;-- a / b</a:t>
            </a:r>
          </a:p>
        </p:txBody>
      </p:sp>
      <p:pic>
        <p:nvPicPr>
          <p:cNvPr id="18" name="Picture 2" descr="Cool boy emoji | AI Emoji Generator">
            <a:extLst>
              <a:ext uri="{FF2B5EF4-FFF2-40B4-BE49-F238E27FC236}">
                <a16:creationId xmlns:a16="http://schemas.microsoft.com/office/drawing/2014/main" id="{8A4ADDDA-CA4D-956F-1401-9EAA997CCA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7167" y="6488668"/>
            <a:ext cx="1323439" cy="1323439"/>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4" descr="Girl, cute , big eyes , black hair, white skin emoji | AI Emoji Generator">
            <a:extLst>
              <a:ext uri="{FF2B5EF4-FFF2-40B4-BE49-F238E27FC236}">
                <a16:creationId xmlns:a16="http://schemas.microsoft.com/office/drawing/2014/main" id="{68BDDF23-ACBA-78EF-8BAB-CAA771738AA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773122" y="6424743"/>
            <a:ext cx="1387365" cy="138736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Tabel 1">
            <a:extLst>
              <a:ext uri="{FF2B5EF4-FFF2-40B4-BE49-F238E27FC236}">
                <a16:creationId xmlns:a16="http://schemas.microsoft.com/office/drawing/2014/main" id="{FAF5BE52-949D-D779-16DD-63B9C23B78B9}"/>
              </a:ext>
            </a:extLst>
          </p:cNvPr>
          <p:cNvGraphicFramePr>
            <a:graphicFrameLocks noGrp="1"/>
          </p:cNvGraphicFramePr>
          <p:nvPr>
            <p:extLst>
              <p:ext uri="{D42A27DB-BD31-4B8C-83A1-F6EECF244321}">
                <p14:modId xmlns:p14="http://schemas.microsoft.com/office/powerpoint/2010/main" val="3444936297"/>
              </p:ext>
            </p:extLst>
          </p:nvPr>
        </p:nvGraphicFramePr>
        <p:xfrm>
          <a:off x="16855200" y="8929130"/>
          <a:ext cx="5804784" cy="1325050"/>
        </p:xfrm>
        <a:graphic>
          <a:graphicData uri="http://schemas.openxmlformats.org/drawingml/2006/table">
            <a:tbl>
              <a:tblPr firstRow="1" bandRow="1">
                <a:tableStyleId>{073A0DAA-6AF3-43AB-8588-CEC1D06C72B9}</a:tableStyleId>
              </a:tblPr>
              <a:tblGrid>
                <a:gridCol w="1934928">
                  <a:extLst>
                    <a:ext uri="{9D8B030D-6E8A-4147-A177-3AD203B41FA5}">
                      <a16:colId xmlns:a16="http://schemas.microsoft.com/office/drawing/2014/main" val="2491878127"/>
                    </a:ext>
                  </a:extLst>
                </a:gridCol>
                <a:gridCol w="1934928">
                  <a:extLst>
                    <a:ext uri="{9D8B030D-6E8A-4147-A177-3AD203B41FA5}">
                      <a16:colId xmlns:a16="http://schemas.microsoft.com/office/drawing/2014/main" val="144037617"/>
                    </a:ext>
                  </a:extLst>
                </a:gridCol>
                <a:gridCol w="1934928">
                  <a:extLst>
                    <a:ext uri="{9D8B030D-6E8A-4147-A177-3AD203B41FA5}">
                      <a16:colId xmlns:a16="http://schemas.microsoft.com/office/drawing/2014/main" val="881259394"/>
                    </a:ext>
                  </a:extLst>
                </a:gridCol>
              </a:tblGrid>
              <a:tr h="662525">
                <a:tc>
                  <a:txBody>
                    <a:bodyPr/>
                    <a:lstStyle/>
                    <a:p>
                      <a:pPr algn="ctr"/>
                      <a:r>
                        <a:rPr lang="en-US" sz="3600"/>
                        <a:t>a</a:t>
                      </a:r>
                    </a:p>
                  </a:txBody>
                  <a:tcPr/>
                </a:tc>
                <a:tc>
                  <a:txBody>
                    <a:bodyPr/>
                    <a:lstStyle/>
                    <a:p>
                      <a:pPr algn="ctr"/>
                      <a:r>
                        <a:rPr lang="en-US" sz="3600"/>
                        <a:t>b</a:t>
                      </a:r>
                    </a:p>
                  </a:txBody>
                  <a:tcPr/>
                </a:tc>
                <a:tc>
                  <a:txBody>
                    <a:bodyPr/>
                    <a:lstStyle/>
                    <a:p>
                      <a:pPr algn="ctr"/>
                      <a:r>
                        <a:rPr lang="en-US" sz="3600"/>
                        <a:t>out</a:t>
                      </a:r>
                    </a:p>
                  </a:txBody>
                  <a:tcPr/>
                </a:tc>
                <a:extLst>
                  <a:ext uri="{0D108BD9-81ED-4DB2-BD59-A6C34878D82A}">
                    <a16:rowId xmlns:a16="http://schemas.microsoft.com/office/drawing/2014/main" val="2811539538"/>
                  </a:ext>
                </a:extLst>
              </a:tr>
              <a:tr h="662525">
                <a:tc>
                  <a:txBody>
                    <a:bodyPr/>
                    <a:lstStyle/>
                    <a:p>
                      <a:pPr algn="ctr"/>
                      <a:r>
                        <a:rPr lang="en-US" sz="3600" b="1" dirty="0">
                          <a:solidFill>
                            <a:schemeClr val="accent6">
                              <a:lumMod val="10000"/>
                            </a:schemeClr>
                          </a:solidFill>
                        </a:rPr>
                        <a:t>[0, </a:t>
                      </a:r>
                      <a:r>
                        <a:rPr lang="en-US" sz="3600" b="1" dirty="0">
                          <a:solidFill>
                            <a:schemeClr val="accent5">
                              <a:lumMod val="75000"/>
                            </a:schemeClr>
                          </a:solidFill>
                        </a:rPr>
                        <a:t>15</a:t>
                      </a:r>
                      <a:r>
                        <a:rPr lang="en-US" sz="3600" b="1" dirty="0">
                          <a:solidFill>
                            <a:schemeClr val="accent6">
                              <a:lumMod val="10000"/>
                            </a:schemeClr>
                          </a:solidFill>
                        </a:rPr>
                        <a:t>]</a:t>
                      </a:r>
                    </a:p>
                  </a:txBody>
                  <a:tcPr/>
                </a:tc>
                <a:tc>
                  <a:txBody>
                    <a:bodyPr/>
                    <a:lstStyle/>
                    <a:p>
                      <a:pPr algn="ctr"/>
                      <a:r>
                        <a:rPr lang="en-US" sz="3600" b="1">
                          <a:solidFill>
                            <a:schemeClr val="accent6">
                              <a:lumMod val="10000"/>
                            </a:schemeClr>
                          </a:solidFill>
                        </a:rPr>
                        <a:t>[</a:t>
                      </a:r>
                      <a:r>
                        <a:rPr lang="en-US" sz="3600" b="1">
                          <a:solidFill>
                            <a:srgbClr val="FF0000"/>
                          </a:solidFill>
                        </a:rPr>
                        <a:t>0</a:t>
                      </a:r>
                      <a:r>
                        <a:rPr lang="en-US" sz="3600" b="1">
                          <a:solidFill>
                            <a:schemeClr val="accent6">
                              <a:lumMod val="10000"/>
                            </a:schemeClr>
                          </a:solidFill>
                        </a:rPr>
                        <a:t>, 5]</a:t>
                      </a:r>
                    </a:p>
                  </a:txBody>
                  <a:tcPr/>
                </a:tc>
                <a:tc>
                  <a:txBody>
                    <a:bodyPr/>
                    <a:lstStyle/>
                    <a:p>
                      <a:pPr algn="ctr"/>
                      <a:r>
                        <a:rPr lang="en-US" sz="3600" b="1" dirty="0">
                          <a:solidFill>
                            <a:schemeClr val="accent6">
                              <a:lumMod val="10000"/>
                            </a:schemeClr>
                          </a:solidFill>
                        </a:rPr>
                        <a:t>[1, 10]</a:t>
                      </a:r>
                    </a:p>
                  </a:txBody>
                  <a:tcPr/>
                </a:tc>
                <a:extLst>
                  <a:ext uri="{0D108BD9-81ED-4DB2-BD59-A6C34878D82A}">
                    <a16:rowId xmlns:a16="http://schemas.microsoft.com/office/drawing/2014/main" val="199035966"/>
                  </a:ext>
                </a:extLst>
              </a:tr>
            </a:tbl>
          </a:graphicData>
        </a:graphic>
      </p:graphicFrame>
      <p:sp>
        <p:nvSpPr>
          <p:cNvPr id="6" name="Rechthoekige toelichting 5">
            <a:extLst>
              <a:ext uri="{FF2B5EF4-FFF2-40B4-BE49-F238E27FC236}">
                <a16:creationId xmlns:a16="http://schemas.microsoft.com/office/drawing/2014/main" id="{353D78CC-E01F-3000-7F23-535F4F78470B}"/>
              </a:ext>
            </a:extLst>
          </p:cNvPr>
          <p:cNvSpPr/>
          <p:nvPr/>
        </p:nvSpPr>
        <p:spPr>
          <a:xfrm>
            <a:off x="5976733" y="10427053"/>
            <a:ext cx="6712996" cy="1325050"/>
          </a:xfrm>
          <a:prstGeom prst="wedgeRectCallout">
            <a:avLst>
              <a:gd name="adj1" fmla="val -62491"/>
              <a:gd name="adj2" fmla="val -56954"/>
            </a:avLst>
          </a:prstGeom>
          <a:solidFill>
            <a:srgbClr val="1B243A"/>
          </a:solidFill>
          <a:ln>
            <a:solidFill>
              <a:srgbClr val="1B243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dirty="0">
                <a:latin typeface="+mj-lt"/>
              </a:rPr>
              <a:t>It suffices to only keep track of </a:t>
            </a:r>
            <a:r>
              <a:rPr lang="en-US" sz="3200" u="sng" dirty="0">
                <a:latin typeface="+mj-lt"/>
              </a:rPr>
              <a:t>signal tags on the prover side</a:t>
            </a:r>
            <a:r>
              <a:rPr lang="en-US" sz="3200" dirty="0">
                <a:latin typeface="+mj-lt"/>
              </a:rPr>
              <a:t>!</a:t>
            </a:r>
          </a:p>
        </p:txBody>
      </p:sp>
      <p:sp>
        <p:nvSpPr>
          <p:cNvPr id="7" name="Rechthoekige toelichting 6">
            <a:extLst>
              <a:ext uri="{FF2B5EF4-FFF2-40B4-BE49-F238E27FC236}">
                <a16:creationId xmlns:a16="http://schemas.microsoft.com/office/drawing/2014/main" id="{F7BD8DA1-CCBD-4AC0-B7C4-5FD0CD913DB2}"/>
              </a:ext>
            </a:extLst>
          </p:cNvPr>
          <p:cNvSpPr/>
          <p:nvPr/>
        </p:nvSpPr>
        <p:spPr>
          <a:xfrm>
            <a:off x="13673246" y="11603132"/>
            <a:ext cx="6712996" cy="1325050"/>
          </a:xfrm>
          <a:prstGeom prst="wedgeRectCallout">
            <a:avLst>
              <a:gd name="adj1" fmla="val 29253"/>
              <a:gd name="adj2" fmla="val -147228"/>
            </a:avLst>
          </a:prstGeom>
          <a:solidFill>
            <a:srgbClr val="1B243A"/>
          </a:solidFill>
          <a:ln>
            <a:solidFill>
              <a:srgbClr val="1B243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dirty="0">
                <a:latin typeface="+mj-lt"/>
              </a:rPr>
              <a:t>It suffices to </a:t>
            </a:r>
            <a:r>
              <a:rPr lang="en-US" sz="3200" u="sng" dirty="0">
                <a:latin typeface="+mj-lt"/>
              </a:rPr>
              <a:t>approximate the values on the verifier side</a:t>
            </a:r>
            <a:r>
              <a:rPr lang="en-US" sz="3200" dirty="0">
                <a:latin typeface="+mj-lt"/>
              </a:rPr>
              <a:t>!</a:t>
            </a:r>
          </a:p>
        </p:txBody>
      </p:sp>
      <p:sp>
        <p:nvSpPr>
          <p:cNvPr id="11" name="Tekstvak 10">
            <a:extLst>
              <a:ext uri="{FF2B5EF4-FFF2-40B4-BE49-F238E27FC236}">
                <a16:creationId xmlns:a16="http://schemas.microsoft.com/office/drawing/2014/main" id="{4E8C8CE0-0BD0-C87D-5043-90139A5F40A0}"/>
              </a:ext>
            </a:extLst>
          </p:cNvPr>
          <p:cNvSpPr txBox="1"/>
          <p:nvPr/>
        </p:nvSpPr>
        <p:spPr>
          <a:xfrm>
            <a:off x="17061183" y="121788"/>
            <a:ext cx="7154838" cy="4524315"/>
          </a:xfrm>
          <a:custGeom>
            <a:avLst/>
            <a:gdLst>
              <a:gd name="csX0" fmla="*/ 0 w 7154838"/>
              <a:gd name="csY0" fmla="*/ 0 h 4524315"/>
              <a:gd name="csX1" fmla="*/ 524688 w 7154838"/>
              <a:gd name="csY1" fmla="*/ 0 h 4524315"/>
              <a:gd name="csX2" fmla="*/ 1120925 w 7154838"/>
              <a:gd name="csY2" fmla="*/ 0 h 4524315"/>
              <a:gd name="csX3" fmla="*/ 1860258 w 7154838"/>
              <a:gd name="csY3" fmla="*/ 0 h 4524315"/>
              <a:gd name="csX4" fmla="*/ 2528043 w 7154838"/>
              <a:gd name="csY4" fmla="*/ 0 h 4524315"/>
              <a:gd name="csX5" fmla="*/ 3052731 w 7154838"/>
              <a:gd name="csY5" fmla="*/ 0 h 4524315"/>
              <a:gd name="csX6" fmla="*/ 3792064 w 7154838"/>
              <a:gd name="csY6" fmla="*/ 0 h 4524315"/>
              <a:gd name="csX7" fmla="*/ 4245204 w 7154838"/>
              <a:gd name="csY7" fmla="*/ 0 h 4524315"/>
              <a:gd name="csX8" fmla="*/ 4626795 w 7154838"/>
              <a:gd name="csY8" fmla="*/ 0 h 4524315"/>
              <a:gd name="csX9" fmla="*/ 5079935 w 7154838"/>
              <a:gd name="csY9" fmla="*/ 0 h 4524315"/>
              <a:gd name="csX10" fmla="*/ 5819268 w 7154838"/>
              <a:gd name="csY10" fmla="*/ 0 h 4524315"/>
              <a:gd name="csX11" fmla="*/ 6487053 w 7154838"/>
              <a:gd name="csY11" fmla="*/ 0 h 4524315"/>
              <a:gd name="csX12" fmla="*/ 7154838 w 7154838"/>
              <a:gd name="csY12" fmla="*/ 0 h 4524315"/>
              <a:gd name="csX13" fmla="*/ 7154838 w 7154838"/>
              <a:gd name="csY13" fmla="*/ 475053 h 4524315"/>
              <a:gd name="csX14" fmla="*/ 7154838 w 7154838"/>
              <a:gd name="csY14" fmla="*/ 1085836 h 4524315"/>
              <a:gd name="csX15" fmla="*/ 7154838 w 7154838"/>
              <a:gd name="csY15" fmla="*/ 1606132 h 4524315"/>
              <a:gd name="csX16" fmla="*/ 7154838 w 7154838"/>
              <a:gd name="csY16" fmla="*/ 2171671 h 4524315"/>
              <a:gd name="csX17" fmla="*/ 7154838 w 7154838"/>
              <a:gd name="csY17" fmla="*/ 2601481 h 4524315"/>
              <a:gd name="csX18" fmla="*/ 7154838 w 7154838"/>
              <a:gd name="csY18" fmla="*/ 3212264 h 4524315"/>
              <a:gd name="csX19" fmla="*/ 7154838 w 7154838"/>
              <a:gd name="csY19" fmla="*/ 3823046 h 4524315"/>
              <a:gd name="csX20" fmla="*/ 7154838 w 7154838"/>
              <a:gd name="csY20" fmla="*/ 4524315 h 4524315"/>
              <a:gd name="csX21" fmla="*/ 6630150 w 7154838"/>
              <a:gd name="csY21" fmla="*/ 4524315 h 4524315"/>
              <a:gd name="csX22" fmla="*/ 6177010 w 7154838"/>
              <a:gd name="csY22" fmla="*/ 4524315 h 4524315"/>
              <a:gd name="csX23" fmla="*/ 5509225 w 7154838"/>
              <a:gd name="csY23" fmla="*/ 4524315 h 4524315"/>
              <a:gd name="csX24" fmla="*/ 4769892 w 7154838"/>
              <a:gd name="csY24" fmla="*/ 4524315 h 4524315"/>
              <a:gd name="csX25" fmla="*/ 4173656 w 7154838"/>
              <a:gd name="csY25" fmla="*/ 4524315 h 4524315"/>
              <a:gd name="csX26" fmla="*/ 3577419 w 7154838"/>
              <a:gd name="csY26" fmla="*/ 4524315 h 4524315"/>
              <a:gd name="csX27" fmla="*/ 2838086 w 7154838"/>
              <a:gd name="csY27" fmla="*/ 4524315 h 4524315"/>
              <a:gd name="csX28" fmla="*/ 2241849 w 7154838"/>
              <a:gd name="csY28" fmla="*/ 4524315 h 4524315"/>
              <a:gd name="csX29" fmla="*/ 1860258 w 7154838"/>
              <a:gd name="csY29" fmla="*/ 4524315 h 4524315"/>
              <a:gd name="csX30" fmla="*/ 1335570 w 7154838"/>
              <a:gd name="csY30" fmla="*/ 4524315 h 4524315"/>
              <a:gd name="csX31" fmla="*/ 810882 w 7154838"/>
              <a:gd name="csY31" fmla="*/ 4524315 h 4524315"/>
              <a:gd name="csX32" fmla="*/ 0 w 7154838"/>
              <a:gd name="csY32" fmla="*/ 4524315 h 4524315"/>
              <a:gd name="csX33" fmla="*/ 0 w 7154838"/>
              <a:gd name="csY33" fmla="*/ 4004019 h 4524315"/>
              <a:gd name="csX34" fmla="*/ 0 w 7154838"/>
              <a:gd name="csY34" fmla="*/ 3347993 h 4524315"/>
              <a:gd name="csX35" fmla="*/ 0 w 7154838"/>
              <a:gd name="csY35" fmla="*/ 2737211 h 4524315"/>
              <a:gd name="csX36" fmla="*/ 0 w 7154838"/>
              <a:gd name="csY36" fmla="*/ 2171671 h 4524315"/>
              <a:gd name="csX37" fmla="*/ 0 w 7154838"/>
              <a:gd name="csY37" fmla="*/ 1560889 h 4524315"/>
              <a:gd name="csX38" fmla="*/ 0 w 7154838"/>
              <a:gd name="csY38" fmla="*/ 950106 h 4524315"/>
              <a:gd name="csX39" fmla="*/ 0 w 7154838"/>
              <a:gd name="csY39" fmla="*/ 520296 h 4524315"/>
              <a:gd name="csX40" fmla="*/ 0 w 7154838"/>
              <a:gd name="csY40" fmla="*/ 0 h 452431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Lst>
            <a:rect l="l" t="t" r="r" b="b"/>
            <a:pathLst>
              <a:path w="7154838" h="4524315" extrusionOk="0">
                <a:moveTo>
                  <a:pt x="0" y="0"/>
                </a:moveTo>
                <a:cubicBezTo>
                  <a:pt x="140914" y="-56175"/>
                  <a:pt x="349527" y="53701"/>
                  <a:pt x="524688" y="0"/>
                </a:cubicBezTo>
                <a:cubicBezTo>
                  <a:pt x="699849" y="-53701"/>
                  <a:pt x="1000226" y="22590"/>
                  <a:pt x="1120925" y="0"/>
                </a:cubicBezTo>
                <a:cubicBezTo>
                  <a:pt x="1241624" y="-22590"/>
                  <a:pt x="1694513" y="53855"/>
                  <a:pt x="1860258" y="0"/>
                </a:cubicBezTo>
                <a:cubicBezTo>
                  <a:pt x="2026003" y="-53855"/>
                  <a:pt x="2350130" y="68207"/>
                  <a:pt x="2528043" y="0"/>
                </a:cubicBezTo>
                <a:cubicBezTo>
                  <a:pt x="2705956" y="-68207"/>
                  <a:pt x="2915195" y="40834"/>
                  <a:pt x="3052731" y="0"/>
                </a:cubicBezTo>
                <a:cubicBezTo>
                  <a:pt x="3190267" y="-40834"/>
                  <a:pt x="3554424" y="50108"/>
                  <a:pt x="3792064" y="0"/>
                </a:cubicBezTo>
                <a:cubicBezTo>
                  <a:pt x="4029704" y="-50108"/>
                  <a:pt x="4150179" y="2918"/>
                  <a:pt x="4245204" y="0"/>
                </a:cubicBezTo>
                <a:cubicBezTo>
                  <a:pt x="4340229" y="-2918"/>
                  <a:pt x="4471022" y="27128"/>
                  <a:pt x="4626795" y="0"/>
                </a:cubicBezTo>
                <a:cubicBezTo>
                  <a:pt x="4782568" y="-27128"/>
                  <a:pt x="4863353" y="28687"/>
                  <a:pt x="5079935" y="0"/>
                </a:cubicBezTo>
                <a:cubicBezTo>
                  <a:pt x="5296517" y="-28687"/>
                  <a:pt x="5517067" y="56758"/>
                  <a:pt x="5819268" y="0"/>
                </a:cubicBezTo>
                <a:cubicBezTo>
                  <a:pt x="6121469" y="-56758"/>
                  <a:pt x="6291360" y="69257"/>
                  <a:pt x="6487053" y="0"/>
                </a:cubicBezTo>
                <a:cubicBezTo>
                  <a:pt x="6682747" y="-69257"/>
                  <a:pt x="6910349" y="50361"/>
                  <a:pt x="7154838" y="0"/>
                </a:cubicBezTo>
                <a:cubicBezTo>
                  <a:pt x="7169287" y="111949"/>
                  <a:pt x="7147834" y="327943"/>
                  <a:pt x="7154838" y="475053"/>
                </a:cubicBezTo>
                <a:cubicBezTo>
                  <a:pt x="7161842" y="622163"/>
                  <a:pt x="7082177" y="819870"/>
                  <a:pt x="7154838" y="1085836"/>
                </a:cubicBezTo>
                <a:cubicBezTo>
                  <a:pt x="7227499" y="1351802"/>
                  <a:pt x="7126987" y="1414111"/>
                  <a:pt x="7154838" y="1606132"/>
                </a:cubicBezTo>
                <a:cubicBezTo>
                  <a:pt x="7182689" y="1798153"/>
                  <a:pt x="7144266" y="1941920"/>
                  <a:pt x="7154838" y="2171671"/>
                </a:cubicBezTo>
                <a:cubicBezTo>
                  <a:pt x="7165410" y="2401422"/>
                  <a:pt x="7109864" y="2454383"/>
                  <a:pt x="7154838" y="2601481"/>
                </a:cubicBezTo>
                <a:cubicBezTo>
                  <a:pt x="7199812" y="2748579"/>
                  <a:pt x="7116011" y="2936571"/>
                  <a:pt x="7154838" y="3212264"/>
                </a:cubicBezTo>
                <a:cubicBezTo>
                  <a:pt x="7193665" y="3487957"/>
                  <a:pt x="7116304" y="3575143"/>
                  <a:pt x="7154838" y="3823046"/>
                </a:cubicBezTo>
                <a:cubicBezTo>
                  <a:pt x="7193372" y="4070949"/>
                  <a:pt x="7128101" y="4233509"/>
                  <a:pt x="7154838" y="4524315"/>
                </a:cubicBezTo>
                <a:cubicBezTo>
                  <a:pt x="7006597" y="4527429"/>
                  <a:pt x="6855738" y="4510965"/>
                  <a:pt x="6630150" y="4524315"/>
                </a:cubicBezTo>
                <a:cubicBezTo>
                  <a:pt x="6404562" y="4537665"/>
                  <a:pt x="6384669" y="4514242"/>
                  <a:pt x="6177010" y="4524315"/>
                </a:cubicBezTo>
                <a:cubicBezTo>
                  <a:pt x="5969351" y="4534388"/>
                  <a:pt x="5789463" y="4462288"/>
                  <a:pt x="5509225" y="4524315"/>
                </a:cubicBezTo>
                <a:cubicBezTo>
                  <a:pt x="5228987" y="4586342"/>
                  <a:pt x="5004870" y="4504607"/>
                  <a:pt x="4769892" y="4524315"/>
                </a:cubicBezTo>
                <a:cubicBezTo>
                  <a:pt x="4534914" y="4544023"/>
                  <a:pt x="4325406" y="4495505"/>
                  <a:pt x="4173656" y="4524315"/>
                </a:cubicBezTo>
                <a:cubicBezTo>
                  <a:pt x="4021906" y="4553125"/>
                  <a:pt x="3763339" y="4478224"/>
                  <a:pt x="3577419" y="4524315"/>
                </a:cubicBezTo>
                <a:cubicBezTo>
                  <a:pt x="3391499" y="4570406"/>
                  <a:pt x="3106149" y="4439962"/>
                  <a:pt x="2838086" y="4524315"/>
                </a:cubicBezTo>
                <a:cubicBezTo>
                  <a:pt x="2570023" y="4608668"/>
                  <a:pt x="2365986" y="4484739"/>
                  <a:pt x="2241849" y="4524315"/>
                </a:cubicBezTo>
                <a:cubicBezTo>
                  <a:pt x="2117712" y="4563891"/>
                  <a:pt x="2027779" y="4514338"/>
                  <a:pt x="1860258" y="4524315"/>
                </a:cubicBezTo>
                <a:cubicBezTo>
                  <a:pt x="1692737" y="4534292"/>
                  <a:pt x="1492842" y="4463239"/>
                  <a:pt x="1335570" y="4524315"/>
                </a:cubicBezTo>
                <a:cubicBezTo>
                  <a:pt x="1178298" y="4585391"/>
                  <a:pt x="951312" y="4505108"/>
                  <a:pt x="810882" y="4524315"/>
                </a:cubicBezTo>
                <a:cubicBezTo>
                  <a:pt x="670452" y="4543522"/>
                  <a:pt x="281285" y="4463421"/>
                  <a:pt x="0" y="4524315"/>
                </a:cubicBezTo>
                <a:cubicBezTo>
                  <a:pt x="-14752" y="4356293"/>
                  <a:pt x="56667" y="4237528"/>
                  <a:pt x="0" y="4004019"/>
                </a:cubicBezTo>
                <a:cubicBezTo>
                  <a:pt x="-56667" y="3770510"/>
                  <a:pt x="30711" y="3543881"/>
                  <a:pt x="0" y="3347993"/>
                </a:cubicBezTo>
                <a:cubicBezTo>
                  <a:pt x="-30711" y="3152105"/>
                  <a:pt x="65917" y="2899802"/>
                  <a:pt x="0" y="2737211"/>
                </a:cubicBezTo>
                <a:cubicBezTo>
                  <a:pt x="-65917" y="2574620"/>
                  <a:pt x="6638" y="2291101"/>
                  <a:pt x="0" y="2171671"/>
                </a:cubicBezTo>
                <a:cubicBezTo>
                  <a:pt x="-6638" y="2052241"/>
                  <a:pt x="68288" y="1726188"/>
                  <a:pt x="0" y="1560889"/>
                </a:cubicBezTo>
                <a:cubicBezTo>
                  <a:pt x="-68288" y="1395590"/>
                  <a:pt x="56297" y="1189068"/>
                  <a:pt x="0" y="950106"/>
                </a:cubicBezTo>
                <a:cubicBezTo>
                  <a:pt x="-56297" y="711144"/>
                  <a:pt x="36819" y="716171"/>
                  <a:pt x="0" y="520296"/>
                </a:cubicBezTo>
                <a:cubicBezTo>
                  <a:pt x="-36819" y="324421"/>
                  <a:pt x="11315" y="210975"/>
                  <a:pt x="0" y="0"/>
                </a:cubicBezTo>
                <a:close/>
              </a:path>
            </a:pathLst>
          </a:custGeom>
          <a:noFill/>
          <a:ln w="76200">
            <a:solidFill>
              <a:schemeClr val="tx1">
                <a:alpha val="20006"/>
              </a:schemeClr>
            </a:solidFill>
            <a:extLst>
              <a:ext uri="{C807C97D-BFC1-408E-A445-0C87EB9F89A2}">
                <ask:lineSketchStyleProps xmlns:ask="http://schemas.microsoft.com/office/drawing/2018/sketchyshapes" sd="4283315133">
                  <a:prstGeom prst="rect">
                    <a:avLst/>
                  </a:prstGeom>
                  <ask:type>
                    <ask:lineSketchScribble/>
                  </ask:type>
                </ask:lineSketchStyleProps>
              </a:ext>
            </a:extLst>
          </a:ln>
          <a:effectLst>
            <a:innerShdw blurRad="63500" dist="50800" dir="2700000">
              <a:prstClr val="black">
                <a:alpha val="50000"/>
              </a:prstClr>
            </a:inn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solidFill>
                  <a:srgbClr val="569CD6">
                    <a:alpha val="20000"/>
                  </a:srgbClr>
                </a:solidFill>
                <a:latin typeface="Menlo"/>
              </a:rPr>
              <a:t>template</a:t>
            </a:r>
            <a:r>
              <a:rPr lang="en-US" sz="2400">
                <a:solidFill>
                  <a:srgbClr val="CCCCCC">
                    <a:alpha val="20000"/>
                  </a:srgbClr>
                </a:solidFill>
                <a:latin typeface="Menlo"/>
              </a:rPr>
              <a:t> </a:t>
            </a:r>
            <a:r>
              <a:rPr lang="en-US" sz="2400">
                <a:solidFill>
                  <a:srgbClr val="FFC000">
                    <a:alpha val="20000"/>
                  </a:srgbClr>
                </a:solidFill>
                <a:latin typeface="Menlo"/>
              </a:rPr>
              <a:t>Division</a:t>
            </a:r>
            <a:r>
              <a:rPr lang="en-US" sz="2400">
                <a:solidFill>
                  <a:schemeClr val="accent6">
                    <a:lumMod val="10000"/>
                    <a:alpha val="20000"/>
                  </a:schemeClr>
                </a:solidFill>
                <a:latin typeface="Menlo"/>
              </a:rPr>
              <a:t>() {</a:t>
            </a:r>
          </a:p>
          <a:p>
            <a:r>
              <a:rPr lang="en-US" sz="2400">
                <a:solidFill>
                  <a:srgbClr val="569CD6">
                    <a:alpha val="20000"/>
                  </a:srgbClr>
                </a:solidFill>
                <a:latin typeface="Menlo"/>
              </a:rPr>
              <a:t>  </a:t>
            </a:r>
          </a:p>
          <a:p>
            <a:r>
              <a:rPr lang="en-US" sz="2400">
                <a:solidFill>
                  <a:srgbClr val="569CD6">
                    <a:alpha val="20000"/>
                  </a:srgbClr>
                </a:solidFill>
                <a:latin typeface="Menlo"/>
              </a:rPr>
              <a:t>  signal </a:t>
            </a:r>
            <a:r>
              <a:rPr lang="en-US" sz="2400">
                <a:solidFill>
                  <a:srgbClr val="EB3950">
                    <a:alpha val="20000"/>
                  </a:srgbClr>
                </a:solidFill>
                <a:latin typeface="Menlo"/>
              </a:rPr>
              <a:t>private</a:t>
            </a:r>
            <a:r>
              <a:rPr lang="en-US" sz="2400">
                <a:solidFill>
                  <a:srgbClr val="CCCCCC">
                    <a:alpha val="20000"/>
                  </a:srgbClr>
                </a:solidFill>
                <a:latin typeface="Menlo"/>
              </a:rPr>
              <a:t> </a:t>
            </a:r>
            <a:r>
              <a:rPr lang="en-US" sz="2400">
                <a:solidFill>
                  <a:srgbClr val="569CD6">
                    <a:alpha val="20000"/>
                  </a:srgbClr>
                </a:solidFill>
                <a:latin typeface="Menlo"/>
              </a:rPr>
              <a:t>input</a:t>
            </a:r>
            <a:r>
              <a:rPr lang="en-US" sz="2400">
                <a:solidFill>
                  <a:srgbClr val="CCCCCC">
                    <a:alpha val="20000"/>
                  </a:srgbClr>
                </a:solidFill>
                <a:latin typeface="Menlo"/>
              </a:rPr>
              <a:t> </a:t>
            </a:r>
            <a:r>
              <a:rPr lang="en-US" sz="2400">
                <a:solidFill>
                  <a:schemeClr val="accent6">
                    <a:lumMod val="10000"/>
                    <a:alpha val="20000"/>
                  </a:schemeClr>
                </a:solidFill>
                <a:latin typeface="Menlo"/>
              </a:rPr>
              <a:t>a;</a:t>
            </a:r>
          </a:p>
          <a:p>
            <a:r>
              <a:rPr lang="en-US" sz="2400">
                <a:solidFill>
                  <a:srgbClr val="569CD6">
                    <a:alpha val="20000"/>
                  </a:srgbClr>
                </a:solidFill>
                <a:latin typeface="Menlo"/>
              </a:rPr>
              <a:t>  signal input</a:t>
            </a:r>
            <a:r>
              <a:rPr lang="en-US" sz="2400">
                <a:solidFill>
                  <a:srgbClr val="CCCCCC">
                    <a:alpha val="20000"/>
                  </a:srgbClr>
                </a:solidFill>
                <a:latin typeface="Menlo"/>
              </a:rPr>
              <a:t> </a:t>
            </a:r>
            <a:r>
              <a:rPr lang="nl-BE" sz="2400">
                <a:solidFill>
                  <a:schemeClr val="accent6">
                    <a:lumMod val="10000"/>
                    <a:alpha val="20000"/>
                  </a:schemeClr>
                </a:solidFill>
                <a:highlight>
                  <a:srgbClr val="FFFF00"/>
                </a:highlight>
                <a:latin typeface="Menlo" panose="020B0609030804020204" pitchFamily="49" charset="0"/>
                <a:ea typeface="Menlo" panose="020B0609030804020204" pitchFamily="49" charset="0"/>
                <a:cs typeface="Menlo" panose="020B0609030804020204" pitchFamily="49" charset="0"/>
              </a:rPr>
              <a:t>{nonZero}</a:t>
            </a:r>
            <a:r>
              <a:rPr lang="en-US" sz="2400">
                <a:solidFill>
                  <a:srgbClr val="CCCCCC">
                    <a:alpha val="20000"/>
                  </a:srgbClr>
                </a:solidFill>
                <a:latin typeface="Menlo"/>
              </a:rPr>
              <a:t> </a:t>
            </a:r>
            <a:r>
              <a:rPr lang="en-US" sz="2400">
                <a:solidFill>
                  <a:schemeClr val="accent6">
                    <a:lumMod val="10000"/>
                    <a:alpha val="20000"/>
                  </a:schemeClr>
                </a:solidFill>
                <a:latin typeface="Menlo"/>
              </a:rPr>
              <a:t>b;</a:t>
            </a:r>
            <a:endParaRPr lang="en-US" sz="2400">
              <a:solidFill>
                <a:srgbClr val="569CD6">
                  <a:alpha val="20000"/>
                </a:srgbClr>
              </a:solidFill>
              <a:latin typeface="Menlo"/>
            </a:endParaRPr>
          </a:p>
          <a:p>
            <a:r>
              <a:rPr lang="en-US" sz="2400">
                <a:solidFill>
                  <a:srgbClr val="569CD6">
                    <a:alpha val="20000"/>
                  </a:srgbClr>
                </a:solidFill>
                <a:latin typeface="Menlo"/>
              </a:rPr>
              <a:t>  signal</a:t>
            </a:r>
            <a:r>
              <a:rPr lang="en-US" sz="2400">
                <a:solidFill>
                  <a:srgbClr val="CCCCCC">
                    <a:alpha val="20000"/>
                  </a:srgbClr>
                </a:solidFill>
                <a:latin typeface="Menlo"/>
              </a:rPr>
              <a:t> </a:t>
            </a:r>
            <a:r>
              <a:rPr lang="en-US" sz="2400">
                <a:solidFill>
                  <a:srgbClr val="569CD6">
                    <a:alpha val="20000"/>
                  </a:srgbClr>
                </a:solidFill>
                <a:latin typeface="Menlo"/>
              </a:rPr>
              <a:t>output</a:t>
            </a:r>
            <a:r>
              <a:rPr lang="en-US" sz="2400">
                <a:solidFill>
                  <a:srgbClr val="CCCCCC">
                    <a:alpha val="20000"/>
                  </a:srgbClr>
                </a:solidFill>
                <a:latin typeface="Menlo"/>
              </a:rPr>
              <a:t> </a:t>
            </a:r>
            <a:r>
              <a:rPr lang="en-US" sz="2400">
                <a:solidFill>
                  <a:schemeClr val="accent6">
                    <a:lumMod val="10000"/>
                    <a:alpha val="20000"/>
                  </a:schemeClr>
                </a:solidFill>
                <a:latin typeface="Menlo"/>
              </a:rPr>
              <a:t>out;</a:t>
            </a:r>
          </a:p>
          <a:p>
            <a:endParaRPr lang="en-US" sz="2400">
              <a:solidFill>
                <a:schemeClr val="accent6">
                  <a:lumMod val="10000"/>
                  <a:alpha val="20000"/>
                </a:schemeClr>
              </a:solidFill>
              <a:latin typeface="Menlo"/>
            </a:endParaRPr>
          </a:p>
          <a:p>
            <a:r>
              <a:rPr lang="en-US" sz="2400">
                <a:solidFill>
                  <a:schemeClr val="accent6">
                    <a:lumMod val="10000"/>
                    <a:alpha val="20000"/>
                  </a:schemeClr>
                </a:solidFill>
                <a:latin typeface="Menlo"/>
              </a:rPr>
              <a:t>  out </a:t>
            </a:r>
            <a:r>
              <a:rPr lang="en-US" sz="2400">
                <a:solidFill>
                  <a:srgbClr val="569CD6">
                    <a:alpha val="20000"/>
                  </a:srgbClr>
                </a:solidFill>
                <a:latin typeface="Menlo"/>
              </a:rPr>
              <a:t>&lt;--</a:t>
            </a:r>
            <a:r>
              <a:rPr lang="en-US" sz="2400">
                <a:solidFill>
                  <a:schemeClr val="accent6">
                    <a:lumMod val="10000"/>
                    <a:alpha val="20000"/>
                  </a:schemeClr>
                </a:solidFill>
                <a:latin typeface="Menlo"/>
              </a:rPr>
              <a:t> a / b;</a:t>
            </a:r>
          </a:p>
          <a:p>
            <a:br>
              <a:rPr lang="en-US" sz="2400">
                <a:solidFill>
                  <a:schemeClr val="tx1">
                    <a:alpha val="20000"/>
                  </a:schemeClr>
                </a:solidFill>
                <a:latin typeface="Menlo"/>
              </a:rPr>
            </a:br>
            <a:r>
              <a:rPr lang="en-US" sz="2400">
                <a:solidFill>
                  <a:schemeClr val="tx1">
                    <a:alpha val="20000"/>
                  </a:schemeClr>
                </a:solidFill>
                <a:latin typeface="Menlo"/>
              </a:rPr>
              <a:t>  </a:t>
            </a:r>
            <a:r>
              <a:rPr lang="en-US" sz="2400">
                <a:solidFill>
                  <a:schemeClr val="accent6">
                    <a:lumMod val="10000"/>
                    <a:alpha val="20000"/>
                  </a:schemeClr>
                </a:solidFill>
                <a:latin typeface="Menlo"/>
              </a:rPr>
              <a:t>out * b </a:t>
            </a:r>
            <a:r>
              <a:rPr lang="en-US" sz="2400">
                <a:solidFill>
                  <a:srgbClr val="569CD6">
                    <a:alpha val="20000"/>
                  </a:srgbClr>
                </a:solidFill>
                <a:latin typeface="Menlo"/>
              </a:rPr>
              <a:t>===</a:t>
            </a:r>
            <a:r>
              <a:rPr lang="en-US" sz="2400">
                <a:solidFill>
                  <a:schemeClr val="accent6">
                    <a:lumMod val="10000"/>
                    <a:alpha val="20000"/>
                  </a:schemeClr>
                </a:solidFill>
                <a:latin typeface="Menlo"/>
              </a:rPr>
              <a:t> a;</a:t>
            </a:r>
            <a:endParaRPr lang="en-US" sz="2400">
              <a:solidFill>
                <a:srgbClr val="569CD6">
                  <a:alpha val="20000"/>
                </a:srgbClr>
              </a:solidFill>
              <a:latin typeface="Menlo"/>
            </a:endParaRPr>
          </a:p>
          <a:p>
            <a:endParaRPr lang="en-US" sz="2400">
              <a:solidFill>
                <a:srgbClr val="569CD6">
                  <a:alpha val="20000"/>
                </a:srgbClr>
              </a:solidFill>
              <a:latin typeface="Menlo"/>
            </a:endParaRPr>
          </a:p>
          <a:p>
            <a:r>
              <a:rPr lang="en-US" sz="2400">
                <a:solidFill>
                  <a:schemeClr val="accent6">
                    <a:lumMod val="10000"/>
                    <a:alpha val="20000"/>
                  </a:schemeClr>
                </a:solidFill>
                <a:latin typeface="Menlo"/>
              </a:rPr>
              <a:t>}</a:t>
            </a:r>
          </a:p>
          <a:p>
            <a:endParaRPr lang="en-US" sz="2400">
              <a:solidFill>
                <a:srgbClr val="CCCCCC"/>
              </a:solidFill>
              <a:latin typeface="Menlo"/>
            </a:endParaRPr>
          </a:p>
        </p:txBody>
      </p:sp>
      <p:sp>
        <p:nvSpPr>
          <p:cNvPr id="13" name="Tekstvak 12">
            <a:extLst>
              <a:ext uri="{FF2B5EF4-FFF2-40B4-BE49-F238E27FC236}">
                <a16:creationId xmlns:a16="http://schemas.microsoft.com/office/drawing/2014/main" id="{99F46D8F-E340-C834-6665-50B5AB0215CA}"/>
              </a:ext>
            </a:extLst>
          </p:cNvPr>
          <p:cNvSpPr txBox="1"/>
          <p:nvPr/>
        </p:nvSpPr>
        <p:spPr>
          <a:xfrm>
            <a:off x="8611406" y="3417053"/>
            <a:ext cx="7154838" cy="4154984"/>
          </a:xfrm>
          <a:custGeom>
            <a:avLst/>
            <a:gdLst>
              <a:gd name="csX0" fmla="*/ 0 w 7154838"/>
              <a:gd name="csY0" fmla="*/ 0 h 4154984"/>
              <a:gd name="csX1" fmla="*/ 524688 w 7154838"/>
              <a:gd name="csY1" fmla="*/ 0 h 4154984"/>
              <a:gd name="csX2" fmla="*/ 1120925 w 7154838"/>
              <a:gd name="csY2" fmla="*/ 0 h 4154984"/>
              <a:gd name="csX3" fmla="*/ 1860258 w 7154838"/>
              <a:gd name="csY3" fmla="*/ 0 h 4154984"/>
              <a:gd name="csX4" fmla="*/ 2528043 w 7154838"/>
              <a:gd name="csY4" fmla="*/ 0 h 4154984"/>
              <a:gd name="csX5" fmla="*/ 3052731 w 7154838"/>
              <a:gd name="csY5" fmla="*/ 0 h 4154984"/>
              <a:gd name="csX6" fmla="*/ 3792064 w 7154838"/>
              <a:gd name="csY6" fmla="*/ 0 h 4154984"/>
              <a:gd name="csX7" fmla="*/ 4245204 w 7154838"/>
              <a:gd name="csY7" fmla="*/ 0 h 4154984"/>
              <a:gd name="csX8" fmla="*/ 4626795 w 7154838"/>
              <a:gd name="csY8" fmla="*/ 0 h 4154984"/>
              <a:gd name="csX9" fmla="*/ 5079935 w 7154838"/>
              <a:gd name="csY9" fmla="*/ 0 h 4154984"/>
              <a:gd name="csX10" fmla="*/ 5819268 w 7154838"/>
              <a:gd name="csY10" fmla="*/ 0 h 4154984"/>
              <a:gd name="csX11" fmla="*/ 6487053 w 7154838"/>
              <a:gd name="csY11" fmla="*/ 0 h 4154984"/>
              <a:gd name="csX12" fmla="*/ 7154838 w 7154838"/>
              <a:gd name="csY12" fmla="*/ 0 h 4154984"/>
              <a:gd name="csX13" fmla="*/ 7154838 w 7154838"/>
              <a:gd name="csY13" fmla="*/ 510469 h 4154984"/>
              <a:gd name="csX14" fmla="*/ 7154838 w 7154838"/>
              <a:gd name="csY14" fmla="*/ 1145588 h 4154984"/>
              <a:gd name="csX15" fmla="*/ 7154838 w 7154838"/>
              <a:gd name="csY15" fmla="*/ 1697608 h 4154984"/>
              <a:gd name="csX16" fmla="*/ 7154838 w 7154838"/>
              <a:gd name="csY16" fmla="*/ 2291177 h 4154984"/>
              <a:gd name="csX17" fmla="*/ 7154838 w 7154838"/>
              <a:gd name="csY17" fmla="*/ 2760097 h 4154984"/>
              <a:gd name="csX18" fmla="*/ 7154838 w 7154838"/>
              <a:gd name="csY18" fmla="*/ 3395215 h 4154984"/>
              <a:gd name="csX19" fmla="*/ 7154838 w 7154838"/>
              <a:gd name="csY19" fmla="*/ 4154984 h 4154984"/>
              <a:gd name="csX20" fmla="*/ 6558602 w 7154838"/>
              <a:gd name="csY20" fmla="*/ 4154984 h 4154984"/>
              <a:gd name="csX21" fmla="*/ 6177010 w 7154838"/>
              <a:gd name="csY21" fmla="*/ 4154984 h 4154984"/>
              <a:gd name="csX22" fmla="*/ 5723870 w 7154838"/>
              <a:gd name="csY22" fmla="*/ 4154984 h 4154984"/>
              <a:gd name="csX23" fmla="*/ 5056086 w 7154838"/>
              <a:gd name="csY23" fmla="*/ 4154984 h 4154984"/>
              <a:gd name="csX24" fmla="*/ 4316752 w 7154838"/>
              <a:gd name="csY24" fmla="*/ 4154984 h 4154984"/>
              <a:gd name="csX25" fmla="*/ 3720516 w 7154838"/>
              <a:gd name="csY25" fmla="*/ 4154984 h 4154984"/>
              <a:gd name="csX26" fmla="*/ 3124279 w 7154838"/>
              <a:gd name="csY26" fmla="*/ 4154984 h 4154984"/>
              <a:gd name="csX27" fmla="*/ 2384946 w 7154838"/>
              <a:gd name="csY27" fmla="*/ 4154984 h 4154984"/>
              <a:gd name="csX28" fmla="*/ 1788709 w 7154838"/>
              <a:gd name="csY28" fmla="*/ 4154984 h 4154984"/>
              <a:gd name="csX29" fmla="*/ 1407118 w 7154838"/>
              <a:gd name="csY29" fmla="*/ 4154984 h 4154984"/>
              <a:gd name="csX30" fmla="*/ 882430 w 7154838"/>
              <a:gd name="csY30" fmla="*/ 4154984 h 4154984"/>
              <a:gd name="csX31" fmla="*/ 0 w 7154838"/>
              <a:gd name="csY31" fmla="*/ 4154984 h 4154984"/>
              <a:gd name="csX32" fmla="*/ 0 w 7154838"/>
              <a:gd name="csY32" fmla="*/ 3686064 h 4154984"/>
              <a:gd name="csX33" fmla="*/ 0 w 7154838"/>
              <a:gd name="csY33" fmla="*/ 3175595 h 4154984"/>
              <a:gd name="csX34" fmla="*/ 0 w 7154838"/>
              <a:gd name="csY34" fmla="*/ 2498926 h 4154984"/>
              <a:gd name="csX35" fmla="*/ 0 w 7154838"/>
              <a:gd name="csY35" fmla="*/ 1863807 h 4154984"/>
              <a:gd name="csX36" fmla="*/ 0 w 7154838"/>
              <a:gd name="csY36" fmla="*/ 1270238 h 4154984"/>
              <a:gd name="csX37" fmla="*/ 0 w 7154838"/>
              <a:gd name="csY37" fmla="*/ 635119 h 4154984"/>
              <a:gd name="csX38" fmla="*/ 0 w 7154838"/>
              <a:gd name="csY38" fmla="*/ 0 h 415498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Lst>
            <a:rect l="l" t="t" r="r" b="b"/>
            <a:pathLst>
              <a:path w="7154838" h="4154984" extrusionOk="0">
                <a:moveTo>
                  <a:pt x="0" y="0"/>
                </a:moveTo>
                <a:cubicBezTo>
                  <a:pt x="140914" y="-56175"/>
                  <a:pt x="349527" y="53701"/>
                  <a:pt x="524688" y="0"/>
                </a:cubicBezTo>
                <a:cubicBezTo>
                  <a:pt x="699849" y="-53701"/>
                  <a:pt x="1000226" y="22590"/>
                  <a:pt x="1120925" y="0"/>
                </a:cubicBezTo>
                <a:cubicBezTo>
                  <a:pt x="1241624" y="-22590"/>
                  <a:pt x="1694513" y="53855"/>
                  <a:pt x="1860258" y="0"/>
                </a:cubicBezTo>
                <a:cubicBezTo>
                  <a:pt x="2026003" y="-53855"/>
                  <a:pt x="2350130" y="68207"/>
                  <a:pt x="2528043" y="0"/>
                </a:cubicBezTo>
                <a:cubicBezTo>
                  <a:pt x="2705956" y="-68207"/>
                  <a:pt x="2915195" y="40834"/>
                  <a:pt x="3052731" y="0"/>
                </a:cubicBezTo>
                <a:cubicBezTo>
                  <a:pt x="3190267" y="-40834"/>
                  <a:pt x="3554424" y="50108"/>
                  <a:pt x="3792064" y="0"/>
                </a:cubicBezTo>
                <a:cubicBezTo>
                  <a:pt x="4029704" y="-50108"/>
                  <a:pt x="4150179" y="2918"/>
                  <a:pt x="4245204" y="0"/>
                </a:cubicBezTo>
                <a:cubicBezTo>
                  <a:pt x="4340229" y="-2918"/>
                  <a:pt x="4471022" y="27128"/>
                  <a:pt x="4626795" y="0"/>
                </a:cubicBezTo>
                <a:cubicBezTo>
                  <a:pt x="4782568" y="-27128"/>
                  <a:pt x="4863353" y="28687"/>
                  <a:pt x="5079935" y="0"/>
                </a:cubicBezTo>
                <a:cubicBezTo>
                  <a:pt x="5296517" y="-28687"/>
                  <a:pt x="5517067" y="56758"/>
                  <a:pt x="5819268" y="0"/>
                </a:cubicBezTo>
                <a:cubicBezTo>
                  <a:pt x="6121469" y="-56758"/>
                  <a:pt x="6291360" y="69257"/>
                  <a:pt x="6487053" y="0"/>
                </a:cubicBezTo>
                <a:cubicBezTo>
                  <a:pt x="6682747" y="-69257"/>
                  <a:pt x="6910349" y="50361"/>
                  <a:pt x="7154838" y="0"/>
                </a:cubicBezTo>
                <a:cubicBezTo>
                  <a:pt x="7164127" y="218363"/>
                  <a:pt x="7116660" y="375394"/>
                  <a:pt x="7154838" y="510469"/>
                </a:cubicBezTo>
                <a:cubicBezTo>
                  <a:pt x="7193016" y="645544"/>
                  <a:pt x="7082597" y="937328"/>
                  <a:pt x="7154838" y="1145588"/>
                </a:cubicBezTo>
                <a:cubicBezTo>
                  <a:pt x="7227079" y="1353848"/>
                  <a:pt x="7148575" y="1572997"/>
                  <a:pt x="7154838" y="1697608"/>
                </a:cubicBezTo>
                <a:cubicBezTo>
                  <a:pt x="7161101" y="1822219"/>
                  <a:pt x="7122008" y="2134557"/>
                  <a:pt x="7154838" y="2291177"/>
                </a:cubicBezTo>
                <a:cubicBezTo>
                  <a:pt x="7187668" y="2447797"/>
                  <a:pt x="7101404" y="2633518"/>
                  <a:pt x="7154838" y="2760097"/>
                </a:cubicBezTo>
                <a:cubicBezTo>
                  <a:pt x="7208272" y="2886676"/>
                  <a:pt x="7144017" y="3186446"/>
                  <a:pt x="7154838" y="3395215"/>
                </a:cubicBezTo>
                <a:cubicBezTo>
                  <a:pt x="7165659" y="3603984"/>
                  <a:pt x="7068550" y="3930237"/>
                  <a:pt x="7154838" y="4154984"/>
                </a:cubicBezTo>
                <a:cubicBezTo>
                  <a:pt x="6859282" y="4208745"/>
                  <a:pt x="6768336" y="4094438"/>
                  <a:pt x="6558602" y="4154984"/>
                </a:cubicBezTo>
                <a:cubicBezTo>
                  <a:pt x="6348868" y="4215530"/>
                  <a:pt x="6344890" y="4116238"/>
                  <a:pt x="6177010" y="4154984"/>
                </a:cubicBezTo>
                <a:cubicBezTo>
                  <a:pt x="6009130" y="4193730"/>
                  <a:pt x="5931529" y="4144911"/>
                  <a:pt x="5723870" y="4154984"/>
                </a:cubicBezTo>
                <a:cubicBezTo>
                  <a:pt x="5516211" y="4165057"/>
                  <a:pt x="5335223" y="4086969"/>
                  <a:pt x="5056086" y="4154984"/>
                </a:cubicBezTo>
                <a:cubicBezTo>
                  <a:pt x="4776949" y="4222999"/>
                  <a:pt x="4553009" y="4138165"/>
                  <a:pt x="4316752" y="4154984"/>
                </a:cubicBezTo>
                <a:cubicBezTo>
                  <a:pt x="4080495" y="4171803"/>
                  <a:pt x="3872266" y="4126174"/>
                  <a:pt x="3720516" y="4154984"/>
                </a:cubicBezTo>
                <a:cubicBezTo>
                  <a:pt x="3568766" y="4183794"/>
                  <a:pt x="3310199" y="4108893"/>
                  <a:pt x="3124279" y="4154984"/>
                </a:cubicBezTo>
                <a:cubicBezTo>
                  <a:pt x="2938359" y="4201075"/>
                  <a:pt x="2653009" y="4070631"/>
                  <a:pt x="2384946" y="4154984"/>
                </a:cubicBezTo>
                <a:cubicBezTo>
                  <a:pt x="2116883" y="4239337"/>
                  <a:pt x="1912846" y="4115408"/>
                  <a:pt x="1788709" y="4154984"/>
                </a:cubicBezTo>
                <a:cubicBezTo>
                  <a:pt x="1664572" y="4194560"/>
                  <a:pt x="1574639" y="4145007"/>
                  <a:pt x="1407118" y="4154984"/>
                </a:cubicBezTo>
                <a:cubicBezTo>
                  <a:pt x="1239597" y="4164961"/>
                  <a:pt x="1039702" y="4093908"/>
                  <a:pt x="882430" y="4154984"/>
                </a:cubicBezTo>
                <a:cubicBezTo>
                  <a:pt x="725158" y="4216060"/>
                  <a:pt x="426527" y="4135976"/>
                  <a:pt x="0" y="4154984"/>
                </a:cubicBezTo>
                <a:cubicBezTo>
                  <a:pt x="-48733" y="3996747"/>
                  <a:pt x="27461" y="3786147"/>
                  <a:pt x="0" y="3686064"/>
                </a:cubicBezTo>
                <a:cubicBezTo>
                  <a:pt x="-27461" y="3585981"/>
                  <a:pt x="52657" y="3428083"/>
                  <a:pt x="0" y="3175595"/>
                </a:cubicBezTo>
                <a:cubicBezTo>
                  <a:pt x="-52657" y="2923107"/>
                  <a:pt x="6077" y="2830182"/>
                  <a:pt x="0" y="2498926"/>
                </a:cubicBezTo>
                <a:cubicBezTo>
                  <a:pt x="-6077" y="2167670"/>
                  <a:pt x="70251" y="2026931"/>
                  <a:pt x="0" y="1863807"/>
                </a:cubicBezTo>
                <a:cubicBezTo>
                  <a:pt x="-70251" y="1700683"/>
                  <a:pt x="66701" y="1488832"/>
                  <a:pt x="0" y="1270238"/>
                </a:cubicBezTo>
                <a:cubicBezTo>
                  <a:pt x="-66701" y="1051644"/>
                  <a:pt x="32068" y="816693"/>
                  <a:pt x="0" y="635119"/>
                </a:cubicBezTo>
                <a:cubicBezTo>
                  <a:pt x="-32068" y="453545"/>
                  <a:pt x="11381" y="207782"/>
                  <a:pt x="0" y="0"/>
                </a:cubicBezTo>
                <a:close/>
              </a:path>
            </a:pathLst>
          </a:custGeom>
          <a:noFill/>
          <a:ln w="76200">
            <a:solidFill>
              <a:schemeClr val="tx1"/>
            </a:solidFill>
            <a:extLst>
              <a:ext uri="{C807C97D-BFC1-408E-A445-0C87EB9F89A2}">
                <ask:lineSketchStyleProps xmlns:ask="http://schemas.microsoft.com/office/drawing/2018/sketchyshapes" sd="4283315133">
                  <a:prstGeom prst="rect">
                    <a:avLst/>
                  </a:prstGeom>
                  <ask:type>
                    <ask:lineSketchScribble/>
                  </ask:type>
                </ask:lineSketchStyleProps>
              </a:ext>
            </a:extLst>
          </a:ln>
          <a:effectLst>
            <a:innerShdw blurRad="63500" dist="50800" dir="2700000">
              <a:prstClr val="black">
                <a:alpha val="50000"/>
              </a:prstClr>
            </a:inn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solidFill>
                  <a:srgbClr val="569CD6"/>
                </a:solidFill>
                <a:latin typeface="Menlo"/>
              </a:rPr>
              <a:t>template</a:t>
            </a:r>
            <a:r>
              <a:rPr lang="en-US" sz="2400">
                <a:solidFill>
                  <a:srgbClr val="CCCCCC"/>
                </a:solidFill>
                <a:latin typeface="Menlo"/>
              </a:rPr>
              <a:t> </a:t>
            </a:r>
            <a:r>
              <a:rPr lang="en-US" sz="2400" err="1">
                <a:solidFill>
                  <a:srgbClr val="FFC000"/>
                </a:solidFill>
                <a:latin typeface="Menlo"/>
              </a:rPr>
              <a:t>BadDivision</a:t>
            </a:r>
            <a:r>
              <a:rPr lang="en-US" sz="2400">
                <a:solidFill>
                  <a:schemeClr val="accent6">
                    <a:lumMod val="10000"/>
                  </a:schemeClr>
                </a:solidFill>
                <a:latin typeface="Menlo"/>
              </a:rPr>
              <a:t>() {</a:t>
            </a:r>
          </a:p>
          <a:p>
            <a:r>
              <a:rPr lang="en-US" sz="2400">
                <a:solidFill>
                  <a:srgbClr val="569CD6"/>
                </a:solidFill>
                <a:latin typeface="Menlo"/>
              </a:rPr>
              <a:t>  </a:t>
            </a:r>
          </a:p>
          <a:p>
            <a:r>
              <a:rPr lang="en-US" sz="2400">
                <a:solidFill>
                  <a:srgbClr val="569CD6"/>
                </a:solidFill>
                <a:latin typeface="Menlo"/>
              </a:rPr>
              <a:t>  ...</a:t>
            </a:r>
            <a:endParaRPr lang="en-US" sz="2400">
              <a:solidFill>
                <a:schemeClr val="accent6">
                  <a:lumMod val="10000"/>
                </a:schemeClr>
              </a:solidFill>
              <a:latin typeface="Menlo"/>
            </a:endParaRPr>
          </a:p>
          <a:p>
            <a:r>
              <a:rPr lang="en-US" sz="2400">
                <a:solidFill>
                  <a:schemeClr val="accent6">
                    <a:lumMod val="10000"/>
                  </a:schemeClr>
                </a:solidFill>
                <a:latin typeface="Menlo"/>
              </a:rPr>
              <a:t> </a:t>
            </a:r>
          </a:p>
          <a:p>
            <a:r>
              <a:rPr lang="en-US" sz="2400" i="1">
                <a:solidFill>
                  <a:schemeClr val="accent6">
                    <a:lumMod val="10000"/>
                  </a:schemeClr>
                </a:solidFill>
                <a:latin typeface="Menlo"/>
              </a:rPr>
              <a:t>  </a:t>
            </a:r>
            <a:endParaRPr lang="en-US" sz="2400">
              <a:solidFill>
                <a:schemeClr val="accent6">
                  <a:lumMod val="10000"/>
                </a:schemeClr>
              </a:solidFill>
              <a:latin typeface="Menlo"/>
            </a:endParaRPr>
          </a:p>
          <a:p>
            <a:r>
              <a:rPr lang="en-US" sz="2400">
                <a:solidFill>
                  <a:schemeClr val="accent6">
                    <a:lumMod val="10000"/>
                  </a:schemeClr>
                </a:solidFill>
                <a:latin typeface="Menlo"/>
              </a:rPr>
              <a:t>	</a:t>
            </a:r>
          </a:p>
          <a:p>
            <a:r>
              <a:rPr lang="en-US" sz="2400" i="1">
                <a:solidFill>
                  <a:schemeClr val="accent6">
                    <a:lumMod val="10000"/>
                  </a:schemeClr>
                </a:solidFill>
                <a:latin typeface="Menlo"/>
              </a:rPr>
              <a:t>  </a:t>
            </a:r>
            <a:r>
              <a:rPr lang="en-US" sz="2400">
                <a:solidFill>
                  <a:schemeClr val="accent6">
                    <a:lumMod val="10000"/>
                  </a:schemeClr>
                </a:solidFill>
                <a:latin typeface="Menlo"/>
              </a:rPr>
              <a:t>d </a:t>
            </a:r>
            <a:r>
              <a:rPr lang="en-US" sz="2400">
                <a:solidFill>
                  <a:srgbClr val="569CD6"/>
                </a:solidFill>
                <a:latin typeface="Menlo"/>
              </a:rPr>
              <a:t>&lt;==</a:t>
            </a:r>
            <a:r>
              <a:rPr lang="en-US" sz="2400">
                <a:solidFill>
                  <a:schemeClr val="accent6">
                    <a:lumMod val="10000"/>
                  </a:schemeClr>
                </a:solidFill>
                <a:latin typeface="Menlo"/>
              </a:rPr>
              <a:t> </a:t>
            </a:r>
            <a:r>
              <a:rPr lang="en-US" sz="2400" i="1">
                <a:solidFill>
                  <a:schemeClr val="accent6">
                    <a:lumMod val="10000"/>
                  </a:schemeClr>
                </a:solidFill>
                <a:latin typeface="Menlo"/>
              </a:rPr>
              <a:t>Division</a:t>
            </a:r>
            <a:r>
              <a:rPr lang="en-US" sz="2400">
                <a:solidFill>
                  <a:schemeClr val="accent6">
                    <a:lumMod val="10000"/>
                  </a:schemeClr>
                </a:solidFill>
                <a:latin typeface="Menlo"/>
              </a:rPr>
              <a:t>(a, b);</a:t>
            </a:r>
          </a:p>
          <a:p>
            <a:endParaRPr lang="en-US" sz="2400">
              <a:solidFill>
                <a:schemeClr val="accent6">
                  <a:lumMod val="10000"/>
                </a:schemeClr>
              </a:solidFill>
              <a:latin typeface="Menlo"/>
            </a:endParaRPr>
          </a:p>
          <a:p>
            <a:r>
              <a:rPr lang="en-US" sz="2400">
                <a:solidFill>
                  <a:schemeClr val="accent6">
                    <a:lumMod val="10000"/>
                  </a:schemeClr>
                </a:solidFill>
                <a:latin typeface="Menlo"/>
              </a:rPr>
              <a:t>  out </a:t>
            </a:r>
            <a:r>
              <a:rPr lang="en-US" sz="2400">
                <a:solidFill>
                  <a:srgbClr val="569CD6"/>
                </a:solidFill>
                <a:latin typeface="Menlo"/>
              </a:rPr>
              <a:t>&lt;==</a:t>
            </a:r>
            <a:r>
              <a:rPr lang="en-US" sz="2400">
                <a:solidFill>
                  <a:schemeClr val="accent6">
                    <a:lumMod val="10000"/>
                  </a:schemeClr>
                </a:solidFill>
                <a:latin typeface="Menlo"/>
              </a:rPr>
              <a:t> </a:t>
            </a:r>
            <a:r>
              <a:rPr lang="en-US" sz="2400" err="1">
                <a:solidFill>
                  <a:schemeClr val="accent6">
                    <a:lumMod val="10000"/>
                  </a:schemeClr>
                </a:solidFill>
                <a:latin typeface="Menlo"/>
              </a:rPr>
              <a:t>d.out</a:t>
            </a:r>
            <a:r>
              <a:rPr lang="en-US" sz="2400">
                <a:solidFill>
                  <a:schemeClr val="accent6">
                    <a:lumMod val="10000"/>
                  </a:schemeClr>
                </a:solidFill>
                <a:latin typeface="Menlo"/>
              </a:rPr>
              <a:t>;</a:t>
            </a:r>
            <a:endParaRPr lang="en-US" sz="2400">
              <a:solidFill>
                <a:srgbClr val="569CD6"/>
              </a:solidFill>
              <a:latin typeface="Menlo"/>
            </a:endParaRPr>
          </a:p>
          <a:p>
            <a:endParaRPr lang="en-US" sz="2400">
              <a:solidFill>
                <a:srgbClr val="569CD6"/>
              </a:solidFill>
              <a:latin typeface="Menlo"/>
            </a:endParaRPr>
          </a:p>
          <a:p>
            <a:r>
              <a:rPr lang="en-US" sz="2400">
                <a:solidFill>
                  <a:schemeClr val="accent6">
                    <a:lumMod val="10000"/>
                  </a:schemeClr>
                </a:solidFill>
                <a:latin typeface="Menlo"/>
              </a:rPr>
              <a:t>}</a:t>
            </a:r>
          </a:p>
        </p:txBody>
      </p:sp>
      <p:sp>
        <p:nvSpPr>
          <p:cNvPr id="17" name="Vrije vorm 16">
            <a:extLst>
              <a:ext uri="{FF2B5EF4-FFF2-40B4-BE49-F238E27FC236}">
                <a16:creationId xmlns:a16="http://schemas.microsoft.com/office/drawing/2014/main" id="{9B6ED614-182F-1AB6-E8EA-82659F867227}"/>
              </a:ext>
            </a:extLst>
          </p:cNvPr>
          <p:cNvSpPr/>
          <p:nvPr/>
        </p:nvSpPr>
        <p:spPr>
          <a:xfrm>
            <a:off x="10960274" y="2280558"/>
            <a:ext cx="6057900" cy="3390900"/>
          </a:xfrm>
          <a:custGeom>
            <a:avLst/>
            <a:gdLst>
              <a:gd name="csX0" fmla="*/ 0 w 6057900"/>
              <a:gd name="csY0" fmla="*/ 3390900 h 3390900"/>
              <a:gd name="csX1" fmla="*/ 2990850 w 6057900"/>
              <a:gd name="csY1" fmla="*/ 2705100 h 3390900"/>
              <a:gd name="csX2" fmla="*/ 6057900 w 6057900"/>
              <a:gd name="csY2" fmla="*/ 0 h 3390900"/>
            </a:gdLst>
            <a:ahLst/>
            <a:cxnLst>
              <a:cxn ang="0">
                <a:pos x="csX0" y="csY0"/>
              </a:cxn>
              <a:cxn ang="0">
                <a:pos x="csX1" y="csY1"/>
              </a:cxn>
              <a:cxn ang="0">
                <a:pos x="csX2" y="csY2"/>
              </a:cxn>
            </a:cxnLst>
            <a:rect l="l" t="t" r="r" b="b"/>
            <a:pathLst>
              <a:path w="6057900" h="3390900">
                <a:moveTo>
                  <a:pt x="0" y="3390900"/>
                </a:moveTo>
                <a:cubicBezTo>
                  <a:pt x="990600" y="3330575"/>
                  <a:pt x="1981200" y="3270250"/>
                  <a:pt x="2990850" y="2705100"/>
                </a:cubicBezTo>
                <a:cubicBezTo>
                  <a:pt x="4000500" y="2139950"/>
                  <a:pt x="5029200" y="1069975"/>
                  <a:pt x="6057900" y="0"/>
                </a:cubicBezTo>
              </a:path>
            </a:pathLst>
          </a:custGeom>
          <a:noFill/>
          <a:ln w="57150">
            <a:solidFill>
              <a:schemeClr val="accent6">
                <a:lumMod val="10000"/>
                <a:alpha val="2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0" name="Tabel 19">
            <a:extLst>
              <a:ext uri="{FF2B5EF4-FFF2-40B4-BE49-F238E27FC236}">
                <a16:creationId xmlns:a16="http://schemas.microsoft.com/office/drawing/2014/main" id="{A9A55CDE-6174-C8F8-7A79-61C433E3F7F8}"/>
              </a:ext>
            </a:extLst>
          </p:cNvPr>
          <p:cNvGraphicFramePr>
            <a:graphicFrameLocks noGrp="1"/>
          </p:cNvGraphicFramePr>
          <p:nvPr>
            <p:extLst>
              <p:ext uri="{D42A27DB-BD31-4B8C-83A1-F6EECF244321}">
                <p14:modId xmlns:p14="http://schemas.microsoft.com/office/powerpoint/2010/main" val="2769446336"/>
              </p:ext>
            </p:extLst>
          </p:nvPr>
        </p:nvGraphicFramePr>
        <p:xfrm>
          <a:off x="1486803" y="8928000"/>
          <a:ext cx="6893739" cy="1325050"/>
        </p:xfrm>
        <a:graphic>
          <a:graphicData uri="http://schemas.openxmlformats.org/drawingml/2006/table">
            <a:tbl>
              <a:tblPr firstRow="1" bandRow="1">
                <a:tableStyleId>{073A0DAA-6AF3-43AB-8588-CEC1D06C72B9}</a:tableStyleId>
              </a:tblPr>
              <a:tblGrid>
                <a:gridCol w="2297913">
                  <a:extLst>
                    <a:ext uri="{9D8B030D-6E8A-4147-A177-3AD203B41FA5}">
                      <a16:colId xmlns:a16="http://schemas.microsoft.com/office/drawing/2014/main" val="1332757978"/>
                    </a:ext>
                  </a:extLst>
                </a:gridCol>
                <a:gridCol w="2297913">
                  <a:extLst>
                    <a:ext uri="{9D8B030D-6E8A-4147-A177-3AD203B41FA5}">
                      <a16:colId xmlns:a16="http://schemas.microsoft.com/office/drawing/2014/main" val="2491878127"/>
                    </a:ext>
                  </a:extLst>
                </a:gridCol>
                <a:gridCol w="2297913">
                  <a:extLst>
                    <a:ext uri="{9D8B030D-6E8A-4147-A177-3AD203B41FA5}">
                      <a16:colId xmlns:a16="http://schemas.microsoft.com/office/drawing/2014/main" val="144037617"/>
                    </a:ext>
                  </a:extLst>
                </a:gridCol>
              </a:tblGrid>
              <a:tr h="662525">
                <a:tc>
                  <a:txBody>
                    <a:bodyPr/>
                    <a:lstStyle/>
                    <a:p>
                      <a:pPr algn="ctr"/>
                      <a:r>
                        <a:rPr lang="en-US" sz="3600"/>
                        <a:t>a</a:t>
                      </a:r>
                    </a:p>
                  </a:txBody>
                  <a:tcPr/>
                </a:tc>
                <a:tc>
                  <a:txBody>
                    <a:bodyPr/>
                    <a:lstStyle/>
                    <a:p>
                      <a:pPr algn="ctr"/>
                      <a:r>
                        <a:rPr lang="en-US" sz="3600"/>
                        <a:t>b</a:t>
                      </a:r>
                    </a:p>
                  </a:txBody>
                  <a:tcPr/>
                </a:tc>
                <a:tc>
                  <a:txBody>
                    <a:bodyPr/>
                    <a:lstStyle/>
                    <a:p>
                      <a:pPr algn="ctr"/>
                      <a:r>
                        <a:rPr lang="en-US" sz="3600">
                          <a:solidFill>
                            <a:schemeClr val="bg1"/>
                          </a:solidFill>
                        </a:rPr>
                        <a:t>out</a:t>
                      </a:r>
                    </a:p>
                  </a:txBody>
                  <a:tcPr>
                    <a:solidFill>
                      <a:srgbClr val="1B2439"/>
                    </a:solidFill>
                  </a:tcPr>
                </a:tc>
                <a:extLst>
                  <a:ext uri="{0D108BD9-81ED-4DB2-BD59-A6C34878D82A}">
                    <a16:rowId xmlns:a16="http://schemas.microsoft.com/office/drawing/2014/main" val="2811539538"/>
                  </a:ext>
                </a:extLst>
              </a:tr>
              <a:tr h="662525">
                <a:tc>
                  <a:txBody>
                    <a:bodyPr/>
                    <a:lstStyle/>
                    <a:p>
                      <a:pPr marL="0" marR="0" lvl="0" indent="0" algn="ctr" defTabSz="1828434" rtl="0" eaLnBrk="1" fontAlgn="auto" latinLnBrk="0" hangingPunct="1">
                        <a:lnSpc>
                          <a:spcPct val="100000"/>
                        </a:lnSpc>
                        <a:spcBef>
                          <a:spcPts val="0"/>
                        </a:spcBef>
                        <a:spcAft>
                          <a:spcPts val="0"/>
                        </a:spcAft>
                        <a:buClrTx/>
                        <a:buSzTx/>
                        <a:buFontTx/>
                        <a:buNone/>
                        <a:tabLst/>
                        <a:defRPr/>
                      </a:pPr>
                      <a:r>
                        <a:rPr lang="en-US" sz="3600" b="1" dirty="0" err="1">
                          <a:solidFill>
                            <a:schemeClr val="accent6">
                              <a:lumMod val="10000"/>
                            </a:schemeClr>
                          </a:solidFill>
                        </a:rPr>
                        <a:t>maxval</a:t>
                      </a:r>
                      <a:r>
                        <a:rPr lang="en-US" sz="3600" b="1" dirty="0">
                          <a:solidFill>
                            <a:schemeClr val="accent6">
                              <a:lumMod val="10000"/>
                            </a:schemeClr>
                          </a:solidFill>
                        </a:rPr>
                        <a:t>: 15</a:t>
                      </a:r>
                    </a:p>
                  </a:txBody>
                  <a:tcPr>
                    <a:solidFill>
                      <a:srgbClr val="CCCCCE"/>
                    </a:solidFill>
                  </a:tcPr>
                </a:tc>
                <a:tc>
                  <a:txBody>
                    <a:bodyPr/>
                    <a:lstStyle/>
                    <a:p>
                      <a:pPr algn="ctr"/>
                      <a:r>
                        <a:rPr lang="en-US" sz="3600" b="1" err="1">
                          <a:solidFill>
                            <a:schemeClr val="accent6">
                              <a:lumMod val="10000"/>
                            </a:schemeClr>
                          </a:solidFill>
                        </a:rPr>
                        <a:t>nonZero</a:t>
                      </a:r>
                      <a:endParaRPr lang="en-US" sz="3600" b="1">
                        <a:solidFill>
                          <a:schemeClr val="bg1"/>
                        </a:solidFill>
                      </a:endParaRPr>
                    </a:p>
                  </a:txBody>
                  <a:tcPr>
                    <a:solidFill>
                      <a:srgbClr val="CCCCCE"/>
                    </a:solidFill>
                  </a:tcPr>
                </a:tc>
                <a:tc>
                  <a:txBody>
                    <a:bodyPr/>
                    <a:lstStyle/>
                    <a:p>
                      <a:pPr algn="ctr"/>
                      <a:r>
                        <a:rPr lang="en-US" sz="3600" b="1" dirty="0">
                          <a:solidFill>
                            <a:schemeClr val="accent6">
                              <a:lumMod val="10000"/>
                            </a:schemeClr>
                          </a:solidFill>
                        </a:rPr>
                        <a:t>/</a:t>
                      </a:r>
                    </a:p>
                  </a:txBody>
                  <a:tcPr>
                    <a:solidFill>
                      <a:srgbClr val="CCCCCE"/>
                    </a:solidFill>
                  </a:tcPr>
                </a:tc>
                <a:extLst>
                  <a:ext uri="{0D108BD9-81ED-4DB2-BD59-A6C34878D82A}">
                    <a16:rowId xmlns:a16="http://schemas.microsoft.com/office/drawing/2014/main" val="673200309"/>
                  </a:ext>
                </a:extLst>
              </a:tr>
            </a:tbl>
          </a:graphicData>
        </a:graphic>
      </p:graphicFrame>
    </p:spTree>
    <p:extLst>
      <p:ext uri="{BB962C8B-B14F-4D97-AF65-F5344CB8AC3E}">
        <p14:creationId xmlns:p14="http://schemas.microsoft.com/office/powerpoint/2010/main" val="3893440589"/>
      </p:ext>
    </p:extLst>
  </p:cSld>
  <p:clrMapOvr>
    <a:masterClrMapping/>
  </p:clrMapOvr>
  <p:transition spd="med"/>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C3F6EE-E341-36C9-BBE7-B5683C56DFC9}"/>
            </a:ext>
          </a:extLst>
        </p:cNvPr>
        <p:cNvGrpSpPr/>
        <p:nvPr/>
      </p:nvGrpSpPr>
      <p:grpSpPr>
        <a:xfrm>
          <a:off x="0" y="0"/>
          <a:ext cx="0" cy="0"/>
          <a:chOff x="0" y="0"/>
          <a:chExt cx="0" cy="0"/>
        </a:xfrm>
      </p:grpSpPr>
      <p:sp>
        <p:nvSpPr>
          <p:cNvPr id="3" name="Tekstvak 2">
            <a:extLst>
              <a:ext uri="{FF2B5EF4-FFF2-40B4-BE49-F238E27FC236}">
                <a16:creationId xmlns:a16="http://schemas.microsoft.com/office/drawing/2014/main" id="{6CC6EA28-E6E0-386F-B70E-576A61FC596A}"/>
              </a:ext>
            </a:extLst>
          </p:cNvPr>
          <p:cNvSpPr txBox="1"/>
          <p:nvPr/>
        </p:nvSpPr>
        <p:spPr>
          <a:xfrm>
            <a:off x="1132205" y="921157"/>
            <a:ext cx="13040995" cy="1323439"/>
          </a:xfrm>
          <a:prstGeom prst="rect">
            <a:avLst/>
          </a:prstGeom>
          <a:noFill/>
        </p:spPr>
        <p:txBody>
          <a:bodyPr wrap="square">
            <a:spAutoFit/>
          </a:bodyPr>
          <a:lstStyle/>
          <a:p>
            <a:pPr rtl="0">
              <a:spcBef>
                <a:spcPts val="0"/>
              </a:spcBef>
              <a:spcAft>
                <a:spcPts val="0"/>
              </a:spcAft>
            </a:pPr>
            <a:r>
              <a:rPr lang="nl-BE" sz="8000" b="1" dirty="0">
                <a:latin typeface="Nunito" pitchFamily="2" charset="77"/>
              </a:rPr>
              <a:t>Inference Rules</a:t>
            </a:r>
            <a:endParaRPr lang="nl-BE" sz="11500" b="1" dirty="0">
              <a:effectLst/>
              <a:latin typeface="Nunito" pitchFamily="2" charset="77"/>
            </a:endParaRPr>
          </a:p>
        </p:txBody>
      </p:sp>
      <p:pic>
        <p:nvPicPr>
          <p:cNvPr id="6" name="Afbeelding 5">
            <a:extLst>
              <a:ext uri="{FF2B5EF4-FFF2-40B4-BE49-F238E27FC236}">
                <a16:creationId xmlns:a16="http://schemas.microsoft.com/office/drawing/2014/main" id="{E7A0E155-7E13-5844-673E-83DDD0F13D9B}"/>
              </a:ext>
            </a:extLst>
          </p:cNvPr>
          <p:cNvPicPr>
            <a:picLocks noChangeAspect="1"/>
          </p:cNvPicPr>
          <p:nvPr/>
        </p:nvPicPr>
        <p:blipFill>
          <a:blip r:embed="rId3"/>
          <a:stretch>
            <a:fillRect/>
          </a:stretch>
        </p:blipFill>
        <p:spPr>
          <a:xfrm>
            <a:off x="522605" y="3209548"/>
            <a:ext cx="12693990" cy="6848849"/>
          </a:xfrm>
          <a:prstGeom prst="rect">
            <a:avLst/>
          </a:prstGeom>
        </p:spPr>
      </p:pic>
      <p:pic>
        <p:nvPicPr>
          <p:cNvPr id="7" name="Afbeelding 6">
            <a:extLst>
              <a:ext uri="{FF2B5EF4-FFF2-40B4-BE49-F238E27FC236}">
                <a16:creationId xmlns:a16="http://schemas.microsoft.com/office/drawing/2014/main" id="{D491947C-F156-6BE3-801D-4C49EB28E5D6}"/>
              </a:ext>
            </a:extLst>
          </p:cNvPr>
          <p:cNvPicPr>
            <a:picLocks noChangeAspect="1"/>
          </p:cNvPicPr>
          <p:nvPr/>
        </p:nvPicPr>
        <p:blipFill>
          <a:blip r:embed="rId4"/>
          <a:stretch>
            <a:fillRect/>
          </a:stretch>
        </p:blipFill>
        <p:spPr>
          <a:xfrm>
            <a:off x="13216595" y="1833030"/>
            <a:ext cx="9429461" cy="8225367"/>
          </a:xfrm>
          <a:prstGeom prst="rect">
            <a:avLst/>
          </a:prstGeom>
        </p:spPr>
      </p:pic>
      <p:pic>
        <p:nvPicPr>
          <p:cNvPr id="8" name="Afbeelding 7">
            <a:extLst>
              <a:ext uri="{FF2B5EF4-FFF2-40B4-BE49-F238E27FC236}">
                <a16:creationId xmlns:a16="http://schemas.microsoft.com/office/drawing/2014/main" id="{2E3A173E-44BC-F65B-EC47-93F43BF4899F}"/>
              </a:ext>
            </a:extLst>
          </p:cNvPr>
          <p:cNvPicPr>
            <a:picLocks noChangeAspect="1"/>
          </p:cNvPicPr>
          <p:nvPr/>
        </p:nvPicPr>
        <p:blipFill>
          <a:blip r:embed="rId5"/>
          <a:stretch>
            <a:fillRect/>
          </a:stretch>
        </p:blipFill>
        <p:spPr>
          <a:xfrm>
            <a:off x="8775411" y="6633972"/>
            <a:ext cx="7658100" cy="5346700"/>
          </a:xfrm>
          <a:prstGeom prst="rect">
            <a:avLst/>
          </a:prstGeom>
        </p:spPr>
      </p:pic>
      <p:sp>
        <p:nvSpPr>
          <p:cNvPr id="2" name="Tekstvak 1">
            <a:extLst>
              <a:ext uri="{FF2B5EF4-FFF2-40B4-BE49-F238E27FC236}">
                <a16:creationId xmlns:a16="http://schemas.microsoft.com/office/drawing/2014/main" id="{B2ACF55C-59DE-2F76-8444-CA54D18367EA}"/>
              </a:ext>
            </a:extLst>
          </p:cNvPr>
          <p:cNvSpPr txBox="1"/>
          <p:nvPr/>
        </p:nvSpPr>
        <p:spPr>
          <a:xfrm>
            <a:off x="23504868" y="13187656"/>
            <a:ext cx="872782" cy="646331"/>
          </a:xfrm>
          <a:prstGeom prst="rect">
            <a:avLst/>
          </a:prstGeom>
          <a:noFill/>
        </p:spPr>
        <p:txBody>
          <a:bodyPr wrap="square" rtlCol="0">
            <a:spAutoFit/>
          </a:bodyPr>
          <a:lstStyle/>
          <a:p>
            <a:r>
              <a:rPr lang="nl-BE" b="1" dirty="0">
                <a:solidFill>
                  <a:schemeClr val="bg1"/>
                </a:solidFill>
              </a:rPr>
              <a:t>35</a:t>
            </a:r>
          </a:p>
        </p:txBody>
      </p:sp>
      <p:sp>
        <p:nvSpPr>
          <p:cNvPr id="9" name="Tekstvak 8">
            <a:extLst>
              <a:ext uri="{FF2B5EF4-FFF2-40B4-BE49-F238E27FC236}">
                <a16:creationId xmlns:a16="http://schemas.microsoft.com/office/drawing/2014/main" id="{FB918A86-39BF-2FA3-1C67-EB78BA09A1FB}"/>
              </a:ext>
            </a:extLst>
          </p:cNvPr>
          <p:cNvSpPr txBox="1"/>
          <p:nvPr/>
        </p:nvSpPr>
        <p:spPr>
          <a:xfrm>
            <a:off x="16701777" y="12416029"/>
            <a:ext cx="7239482" cy="646331"/>
          </a:xfrm>
          <a:prstGeom prst="rect">
            <a:avLst/>
          </a:prstGeom>
          <a:noFill/>
        </p:spPr>
        <p:txBody>
          <a:bodyPr wrap="none" rtlCol="0">
            <a:spAutoFit/>
          </a:bodyPr>
          <a:lstStyle/>
          <a:p>
            <a:r>
              <a:rPr lang="nl-BE" dirty="0">
                <a:solidFill>
                  <a:schemeClr val="accent6">
                    <a:lumMod val="75000"/>
                  </a:schemeClr>
                </a:solidFill>
              </a:rPr>
              <a:t>[Shankara Pailoor et al., PLDI 2023]</a:t>
            </a:r>
          </a:p>
        </p:txBody>
      </p:sp>
      <p:pic>
        <p:nvPicPr>
          <p:cNvPr id="11" name="Afbeelding 10">
            <a:extLst>
              <a:ext uri="{FF2B5EF4-FFF2-40B4-BE49-F238E27FC236}">
                <a16:creationId xmlns:a16="http://schemas.microsoft.com/office/drawing/2014/main" id="{9B1C6A4D-8301-0CEF-1927-70D02C303ADF}"/>
              </a:ext>
            </a:extLst>
          </p:cNvPr>
          <p:cNvPicPr>
            <a:picLocks noChangeAspect="1"/>
          </p:cNvPicPr>
          <p:nvPr/>
        </p:nvPicPr>
        <p:blipFill>
          <a:blip r:embed="rId6"/>
          <a:stretch>
            <a:fillRect/>
          </a:stretch>
        </p:blipFill>
        <p:spPr>
          <a:xfrm>
            <a:off x="16163198" y="2933198"/>
            <a:ext cx="6985000" cy="8521700"/>
          </a:xfrm>
          <a:prstGeom prst="round2DiagRect">
            <a:avLst>
              <a:gd name="adj1" fmla="val 3125"/>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2629013743"/>
      </p:ext>
    </p:extLst>
  </p:cSld>
  <p:clrMapOvr>
    <a:masterClrMapping/>
  </p:clrMapOvr>
  <p:transition spd="med"/>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5583DE-7298-EE93-DCDD-444D28D03AC2}"/>
            </a:ext>
          </a:extLst>
        </p:cNvPr>
        <p:cNvGrpSpPr/>
        <p:nvPr/>
      </p:nvGrpSpPr>
      <p:grpSpPr>
        <a:xfrm>
          <a:off x="0" y="0"/>
          <a:ext cx="0" cy="0"/>
          <a:chOff x="0" y="0"/>
          <a:chExt cx="0" cy="0"/>
        </a:xfrm>
      </p:grpSpPr>
      <p:sp>
        <p:nvSpPr>
          <p:cNvPr id="2" name="Tekstvak 1">
            <a:extLst>
              <a:ext uri="{FF2B5EF4-FFF2-40B4-BE49-F238E27FC236}">
                <a16:creationId xmlns:a16="http://schemas.microsoft.com/office/drawing/2014/main" id="{70DA7B54-03AA-8CA2-4385-1AC2B43E16BC}"/>
              </a:ext>
            </a:extLst>
          </p:cNvPr>
          <p:cNvSpPr txBox="1"/>
          <p:nvPr/>
        </p:nvSpPr>
        <p:spPr>
          <a:xfrm>
            <a:off x="1" y="1723168"/>
            <a:ext cx="24377649" cy="2231380"/>
          </a:xfrm>
          <a:prstGeom prst="rect">
            <a:avLst/>
          </a:prstGeom>
          <a:noFill/>
        </p:spPr>
        <p:txBody>
          <a:bodyPr wrap="square" rtlCol="0">
            <a:spAutoFit/>
          </a:bodyPr>
          <a:lstStyle/>
          <a:p>
            <a:pPr algn="ctr"/>
            <a:r>
              <a:rPr lang="nl-BE" sz="13900" b="1" dirty="0">
                <a:solidFill>
                  <a:srgbClr val="0B2C5B"/>
                </a:solidFill>
                <a:latin typeface="+mj-lt"/>
              </a:rPr>
              <a:t>Contributions</a:t>
            </a:r>
          </a:p>
        </p:txBody>
      </p:sp>
      <p:sp>
        <p:nvSpPr>
          <p:cNvPr id="7" name="Tekstvak 6">
            <a:extLst>
              <a:ext uri="{FF2B5EF4-FFF2-40B4-BE49-F238E27FC236}">
                <a16:creationId xmlns:a16="http://schemas.microsoft.com/office/drawing/2014/main" id="{707071D9-50F3-6B82-A8D3-8439A93632FF}"/>
              </a:ext>
            </a:extLst>
          </p:cNvPr>
          <p:cNvSpPr txBox="1"/>
          <p:nvPr/>
        </p:nvSpPr>
        <p:spPr>
          <a:xfrm>
            <a:off x="3518264" y="5157884"/>
            <a:ext cx="24377650" cy="6834948"/>
          </a:xfrm>
          <a:prstGeom prst="rect">
            <a:avLst/>
          </a:prstGeom>
          <a:noFill/>
        </p:spPr>
        <p:txBody>
          <a:bodyPr wrap="square" rtlCol="0">
            <a:spAutoFit/>
          </a:bodyPr>
          <a:lstStyle/>
          <a:p>
            <a:pPr marL="857250" indent="-857250">
              <a:lnSpc>
                <a:spcPct val="150000"/>
              </a:lnSpc>
              <a:buFont typeface="Wingdings" pitchFamily="2" charset="2"/>
              <a:buChar char="ü"/>
            </a:pPr>
            <a:r>
              <a:rPr lang="nl-BE" sz="6000" b="1" dirty="0">
                <a:solidFill>
                  <a:schemeClr val="accent6">
                    <a:lumMod val="90000"/>
                  </a:schemeClr>
                </a:solidFill>
              </a:rPr>
              <a:t>Formalization: Domain Consistency Model (DCM)</a:t>
            </a:r>
          </a:p>
          <a:p>
            <a:pPr marL="857250" indent="-857250">
              <a:lnSpc>
                <a:spcPct val="150000"/>
              </a:lnSpc>
              <a:buFont typeface="Wingdings" pitchFamily="2" charset="2"/>
              <a:buChar char="ü"/>
            </a:pPr>
            <a:r>
              <a:rPr lang="nl-BE" sz="6000" b="1" dirty="0">
                <a:solidFill>
                  <a:schemeClr val="accent6">
                    <a:lumMod val="90000"/>
                  </a:schemeClr>
                </a:solidFill>
              </a:rPr>
              <a:t>Algorithm: Value Inference Engine</a:t>
            </a:r>
          </a:p>
          <a:p>
            <a:pPr marL="857250" indent="-857250">
              <a:lnSpc>
                <a:spcPct val="150000"/>
              </a:lnSpc>
              <a:buFont typeface="Wingdings" pitchFamily="2" charset="2"/>
              <a:buChar char="ü"/>
            </a:pPr>
            <a:r>
              <a:rPr lang="nl-BE" sz="6000" b="1" dirty="0">
                <a:solidFill>
                  <a:schemeClr val="accent6">
                    <a:lumMod val="90000"/>
                  </a:schemeClr>
                </a:solidFill>
              </a:rPr>
              <a:t>Implementation: Multi-Language Support</a:t>
            </a:r>
          </a:p>
          <a:p>
            <a:pPr marL="857250" indent="-857250">
              <a:lnSpc>
                <a:spcPct val="150000"/>
              </a:lnSpc>
              <a:buFont typeface="Courier New" panose="02070309020205020404" pitchFamily="49" charset="0"/>
              <a:buChar char="o"/>
            </a:pPr>
            <a:r>
              <a:rPr lang="nl-BE" sz="6000" b="1" u="sng" dirty="0">
                <a:solidFill>
                  <a:srgbClr val="1B243A"/>
                </a:solidFill>
              </a:rPr>
              <a:t>Evaluation: Discovery of Real-World Vulnerabilities</a:t>
            </a:r>
          </a:p>
          <a:p>
            <a:pPr marL="857250" indent="-857250">
              <a:lnSpc>
                <a:spcPct val="150000"/>
              </a:lnSpc>
              <a:buFont typeface="Courier New" panose="02070309020205020404" pitchFamily="49" charset="0"/>
              <a:buChar char="o"/>
            </a:pPr>
            <a:endParaRPr lang="nl-BE" sz="6000" b="1" dirty="0">
              <a:solidFill>
                <a:srgbClr val="1B243A"/>
              </a:solidFill>
            </a:endParaRPr>
          </a:p>
        </p:txBody>
      </p:sp>
    </p:spTree>
    <p:extLst>
      <p:ext uri="{BB962C8B-B14F-4D97-AF65-F5344CB8AC3E}">
        <p14:creationId xmlns:p14="http://schemas.microsoft.com/office/powerpoint/2010/main" val="1586827923"/>
      </p:ext>
    </p:extLst>
  </p:cSld>
  <p:clrMapOvr>
    <a:masterClrMapping/>
  </p:clrMapOvr>
  <p:transition advClick="0"/>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BFF3EF-D665-5455-E4DE-D53E0D214E0C}"/>
            </a:ext>
          </a:extLst>
        </p:cNvPr>
        <p:cNvGrpSpPr/>
        <p:nvPr/>
      </p:nvGrpSpPr>
      <p:grpSpPr>
        <a:xfrm>
          <a:off x="0" y="0"/>
          <a:ext cx="0" cy="0"/>
          <a:chOff x="0" y="0"/>
          <a:chExt cx="0" cy="0"/>
        </a:xfrm>
      </p:grpSpPr>
      <p:sp>
        <p:nvSpPr>
          <p:cNvPr id="3" name="Tekstvak 2">
            <a:extLst>
              <a:ext uri="{FF2B5EF4-FFF2-40B4-BE49-F238E27FC236}">
                <a16:creationId xmlns:a16="http://schemas.microsoft.com/office/drawing/2014/main" id="{3D092D19-C90A-B002-D600-12B22FEDADE2}"/>
              </a:ext>
            </a:extLst>
          </p:cNvPr>
          <p:cNvSpPr txBox="1"/>
          <p:nvPr/>
        </p:nvSpPr>
        <p:spPr>
          <a:xfrm>
            <a:off x="1132204" y="921160"/>
            <a:ext cx="22825076" cy="1015663"/>
          </a:xfrm>
          <a:prstGeom prst="rect">
            <a:avLst/>
          </a:prstGeom>
          <a:noFill/>
        </p:spPr>
        <p:txBody>
          <a:bodyPr wrap="square">
            <a:spAutoFit/>
          </a:bodyPr>
          <a:lstStyle/>
          <a:p>
            <a:pPr>
              <a:spcBef>
                <a:spcPts val="0"/>
              </a:spcBef>
              <a:spcAft>
                <a:spcPts val="0"/>
              </a:spcAft>
            </a:pPr>
            <a:r>
              <a:rPr lang="nl-BE" sz="6000" b="1" dirty="0">
                <a:latin typeface="Nunito" pitchFamily="2" charset="77"/>
                <a:ea typeface="Red Hat Text SemiBold" panose="02010503040201060303" pitchFamily="2" charset="0"/>
                <a:cs typeface="Red Hat Text SemiBold" panose="02010503040201060303" pitchFamily="2" charset="0"/>
              </a:rPr>
              <a:t>How </a:t>
            </a:r>
            <a:r>
              <a:rPr lang="nl-BE" sz="5400" b="1" dirty="0">
                <a:latin typeface="Nunito" pitchFamily="2" charset="77"/>
                <a:ea typeface="Red Hat Text SemiBold" panose="02010503040201060303" pitchFamily="2" charset="0"/>
                <a:cs typeface="Red Hat Text SemiBold" panose="02010503040201060303" pitchFamily="2" charset="0"/>
              </a:rPr>
              <a:t>effective</a:t>
            </a:r>
            <a:r>
              <a:rPr lang="nl-BE" sz="6000" b="1" dirty="0">
                <a:latin typeface="Nunito" pitchFamily="2" charset="77"/>
                <a:ea typeface="Red Hat Text SemiBold" panose="02010503040201060303" pitchFamily="2" charset="0"/>
                <a:cs typeface="Red Hat Text SemiBold" panose="02010503040201060303" pitchFamily="2" charset="0"/>
              </a:rPr>
              <a:t> is our approach in verifying tagged programs?</a:t>
            </a:r>
          </a:p>
        </p:txBody>
      </p:sp>
      <p:sp>
        <p:nvSpPr>
          <p:cNvPr id="2" name="Tekstvak 1">
            <a:extLst>
              <a:ext uri="{FF2B5EF4-FFF2-40B4-BE49-F238E27FC236}">
                <a16:creationId xmlns:a16="http://schemas.microsoft.com/office/drawing/2014/main" id="{0A546C27-3F49-DB66-E72A-DC293F6D0FD8}"/>
              </a:ext>
            </a:extLst>
          </p:cNvPr>
          <p:cNvSpPr txBox="1"/>
          <p:nvPr/>
        </p:nvSpPr>
        <p:spPr>
          <a:xfrm>
            <a:off x="23504869" y="13187659"/>
            <a:ext cx="872782" cy="646331"/>
          </a:xfrm>
          <a:prstGeom prst="rect">
            <a:avLst/>
          </a:prstGeom>
          <a:noFill/>
        </p:spPr>
        <p:txBody>
          <a:bodyPr wrap="square" rtlCol="0">
            <a:spAutoFit/>
          </a:bodyPr>
          <a:lstStyle/>
          <a:p>
            <a:r>
              <a:rPr lang="nl-BE" b="1" dirty="0">
                <a:solidFill>
                  <a:schemeClr val="bg1"/>
                </a:solidFill>
              </a:rPr>
              <a:t>37</a:t>
            </a:r>
          </a:p>
        </p:txBody>
      </p:sp>
      <p:sp>
        <p:nvSpPr>
          <p:cNvPr id="4" name="Tekstvak 3">
            <a:extLst>
              <a:ext uri="{FF2B5EF4-FFF2-40B4-BE49-F238E27FC236}">
                <a16:creationId xmlns:a16="http://schemas.microsoft.com/office/drawing/2014/main" id="{62C06E58-BB46-2287-2425-244798A0F0B3}"/>
              </a:ext>
            </a:extLst>
          </p:cNvPr>
          <p:cNvSpPr txBox="1"/>
          <p:nvPr/>
        </p:nvSpPr>
        <p:spPr>
          <a:xfrm>
            <a:off x="1132204" y="3078693"/>
            <a:ext cx="21682076" cy="4401205"/>
          </a:xfrm>
          <a:prstGeom prst="rect">
            <a:avLst/>
          </a:prstGeom>
          <a:noFill/>
        </p:spPr>
        <p:txBody>
          <a:bodyPr wrap="square" rtlCol="0">
            <a:spAutoFit/>
          </a:bodyPr>
          <a:lstStyle/>
          <a:p>
            <a:pPr marL="571499" indent="-571499">
              <a:buFont typeface="Arial" panose="020B0604020202020204" pitchFamily="34" charset="0"/>
              <a:buChar char="•"/>
            </a:pPr>
            <a:r>
              <a:rPr lang="en-US" sz="4000" b="1" dirty="0">
                <a:solidFill>
                  <a:schemeClr val="accent6">
                    <a:lumMod val="10000"/>
                  </a:schemeClr>
                </a:solidFill>
                <a:latin typeface="+mn-lt"/>
              </a:rPr>
              <a:t>Comparison of time and effectiveness against SMT-based approach (CIVER)</a:t>
            </a:r>
          </a:p>
          <a:p>
            <a:pPr marL="571499" indent="-571499">
              <a:buFont typeface="Arial" panose="020B0604020202020204" pitchFamily="34" charset="0"/>
              <a:buChar char="•"/>
            </a:pPr>
            <a:endParaRPr lang="en-US" sz="4000" b="1" dirty="0">
              <a:solidFill>
                <a:schemeClr val="accent6">
                  <a:lumMod val="10000"/>
                </a:schemeClr>
              </a:solidFill>
              <a:latin typeface="+mn-lt"/>
            </a:endParaRPr>
          </a:p>
          <a:p>
            <a:pPr marL="571499" indent="-571499">
              <a:buFont typeface="Arial" panose="020B0604020202020204" pitchFamily="34" charset="0"/>
              <a:buChar char="•"/>
            </a:pPr>
            <a:r>
              <a:rPr lang="en-US" sz="4000" b="1" dirty="0">
                <a:solidFill>
                  <a:schemeClr val="accent6">
                    <a:lumMod val="10000"/>
                  </a:schemeClr>
                </a:solidFill>
                <a:latin typeface="+mn-lt"/>
              </a:rPr>
              <a:t>35 tagged benchmark programs </a:t>
            </a:r>
          </a:p>
          <a:p>
            <a:pPr marL="571499" indent="-571499">
              <a:buFont typeface="Arial" panose="020B0604020202020204" pitchFamily="34" charset="0"/>
              <a:buChar char="•"/>
            </a:pPr>
            <a:endParaRPr lang="en-US" sz="4000" b="1" dirty="0">
              <a:solidFill>
                <a:schemeClr val="accent6">
                  <a:lumMod val="10000"/>
                </a:schemeClr>
              </a:solidFill>
              <a:latin typeface="+mn-lt"/>
            </a:endParaRPr>
          </a:p>
          <a:p>
            <a:pPr marL="571499" indent="-571499">
              <a:buFont typeface="Arial" panose="020B0604020202020204" pitchFamily="34" charset="0"/>
              <a:buChar char="•"/>
            </a:pPr>
            <a:r>
              <a:rPr lang="nl-BE" sz="4000" b="1" dirty="0"/>
              <a:t>On average</a:t>
            </a:r>
            <a:r>
              <a:rPr lang="nl-BE" sz="4000" b="1" dirty="0">
                <a:solidFill>
                  <a:srgbClr val="00B050"/>
                </a:solidFill>
              </a:rPr>
              <a:t> two orders of magnitude faster</a:t>
            </a:r>
            <a:endParaRPr lang="en-US" sz="4000" b="1" dirty="0">
              <a:solidFill>
                <a:schemeClr val="accent6">
                  <a:lumMod val="10000"/>
                </a:schemeClr>
              </a:solidFill>
              <a:latin typeface="+mn-lt"/>
            </a:endParaRPr>
          </a:p>
          <a:p>
            <a:pPr marL="571499" indent="-571499">
              <a:buFont typeface="Arial" panose="020B0604020202020204" pitchFamily="34" charset="0"/>
              <a:buChar char="•"/>
            </a:pPr>
            <a:endParaRPr lang="en-US" sz="4000" b="1" dirty="0">
              <a:solidFill>
                <a:schemeClr val="accent6">
                  <a:lumMod val="10000"/>
                </a:schemeClr>
              </a:solidFill>
              <a:latin typeface="+mn-lt"/>
            </a:endParaRPr>
          </a:p>
          <a:p>
            <a:pPr marL="571499" indent="-571499">
              <a:buFont typeface="Arial" panose="020B0604020202020204" pitchFamily="34" charset="0"/>
              <a:buChar char="•"/>
            </a:pPr>
            <a:r>
              <a:rPr lang="en-US" sz="4000" b="1" dirty="0">
                <a:solidFill>
                  <a:srgbClr val="FF0000"/>
                </a:solidFill>
                <a:latin typeface="+mn-lt"/>
              </a:rPr>
              <a:t>div-by-zero false positives</a:t>
            </a:r>
            <a:r>
              <a:rPr lang="en-US" sz="4000" b="1" dirty="0">
                <a:solidFill>
                  <a:schemeClr val="accent6">
                    <a:lumMod val="10000"/>
                  </a:schemeClr>
                </a:solidFill>
                <a:latin typeface="+mn-lt"/>
              </a:rPr>
              <a:t> due to over-approximation</a:t>
            </a:r>
          </a:p>
        </p:txBody>
      </p:sp>
      <p:pic>
        <p:nvPicPr>
          <p:cNvPr id="7" name="Afbeelding 6">
            <a:extLst>
              <a:ext uri="{FF2B5EF4-FFF2-40B4-BE49-F238E27FC236}">
                <a16:creationId xmlns:a16="http://schemas.microsoft.com/office/drawing/2014/main" id="{1CC2BDD9-0FD4-AADE-514F-DDE9DDB3AB22}"/>
              </a:ext>
            </a:extLst>
          </p:cNvPr>
          <p:cNvPicPr>
            <a:picLocks noChangeAspect="1"/>
          </p:cNvPicPr>
          <p:nvPr/>
        </p:nvPicPr>
        <p:blipFill>
          <a:blip r:embed="rId3"/>
          <a:stretch>
            <a:fillRect/>
          </a:stretch>
        </p:blipFill>
        <p:spPr>
          <a:xfrm>
            <a:off x="13667431" y="4323257"/>
            <a:ext cx="10160977" cy="7267760"/>
          </a:xfrm>
          <a:prstGeom prst="rect">
            <a:avLst/>
          </a:prstGeom>
        </p:spPr>
      </p:pic>
    </p:spTree>
    <p:extLst>
      <p:ext uri="{BB962C8B-B14F-4D97-AF65-F5344CB8AC3E}">
        <p14:creationId xmlns:p14="http://schemas.microsoft.com/office/powerpoint/2010/main" val="2702662222"/>
      </p:ext>
    </p:extLst>
  </p:cSld>
  <p:clrMapOvr>
    <a:masterClrMapping/>
  </p:clrMapOvr>
  <p:transition spd="med"/>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DCC69F-00F1-F29F-9AED-6A1EA2ACCF88}"/>
            </a:ext>
          </a:extLst>
        </p:cNvPr>
        <p:cNvGrpSpPr/>
        <p:nvPr/>
      </p:nvGrpSpPr>
      <p:grpSpPr>
        <a:xfrm>
          <a:off x="0" y="0"/>
          <a:ext cx="0" cy="0"/>
          <a:chOff x="0" y="0"/>
          <a:chExt cx="0" cy="0"/>
        </a:xfrm>
      </p:grpSpPr>
      <p:sp>
        <p:nvSpPr>
          <p:cNvPr id="3" name="Tekstvak 2">
            <a:extLst>
              <a:ext uri="{FF2B5EF4-FFF2-40B4-BE49-F238E27FC236}">
                <a16:creationId xmlns:a16="http://schemas.microsoft.com/office/drawing/2014/main" id="{A00A9F70-571D-7665-6E51-79F15479E1AA}"/>
              </a:ext>
            </a:extLst>
          </p:cNvPr>
          <p:cNvSpPr txBox="1"/>
          <p:nvPr/>
        </p:nvSpPr>
        <p:spPr>
          <a:xfrm>
            <a:off x="1132204" y="921160"/>
            <a:ext cx="22825076" cy="1015663"/>
          </a:xfrm>
          <a:prstGeom prst="rect">
            <a:avLst/>
          </a:prstGeom>
          <a:noFill/>
        </p:spPr>
        <p:txBody>
          <a:bodyPr wrap="square">
            <a:spAutoFit/>
          </a:bodyPr>
          <a:lstStyle/>
          <a:p>
            <a:pPr>
              <a:spcBef>
                <a:spcPts val="0"/>
              </a:spcBef>
              <a:spcAft>
                <a:spcPts val="0"/>
              </a:spcAft>
            </a:pPr>
            <a:r>
              <a:rPr lang="nl-BE" sz="6000" b="1" dirty="0">
                <a:latin typeface="Nunito" pitchFamily="2" charset="77"/>
                <a:ea typeface="Red Hat Text SemiBold" panose="02010503040201060303" pitchFamily="2" charset="0"/>
                <a:cs typeface="Red Hat Text SemiBold" panose="02010503040201060303" pitchFamily="2" charset="0"/>
              </a:rPr>
              <a:t>How prevalent are these bugs in real-world programs?</a:t>
            </a:r>
          </a:p>
        </p:txBody>
      </p:sp>
      <p:pic>
        <p:nvPicPr>
          <p:cNvPr id="10242" name="Picture 2" descr="Microsoft Belgium (@Microsoftbe) / X">
            <a:extLst>
              <a:ext uri="{FF2B5EF4-FFF2-40B4-BE49-F238E27FC236}">
                <a16:creationId xmlns:a16="http://schemas.microsoft.com/office/drawing/2014/main" id="{3D41A756-8A4E-28A5-53DD-94F53EE5514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8482" t="17690" r="17690" b="17690"/>
          <a:stretch>
            <a:fillRect/>
          </a:stretch>
        </p:blipFill>
        <p:spPr bwMode="auto">
          <a:xfrm>
            <a:off x="1556951" y="2927787"/>
            <a:ext cx="3242504" cy="3282732"/>
          </a:xfrm>
          <a:prstGeom prst="rect">
            <a:avLst/>
          </a:prstGeom>
          <a:noFill/>
          <a:extLst>
            <a:ext uri="{909E8E84-426E-40DD-AFC4-6F175D3DCCD1}">
              <a14:hiddenFill xmlns:a14="http://schemas.microsoft.com/office/drawing/2010/main">
                <a:solidFill>
                  <a:srgbClr val="FFFFFF"/>
                </a:solidFill>
              </a14:hiddenFill>
            </a:ext>
          </a:extLst>
        </p:spPr>
      </p:pic>
      <p:pic>
        <p:nvPicPr>
          <p:cNvPr id="8" name="Graphic 7">
            <a:extLst>
              <a:ext uri="{FF2B5EF4-FFF2-40B4-BE49-F238E27FC236}">
                <a16:creationId xmlns:a16="http://schemas.microsoft.com/office/drawing/2014/main" id="{3DBEB971-4A6A-0FEE-5703-6857161601C5}"/>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658542" y="1978353"/>
            <a:ext cx="7772400" cy="5181600"/>
          </a:xfrm>
          <a:prstGeom prst="rect">
            <a:avLst/>
          </a:prstGeom>
        </p:spPr>
      </p:pic>
      <p:pic>
        <p:nvPicPr>
          <p:cNvPr id="10" name="Afbeelding 9" descr="Afbeelding met Graphics, grafische vormgeving, logo, clipart&#10;&#10;Door AI gegenereerde inhoud is mogelijk onjuist.">
            <a:extLst>
              <a:ext uri="{FF2B5EF4-FFF2-40B4-BE49-F238E27FC236}">
                <a16:creationId xmlns:a16="http://schemas.microsoft.com/office/drawing/2014/main" id="{48128D88-E2DB-8E73-1003-E278189244D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639333" y="2478470"/>
            <a:ext cx="4181366" cy="4181366"/>
          </a:xfrm>
          <a:prstGeom prst="rect">
            <a:avLst/>
          </a:prstGeom>
        </p:spPr>
      </p:pic>
      <p:sp>
        <p:nvSpPr>
          <p:cNvPr id="2" name="Tekstvak 1">
            <a:extLst>
              <a:ext uri="{FF2B5EF4-FFF2-40B4-BE49-F238E27FC236}">
                <a16:creationId xmlns:a16="http://schemas.microsoft.com/office/drawing/2014/main" id="{404D5F42-0FD8-2511-F7BF-3EA8CD6E8282}"/>
              </a:ext>
            </a:extLst>
          </p:cNvPr>
          <p:cNvSpPr txBox="1"/>
          <p:nvPr/>
        </p:nvSpPr>
        <p:spPr>
          <a:xfrm>
            <a:off x="23504869" y="13187659"/>
            <a:ext cx="872782" cy="646331"/>
          </a:xfrm>
          <a:prstGeom prst="rect">
            <a:avLst/>
          </a:prstGeom>
          <a:noFill/>
        </p:spPr>
        <p:txBody>
          <a:bodyPr wrap="square" rtlCol="0">
            <a:spAutoFit/>
          </a:bodyPr>
          <a:lstStyle/>
          <a:p>
            <a:r>
              <a:rPr lang="nl-BE" b="1" dirty="0">
                <a:solidFill>
                  <a:schemeClr val="bg1"/>
                </a:solidFill>
              </a:rPr>
              <a:t>38</a:t>
            </a:r>
          </a:p>
        </p:txBody>
      </p:sp>
      <p:pic>
        <p:nvPicPr>
          <p:cNvPr id="13" name="Afbeelding 12">
            <a:extLst>
              <a:ext uri="{FF2B5EF4-FFF2-40B4-BE49-F238E27FC236}">
                <a16:creationId xmlns:a16="http://schemas.microsoft.com/office/drawing/2014/main" id="{E7A13876-A938-8B79-5DDF-5DED8F808CB5}"/>
              </a:ext>
            </a:extLst>
          </p:cNvPr>
          <p:cNvPicPr>
            <a:picLocks noChangeAspect="1"/>
          </p:cNvPicPr>
          <p:nvPr/>
        </p:nvPicPr>
        <p:blipFill>
          <a:blip r:embed="rId6"/>
          <a:stretch>
            <a:fillRect/>
          </a:stretch>
        </p:blipFill>
        <p:spPr>
          <a:xfrm>
            <a:off x="163285" y="6659836"/>
            <a:ext cx="7772400" cy="4175076"/>
          </a:xfrm>
          <a:prstGeom prst="rect">
            <a:avLst/>
          </a:prstGeom>
        </p:spPr>
      </p:pic>
      <p:pic>
        <p:nvPicPr>
          <p:cNvPr id="14" name="Afbeelding 13">
            <a:extLst>
              <a:ext uri="{FF2B5EF4-FFF2-40B4-BE49-F238E27FC236}">
                <a16:creationId xmlns:a16="http://schemas.microsoft.com/office/drawing/2014/main" id="{7E4DC757-BFCB-0E8F-061D-3163FC546D3A}"/>
              </a:ext>
            </a:extLst>
          </p:cNvPr>
          <p:cNvPicPr>
            <a:picLocks noChangeAspect="1"/>
          </p:cNvPicPr>
          <p:nvPr/>
        </p:nvPicPr>
        <p:blipFill>
          <a:blip r:embed="rId7"/>
          <a:stretch>
            <a:fillRect/>
          </a:stretch>
        </p:blipFill>
        <p:spPr>
          <a:xfrm>
            <a:off x="546315" y="7056450"/>
            <a:ext cx="7772400" cy="3948049"/>
          </a:xfrm>
          <a:prstGeom prst="rect">
            <a:avLst/>
          </a:prstGeom>
        </p:spPr>
      </p:pic>
      <p:pic>
        <p:nvPicPr>
          <p:cNvPr id="15" name="Afbeelding 14">
            <a:extLst>
              <a:ext uri="{FF2B5EF4-FFF2-40B4-BE49-F238E27FC236}">
                <a16:creationId xmlns:a16="http://schemas.microsoft.com/office/drawing/2014/main" id="{A1DB60E0-585D-9B70-C862-DE82B6519C30}"/>
              </a:ext>
            </a:extLst>
          </p:cNvPr>
          <p:cNvPicPr>
            <a:picLocks noChangeAspect="1"/>
          </p:cNvPicPr>
          <p:nvPr/>
        </p:nvPicPr>
        <p:blipFill>
          <a:blip r:embed="rId8"/>
          <a:stretch>
            <a:fillRect/>
          </a:stretch>
        </p:blipFill>
        <p:spPr>
          <a:xfrm>
            <a:off x="929346" y="7555487"/>
            <a:ext cx="7772400" cy="4216471"/>
          </a:xfrm>
          <a:prstGeom prst="rect">
            <a:avLst/>
          </a:prstGeom>
        </p:spPr>
      </p:pic>
      <p:pic>
        <p:nvPicPr>
          <p:cNvPr id="16" name="Afbeelding 15">
            <a:extLst>
              <a:ext uri="{FF2B5EF4-FFF2-40B4-BE49-F238E27FC236}">
                <a16:creationId xmlns:a16="http://schemas.microsoft.com/office/drawing/2014/main" id="{54882022-FA58-C067-E376-7E8944E31D41}"/>
              </a:ext>
            </a:extLst>
          </p:cNvPr>
          <p:cNvPicPr>
            <a:picLocks noChangeAspect="1"/>
          </p:cNvPicPr>
          <p:nvPr/>
        </p:nvPicPr>
        <p:blipFill>
          <a:blip r:embed="rId9"/>
          <a:stretch>
            <a:fillRect/>
          </a:stretch>
        </p:blipFill>
        <p:spPr>
          <a:xfrm>
            <a:off x="1312376" y="8021579"/>
            <a:ext cx="7772400" cy="4216471"/>
          </a:xfrm>
          <a:prstGeom prst="rect">
            <a:avLst/>
          </a:prstGeom>
        </p:spPr>
      </p:pic>
      <p:pic>
        <p:nvPicPr>
          <p:cNvPr id="17" name="Afbeelding 16">
            <a:extLst>
              <a:ext uri="{FF2B5EF4-FFF2-40B4-BE49-F238E27FC236}">
                <a16:creationId xmlns:a16="http://schemas.microsoft.com/office/drawing/2014/main" id="{26BC47A5-4BD0-9FAD-B4F5-14C84BB61FA9}"/>
              </a:ext>
            </a:extLst>
          </p:cNvPr>
          <p:cNvPicPr>
            <a:picLocks noChangeAspect="1"/>
          </p:cNvPicPr>
          <p:nvPr/>
        </p:nvPicPr>
        <p:blipFill>
          <a:blip r:embed="rId10"/>
          <a:stretch>
            <a:fillRect/>
          </a:stretch>
        </p:blipFill>
        <p:spPr>
          <a:xfrm>
            <a:off x="10461212" y="6858003"/>
            <a:ext cx="5691441" cy="5765717"/>
          </a:xfrm>
          <a:prstGeom prst="rect">
            <a:avLst/>
          </a:prstGeom>
        </p:spPr>
      </p:pic>
      <p:pic>
        <p:nvPicPr>
          <p:cNvPr id="18" name="Afbeelding 17">
            <a:extLst>
              <a:ext uri="{FF2B5EF4-FFF2-40B4-BE49-F238E27FC236}">
                <a16:creationId xmlns:a16="http://schemas.microsoft.com/office/drawing/2014/main" id="{B4C63E20-0B32-B02A-96A2-4A48CBEF1CF1}"/>
              </a:ext>
            </a:extLst>
          </p:cNvPr>
          <p:cNvPicPr>
            <a:picLocks noChangeAspect="1"/>
          </p:cNvPicPr>
          <p:nvPr/>
        </p:nvPicPr>
        <p:blipFill>
          <a:blip r:embed="rId11"/>
          <a:stretch>
            <a:fillRect/>
          </a:stretch>
        </p:blipFill>
        <p:spPr>
          <a:xfrm>
            <a:off x="17301744" y="6486303"/>
            <a:ext cx="6203127" cy="6308540"/>
          </a:xfrm>
          <a:prstGeom prst="rect">
            <a:avLst/>
          </a:prstGeom>
        </p:spPr>
      </p:pic>
    </p:spTree>
    <p:extLst>
      <p:ext uri="{BB962C8B-B14F-4D97-AF65-F5344CB8AC3E}">
        <p14:creationId xmlns:p14="http://schemas.microsoft.com/office/powerpoint/2010/main" val="503443539"/>
      </p:ext>
    </p:extLst>
  </p:cSld>
  <p:clrMapOvr>
    <a:masterClrMapping/>
  </p:clrMapOvr>
  <p:transition spd="med"/>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26B55C-DD26-7B9A-356C-A2564B9B2EB8}"/>
            </a:ext>
          </a:extLst>
        </p:cNvPr>
        <p:cNvGrpSpPr/>
        <p:nvPr/>
      </p:nvGrpSpPr>
      <p:grpSpPr>
        <a:xfrm>
          <a:off x="0" y="0"/>
          <a:ext cx="0" cy="0"/>
          <a:chOff x="0" y="0"/>
          <a:chExt cx="0" cy="0"/>
        </a:xfrm>
      </p:grpSpPr>
      <p:sp>
        <p:nvSpPr>
          <p:cNvPr id="3" name="Tekstvak 2">
            <a:extLst>
              <a:ext uri="{FF2B5EF4-FFF2-40B4-BE49-F238E27FC236}">
                <a16:creationId xmlns:a16="http://schemas.microsoft.com/office/drawing/2014/main" id="{744EDCDE-0CA0-0D7E-0F0B-5A7B1F0FA654}"/>
              </a:ext>
            </a:extLst>
          </p:cNvPr>
          <p:cNvSpPr txBox="1"/>
          <p:nvPr/>
        </p:nvSpPr>
        <p:spPr>
          <a:xfrm>
            <a:off x="-188232" y="395502"/>
            <a:ext cx="24754114" cy="2092881"/>
          </a:xfrm>
          <a:prstGeom prst="rect">
            <a:avLst/>
          </a:prstGeom>
          <a:noFill/>
          <a:ln w="57150">
            <a:solidFill>
              <a:schemeClr val="tx1"/>
            </a:solidFill>
          </a:ln>
        </p:spPr>
        <p:txBody>
          <a:bodyPr wrap="square">
            <a:spAutoFit/>
          </a:bodyPr>
          <a:lstStyle/>
          <a:p>
            <a:pPr algn="ctr" defTabSz="1828434" eaLnBrk="1" fontAlgn="auto" hangingPunct="1">
              <a:spcBef>
                <a:spcPts val="0"/>
              </a:spcBef>
              <a:spcAft>
                <a:spcPts val="0"/>
              </a:spcAft>
              <a:defRPr/>
            </a:pPr>
            <a:r>
              <a:rPr lang="en-US" sz="4800" b="1" spc="300" dirty="0">
                <a:latin typeface="Nunito" charset="0"/>
                <a:ea typeface="Nunito" charset="0"/>
                <a:cs typeface="Nunito" charset="0"/>
              </a:rPr>
              <a:t>Language-Agnostic Detection of Computation-Constraint Inconsistencies in ZKP Programs via Value Inference</a:t>
            </a:r>
          </a:p>
          <a:p>
            <a:pPr algn="ctr" defTabSz="1828434" eaLnBrk="1" fontAlgn="auto" hangingPunct="1">
              <a:spcBef>
                <a:spcPts val="0"/>
              </a:spcBef>
              <a:spcAft>
                <a:spcPts val="0"/>
              </a:spcAft>
              <a:defRPr/>
            </a:pPr>
            <a:r>
              <a:rPr lang="en-US" sz="3000" b="1" spc="300" dirty="0">
                <a:latin typeface="Nunito" charset="0"/>
                <a:ea typeface="Nunito" charset="0"/>
                <a:cs typeface="Nunito" charset="0"/>
              </a:rPr>
              <a:t>Arman Kolozyan (</a:t>
            </a:r>
            <a:r>
              <a:rPr lang="en-US" sz="3000" b="1" spc="300" dirty="0" err="1">
                <a:latin typeface="Nunito" charset="0"/>
                <a:ea typeface="Nunito" charset="0"/>
                <a:cs typeface="Nunito" charset="0"/>
              </a:rPr>
              <a:t>arman@kolozyan.com</a:t>
            </a:r>
            <a:r>
              <a:rPr lang="en-US" sz="3000" b="1" spc="300" dirty="0">
                <a:latin typeface="Nunito" charset="0"/>
                <a:ea typeface="Nunito" charset="0"/>
                <a:cs typeface="Nunito" charset="0"/>
              </a:rPr>
              <a:t>)</a:t>
            </a:r>
          </a:p>
        </p:txBody>
      </p:sp>
      <p:sp>
        <p:nvSpPr>
          <p:cNvPr id="5" name="Tekstvak 4">
            <a:extLst>
              <a:ext uri="{FF2B5EF4-FFF2-40B4-BE49-F238E27FC236}">
                <a16:creationId xmlns:a16="http://schemas.microsoft.com/office/drawing/2014/main" id="{1710E39A-61BF-2871-34E9-217AAA0AD072}"/>
              </a:ext>
            </a:extLst>
          </p:cNvPr>
          <p:cNvSpPr txBox="1"/>
          <p:nvPr/>
        </p:nvSpPr>
        <p:spPr>
          <a:xfrm>
            <a:off x="23504869" y="13187659"/>
            <a:ext cx="872782" cy="646331"/>
          </a:xfrm>
          <a:prstGeom prst="rect">
            <a:avLst/>
          </a:prstGeom>
          <a:noFill/>
        </p:spPr>
        <p:txBody>
          <a:bodyPr wrap="square" rtlCol="0">
            <a:spAutoFit/>
          </a:bodyPr>
          <a:lstStyle/>
          <a:p>
            <a:r>
              <a:rPr lang="nl-BE" b="1" dirty="0">
                <a:solidFill>
                  <a:schemeClr val="bg1"/>
                </a:solidFill>
              </a:rPr>
              <a:t>35</a:t>
            </a:r>
          </a:p>
        </p:txBody>
      </p:sp>
      <p:sp>
        <p:nvSpPr>
          <p:cNvPr id="22" name="Tekstvak 21">
            <a:extLst>
              <a:ext uri="{FF2B5EF4-FFF2-40B4-BE49-F238E27FC236}">
                <a16:creationId xmlns:a16="http://schemas.microsoft.com/office/drawing/2014/main" id="{725D0932-5D26-85D0-5F0B-64CEE89799E2}"/>
              </a:ext>
            </a:extLst>
          </p:cNvPr>
          <p:cNvSpPr txBox="1"/>
          <p:nvPr/>
        </p:nvSpPr>
        <p:spPr>
          <a:xfrm>
            <a:off x="1324060" y="3876205"/>
            <a:ext cx="8582872" cy="1200329"/>
          </a:xfrm>
          <a:prstGeom prst="rect">
            <a:avLst/>
          </a:prstGeom>
          <a:noFill/>
        </p:spPr>
        <p:txBody>
          <a:bodyPr wrap="square">
            <a:spAutoFit/>
          </a:bodyPr>
          <a:lstStyle/>
          <a:p>
            <a:pPr algn="ctr"/>
            <a:r>
              <a:rPr lang="nl-BE" b="1" dirty="0">
                <a:latin typeface="+mj-lt"/>
              </a:rPr>
              <a:t>ZKP programs often fail to enforce (implicit) assumptions.</a:t>
            </a:r>
          </a:p>
        </p:txBody>
      </p:sp>
      <p:sp>
        <p:nvSpPr>
          <p:cNvPr id="27" name="Tekstvak 26">
            <a:extLst>
              <a:ext uri="{FF2B5EF4-FFF2-40B4-BE49-F238E27FC236}">
                <a16:creationId xmlns:a16="http://schemas.microsoft.com/office/drawing/2014/main" id="{E81241DD-B163-33AA-9021-B1F4418F749D}"/>
              </a:ext>
            </a:extLst>
          </p:cNvPr>
          <p:cNvSpPr txBox="1"/>
          <p:nvPr/>
        </p:nvSpPr>
        <p:spPr>
          <a:xfrm>
            <a:off x="12735459" y="3241009"/>
            <a:ext cx="13020260" cy="646331"/>
          </a:xfrm>
          <a:prstGeom prst="rect">
            <a:avLst/>
          </a:prstGeom>
          <a:noFill/>
        </p:spPr>
        <p:txBody>
          <a:bodyPr wrap="square">
            <a:spAutoFit/>
          </a:bodyPr>
          <a:lstStyle/>
          <a:p>
            <a:pPr algn="ctr"/>
            <a:r>
              <a:rPr lang="en-US" b="1" dirty="0">
                <a:latin typeface="+mj-lt"/>
              </a:rPr>
              <a:t>Computation-Constraint Mismatches!</a:t>
            </a:r>
          </a:p>
        </p:txBody>
      </p:sp>
      <p:cxnSp>
        <p:nvCxnSpPr>
          <p:cNvPr id="28" name="Rechte verbindingslijn met pijl 27">
            <a:extLst>
              <a:ext uri="{FF2B5EF4-FFF2-40B4-BE49-F238E27FC236}">
                <a16:creationId xmlns:a16="http://schemas.microsoft.com/office/drawing/2014/main" id="{DA63DCD2-FB38-F5B5-64F5-B83231C3B546}"/>
              </a:ext>
            </a:extLst>
          </p:cNvPr>
          <p:cNvCxnSpPr>
            <a:cxnSpLocks/>
          </p:cNvCxnSpPr>
          <p:nvPr/>
        </p:nvCxnSpPr>
        <p:spPr>
          <a:xfrm flipH="1">
            <a:off x="17936312" y="4478485"/>
            <a:ext cx="2176369" cy="0"/>
          </a:xfrm>
          <a:prstGeom prst="straightConnector1">
            <a:avLst/>
          </a:prstGeom>
          <a:ln w="57150">
            <a:solidFill>
              <a:srgbClr val="85130E"/>
            </a:solidFill>
            <a:tailEnd type="triangle"/>
          </a:ln>
        </p:spPr>
        <p:style>
          <a:lnRef idx="1">
            <a:schemeClr val="accent1"/>
          </a:lnRef>
          <a:fillRef idx="0">
            <a:schemeClr val="accent1"/>
          </a:fillRef>
          <a:effectRef idx="0">
            <a:schemeClr val="accent1"/>
          </a:effectRef>
          <a:fontRef idx="minor">
            <a:schemeClr val="tx1"/>
          </a:fontRef>
        </p:style>
      </p:cxnSp>
      <p:cxnSp>
        <p:nvCxnSpPr>
          <p:cNvPr id="29" name="Rechte verbindingslijn met pijl 28">
            <a:extLst>
              <a:ext uri="{FF2B5EF4-FFF2-40B4-BE49-F238E27FC236}">
                <a16:creationId xmlns:a16="http://schemas.microsoft.com/office/drawing/2014/main" id="{CBD1F24F-F2B8-60AB-2A4B-6497765736FA}"/>
              </a:ext>
            </a:extLst>
          </p:cNvPr>
          <p:cNvCxnSpPr>
            <a:cxnSpLocks/>
          </p:cNvCxnSpPr>
          <p:nvPr/>
        </p:nvCxnSpPr>
        <p:spPr>
          <a:xfrm flipH="1">
            <a:off x="18105337" y="4478484"/>
            <a:ext cx="2176369" cy="0"/>
          </a:xfrm>
          <a:prstGeom prst="straightConnector1">
            <a:avLst/>
          </a:prstGeom>
          <a:ln w="57150">
            <a:solidFill>
              <a:srgbClr val="85130E"/>
            </a:solidFill>
            <a:headEnd type="triangle"/>
            <a:tailEnd type="none"/>
          </a:ln>
        </p:spPr>
        <p:style>
          <a:lnRef idx="1">
            <a:schemeClr val="accent1"/>
          </a:lnRef>
          <a:fillRef idx="0">
            <a:schemeClr val="accent1"/>
          </a:fillRef>
          <a:effectRef idx="0">
            <a:schemeClr val="accent1"/>
          </a:effectRef>
          <a:fontRef idx="minor">
            <a:schemeClr val="tx1"/>
          </a:fontRef>
        </p:style>
      </p:cxnSp>
      <p:sp>
        <p:nvSpPr>
          <p:cNvPr id="30" name="Tekstvak 29">
            <a:extLst>
              <a:ext uri="{FF2B5EF4-FFF2-40B4-BE49-F238E27FC236}">
                <a16:creationId xmlns:a16="http://schemas.microsoft.com/office/drawing/2014/main" id="{25516732-CB5F-A8AA-3BBC-D47CC08CCBB8}"/>
              </a:ext>
            </a:extLst>
          </p:cNvPr>
          <p:cNvSpPr txBox="1"/>
          <p:nvPr/>
        </p:nvSpPr>
        <p:spPr>
          <a:xfrm>
            <a:off x="20316539" y="4186100"/>
            <a:ext cx="3436129" cy="584775"/>
          </a:xfrm>
          <a:custGeom>
            <a:avLst/>
            <a:gdLst>
              <a:gd name="csX0" fmla="*/ 0 w 3436129"/>
              <a:gd name="csY0" fmla="*/ 0 h 584775"/>
              <a:gd name="csX1" fmla="*/ 538327 w 3436129"/>
              <a:gd name="csY1" fmla="*/ 0 h 584775"/>
              <a:gd name="csX2" fmla="*/ 1007931 w 3436129"/>
              <a:gd name="csY2" fmla="*/ 0 h 584775"/>
              <a:gd name="csX3" fmla="*/ 1649342 w 3436129"/>
              <a:gd name="csY3" fmla="*/ 0 h 584775"/>
              <a:gd name="csX4" fmla="*/ 2187669 w 3436129"/>
              <a:gd name="csY4" fmla="*/ 0 h 584775"/>
              <a:gd name="csX5" fmla="*/ 2725996 w 3436129"/>
              <a:gd name="csY5" fmla="*/ 0 h 584775"/>
              <a:gd name="csX6" fmla="*/ 3436129 w 3436129"/>
              <a:gd name="csY6" fmla="*/ 0 h 584775"/>
              <a:gd name="csX7" fmla="*/ 3436129 w 3436129"/>
              <a:gd name="csY7" fmla="*/ 584775 h 584775"/>
              <a:gd name="csX8" fmla="*/ 2863441 w 3436129"/>
              <a:gd name="csY8" fmla="*/ 584775 h 584775"/>
              <a:gd name="csX9" fmla="*/ 2393837 w 3436129"/>
              <a:gd name="csY9" fmla="*/ 584775 h 584775"/>
              <a:gd name="csX10" fmla="*/ 1821148 w 3436129"/>
              <a:gd name="csY10" fmla="*/ 584775 h 584775"/>
              <a:gd name="csX11" fmla="*/ 1248460 w 3436129"/>
              <a:gd name="csY11" fmla="*/ 584775 h 584775"/>
              <a:gd name="csX12" fmla="*/ 710133 w 3436129"/>
              <a:gd name="csY12" fmla="*/ 584775 h 584775"/>
              <a:gd name="csX13" fmla="*/ 0 w 3436129"/>
              <a:gd name="csY13" fmla="*/ 584775 h 584775"/>
              <a:gd name="csX14" fmla="*/ 0 w 3436129"/>
              <a:gd name="csY14" fmla="*/ 0 h 584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3436129" h="584775" extrusionOk="0">
                <a:moveTo>
                  <a:pt x="0" y="0"/>
                </a:moveTo>
                <a:cubicBezTo>
                  <a:pt x="114264" y="-1214"/>
                  <a:pt x="394194" y="23082"/>
                  <a:pt x="538327" y="0"/>
                </a:cubicBezTo>
                <a:cubicBezTo>
                  <a:pt x="682460" y="-23082"/>
                  <a:pt x="793088" y="24008"/>
                  <a:pt x="1007931" y="0"/>
                </a:cubicBezTo>
                <a:cubicBezTo>
                  <a:pt x="1222774" y="-24008"/>
                  <a:pt x="1501154" y="74624"/>
                  <a:pt x="1649342" y="0"/>
                </a:cubicBezTo>
                <a:cubicBezTo>
                  <a:pt x="1797530" y="-74624"/>
                  <a:pt x="2036007" y="30938"/>
                  <a:pt x="2187669" y="0"/>
                </a:cubicBezTo>
                <a:cubicBezTo>
                  <a:pt x="2339331" y="-30938"/>
                  <a:pt x="2514044" y="33172"/>
                  <a:pt x="2725996" y="0"/>
                </a:cubicBezTo>
                <a:cubicBezTo>
                  <a:pt x="2937948" y="-33172"/>
                  <a:pt x="3265565" y="46101"/>
                  <a:pt x="3436129" y="0"/>
                </a:cubicBezTo>
                <a:cubicBezTo>
                  <a:pt x="3485998" y="282673"/>
                  <a:pt x="3418203" y="341227"/>
                  <a:pt x="3436129" y="584775"/>
                </a:cubicBezTo>
                <a:cubicBezTo>
                  <a:pt x="3320260" y="595196"/>
                  <a:pt x="3132633" y="576834"/>
                  <a:pt x="2863441" y="584775"/>
                </a:cubicBezTo>
                <a:cubicBezTo>
                  <a:pt x="2594249" y="592716"/>
                  <a:pt x="2498965" y="535622"/>
                  <a:pt x="2393837" y="584775"/>
                </a:cubicBezTo>
                <a:cubicBezTo>
                  <a:pt x="2288709" y="633928"/>
                  <a:pt x="2073844" y="528092"/>
                  <a:pt x="1821148" y="584775"/>
                </a:cubicBezTo>
                <a:cubicBezTo>
                  <a:pt x="1568452" y="641458"/>
                  <a:pt x="1382122" y="539313"/>
                  <a:pt x="1248460" y="584775"/>
                </a:cubicBezTo>
                <a:cubicBezTo>
                  <a:pt x="1114798" y="630237"/>
                  <a:pt x="961950" y="541872"/>
                  <a:pt x="710133" y="584775"/>
                </a:cubicBezTo>
                <a:cubicBezTo>
                  <a:pt x="458316" y="627678"/>
                  <a:pt x="352145" y="554807"/>
                  <a:pt x="0" y="584775"/>
                </a:cubicBezTo>
                <a:cubicBezTo>
                  <a:pt x="-55378" y="456293"/>
                  <a:pt x="11508" y="250004"/>
                  <a:pt x="0" y="0"/>
                </a:cubicBezTo>
                <a:close/>
              </a:path>
            </a:pathLst>
          </a:custGeom>
          <a:noFill/>
          <a:ln w="57150">
            <a:solidFill>
              <a:schemeClr val="accent6">
                <a:lumMod val="10000"/>
              </a:schemeClr>
            </a:solidFill>
            <a:extLst>
              <a:ext uri="{C807C97D-BFC1-408E-A445-0C87EB9F89A2}">
                <ask:lineSketchStyleProps xmlns:ask="http://schemas.microsoft.com/office/drawing/2018/sketchyshapes" sd="1219033472">
                  <a:prstGeom prst="rect">
                    <a:avLst/>
                  </a:prstGeom>
                  <ask:type>
                    <ask:lineSketchScribble/>
                  </ask:type>
                </ask:lineSketchStyleProps>
              </a:ext>
            </a:extLst>
          </a:ln>
          <a:effectLst>
            <a:outerShdw blurRad="225425" dist="50800" dir="5220000" algn="ctr">
              <a:srgbClr val="000000">
                <a:alpha val="33000"/>
              </a:srgbClr>
            </a:outerShdw>
          </a:effectLst>
        </p:spPr>
        <p:txBody>
          <a:bodyPr wrap="square" rtlCol="0">
            <a:spAutoFit/>
          </a:bodyPr>
          <a:lstStyle/>
          <a:p>
            <a:r>
              <a:rPr lang="en-US" sz="3200">
                <a:latin typeface="Menlo" panose="020B0609030804020204" pitchFamily="49" charset="0"/>
                <a:ea typeface="Menlo" panose="020B0609030804020204" pitchFamily="49" charset="0"/>
                <a:cs typeface="Menlo" panose="020B0609030804020204" pitchFamily="49" charset="0"/>
              </a:rPr>
              <a:t>out * b === a</a:t>
            </a:r>
          </a:p>
        </p:txBody>
      </p:sp>
      <p:sp>
        <p:nvSpPr>
          <p:cNvPr id="31" name="Tekstvak 30">
            <a:extLst>
              <a:ext uri="{FF2B5EF4-FFF2-40B4-BE49-F238E27FC236}">
                <a16:creationId xmlns:a16="http://schemas.microsoft.com/office/drawing/2014/main" id="{A01A5879-9FF5-813C-00CA-1C8022438CF4}"/>
              </a:ext>
            </a:extLst>
          </p:cNvPr>
          <p:cNvSpPr txBox="1"/>
          <p:nvPr/>
        </p:nvSpPr>
        <p:spPr>
          <a:xfrm>
            <a:off x="14461596" y="4186100"/>
            <a:ext cx="3436128" cy="584775"/>
          </a:xfrm>
          <a:custGeom>
            <a:avLst/>
            <a:gdLst>
              <a:gd name="csX0" fmla="*/ 0 w 3436128"/>
              <a:gd name="csY0" fmla="*/ 0 h 584775"/>
              <a:gd name="csX1" fmla="*/ 538327 w 3436128"/>
              <a:gd name="csY1" fmla="*/ 0 h 584775"/>
              <a:gd name="csX2" fmla="*/ 1007931 w 3436128"/>
              <a:gd name="csY2" fmla="*/ 0 h 584775"/>
              <a:gd name="csX3" fmla="*/ 1649341 w 3436128"/>
              <a:gd name="csY3" fmla="*/ 0 h 584775"/>
              <a:gd name="csX4" fmla="*/ 2187668 w 3436128"/>
              <a:gd name="csY4" fmla="*/ 0 h 584775"/>
              <a:gd name="csX5" fmla="*/ 2725995 w 3436128"/>
              <a:gd name="csY5" fmla="*/ 0 h 584775"/>
              <a:gd name="csX6" fmla="*/ 3436128 w 3436128"/>
              <a:gd name="csY6" fmla="*/ 0 h 584775"/>
              <a:gd name="csX7" fmla="*/ 3436128 w 3436128"/>
              <a:gd name="csY7" fmla="*/ 584775 h 584775"/>
              <a:gd name="csX8" fmla="*/ 2863440 w 3436128"/>
              <a:gd name="csY8" fmla="*/ 584775 h 584775"/>
              <a:gd name="csX9" fmla="*/ 2393836 w 3436128"/>
              <a:gd name="csY9" fmla="*/ 584775 h 584775"/>
              <a:gd name="csX10" fmla="*/ 1821148 w 3436128"/>
              <a:gd name="csY10" fmla="*/ 584775 h 584775"/>
              <a:gd name="csX11" fmla="*/ 1248460 w 3436128"/>
              <a:gd name="csY11" fmla="*/ 584775 h 584775"/>
              <a:gd name="csX12" fmla="*/ 710133 w 3436128"/>
              <a:gd name="csY12" fmla="*/ 584775 h 584775"/>
              <a:gd name="csX13" fmla="*/ 0 w 3436128"/>
              <a:gd name="csY13" fmla="*/ 584775 h 584775"/>
              <a:gd name="csX14" fmla="*/ 0 w 3436128"/>
              <a:gd name="csY14" fmla="*/ 0 h 584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3436128" h="584775" extrusionOk="0">
                <a:moveTo>
                  <a:pt x="0" y="0"/>
                </a:moveTo>
                <a:cubicBezTo>
                  <a:pt x="114264" y="-1214"/>
                  <a:pt x="394194" y="23082"/>
                  <a:pt x="538327" y="0"/>
                </a:cubicBezTo>
                <a:cubicBezTo>
                  <a:pt x="682460" y="-23082"/>
                  <a:pt x="793088" y="24008"/>
                  <a:pt x="1007931" y="0"/>
                </a:cubicBezTo>
                <a:cubicBezTo>
                  <a:pt x="1222774" y="-24008"/>
                  <a:pt x="1503540" y="2947"/>
                  <a:pt x="1649341" y="0"/>
                </a:cubicBezTo>
                <a:cubicBezTo>
                  <a:pt x="1795142" y="-2947"/>
                  <a:pt x="2036006" y="30938"/>
                  <a:pt x="2187668" y="0"/>
                </a:cubicBezTo>
                <a:cubicBezTo>
                  <a:pt x="2339330" y="-30938"/>
                  <a:pt x="2514043" y="33172"/>
                  <a:pt x="2725995" y="0"/>
                </a:cubicBezTo>
                <a:cubicBezTo>
                  <a:pt x="2937947" y="-33172"/>
                  <a:pt x="3265564" y="46101"/>
                  <a:pt x="3436128" y="0"/>
                </a:cubicBezTo>
                <a:cubicBezTo>
                  <a:pt x="3485997" y="282673"/>
                  <a:pt x="3418202" y="341227"/>
                  <a:pt x="3436128" y="584775"/>
                </a:cubicBezTo>
                <a:cubicBezTo>
                  <a:pt x="3320259" y="595196"/>
                  <a:pt x="3132632" y="576834"/>
                  <a:pt x="2863440" y="584775"/>
                </a:cubicBezTo>
                <a:cubicBezTo>
                  <a:pt x="2594248" y="592716"/>
                  <a:pt x="2498964" y="535622"/>
                  <a:pt x="2393836" y="584775"/>
                </a:cubicBezTo>
                <a:cubicBezTo>
                  <a:pt x="2288708" y="633928"/>
                  <a:pt x="2072313" y="522925"/>
                  <a:pt x="1821148" y="584775"/>
                </a:cubicBezTo>
                <a:cubicBezTo>
                  <a:pt x="1569983" y="646625"/>
                  <a:pt x="1382122" y="539313"/>
                  <a:pt x="1248460" y="584775"/>
                </a:cubicBezTo>
                <a:cubicBezTo>
                  <a:pt x="1114798" y="630237"/>
                  <a:pt x="961950" y="541872"/>
                  <a:pt x="710133" y="584775"/>
                </a:cubicBezTo>
                <a:cubicBezTo>
                  <a:pt x="458316" y="627678"/>
                  <a:pt x="352145" y="554807"/>
                  <a:pt x="0" y="584775"/>
                </a:cubicBezTo>
                <a:cubicBezTo>
                  <a:pt x="-55378" y="456293"/>
                  <a:pt x="11508" y="250004"/>
                  <a:pt x="0" y="0"/>
                </a:cubicBezTo>
                <a:close/>
              </a:path>
            </a:pathLst>
          </a:custGeom>
          <a:noFill/>
          <a:ln w="57150">
            <a:solidFill>
              <a:schemeClr val="accent6">
                <a:lumMod val="10000"/>
              </a:schemeClr>
            </a:solidFill>
            <a:extLst>
              <a:ext uri="{C807C97D-BFC1-408E-A445-0C87EB9F89A2}">
                <ask:lineSketchStyleProps xmlns:ask="http://schemas.microsoft.com/office/drawing/2018/sketchyshapes" sd="1219033472">
                  <a:prstGeom prst="rect">
                    <a:avLst/>
                  </a:prstGeom>
                  <ask:type>
                    <ask:lineSketchScribble/>
                  </ask:type>
                </ask:lineSketchStyleProps>
              </a:ext>
            </a:extLst>
          </a:ln>
          <a:effectLst>
            <a:outerShdw blurRad="225425" dist="50800" dir="5220000" algn="ctr">
              <a:srgbClr val="000000">
                <a:alpha val="33000"/>
              </a:srgbClr>
            </a:outerShdw>
          </a:effectLst>
        </p:spPr>
        <p:txBody>
          <a:bodyPr wrap="square" rtlCol="0">
            <a:spAutoFit/>
          </a:bodyPr>
          <a:lstStyle/>
          <a:p>
            <a:r>
              <a:rPr lang="en-US" sz="3200" dirty="0">
                <a:latin typeface="Menlo" panose="020B0609030804020204" pitchFamily="49" charset="0"/>
                <a:ea typeface="Menlo" panose="020B0609030804020204" pitchFamily="49" charset="0"/>
                <a:cs typeface="Menlo" panose="020B0609030804020204" pitchFamily="49" charset="0"/>
              </a:rPr>
              <a:t>out &lt;-- a / b</a:t>
            </a:r>
          </a:p>
        </p:txBody>
      </p:sp>
      <p:pic>
        <p:nvPicPr>
          <p:cNvPr id="34" name="Picture 2">
            <a:extLst>
              <a:ext uri="{FF2B5EF4-FFF2-40B4-BE49-F238E27FC236}">
                <a16:creationId xmlns:a16="http://schemas.microsoft.com/office/drawing/2014/main" id="{2FEBBDFB-DDD1-E56A-DB25-6B8714EE09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774665" y="3958052"/>
            <a:ext cx="872353" cy="1144963"/>
          </a:xfrm>
          <a:prstGeom prst="rect">
            <a:avLst/>
          </a:prstGeom>
          <a:noFill/>
          <a:extLst>
            <a:ext uri="{909E8E84-426E-40DD-AFC4-6F175D3DCCD1}">
              <a14:hiddenFill xmlns:a14="http://schemas.microsoft.com/office/drawing/2010/main">
                <a:solidFill>
                  <a:srgbClr val="FFFFFF"/>
                </a:solidFill>
              </a14:hiddenFill>
            </a:ext>
          </a:extLst>
        </p:spPr>
      </p:pic>
      <p:sp>
        <p:nvSpPr>
          <p:cNvPr id="38" name="Tekstvak 37">
            <a:extLst>
              <a:ext uri="{FF2B5EF4-FFF2-40B4-BE49-F238E27FC236}">
                <a16:creationId xmlns:a16="http://schemas.microsoft.com/office/drawing/2014/main" id="{5A8F9923-89FE-51A5-FC5B-7D5FAB43B7BB}"/>
              </a:ext>
            </a:extLst>
          </p:cNvPr>
          <p:cNvSpPr txBox="1"/>
          <p:nvPr/>
        </p:nvSpPr>
        <p:spPr>
          <a:xfrm>
            <a:off x="12378350" y="5628418"/>
            <a:ext cx="6137981" cy="646331"/>
          </a:xfrm>
          <a:custGeom>
            <a:avLst/>
            <a:gdLst>
              <a:gd name="csX0" fmla="*/ 0 w 6137981"/>
              <a:gd name="csY0" fmla="*/ 0 h 646331"/>
              <a:gd name="csX1" fmla="*/ 496618 w 6137981"/>
              <a:gd name="csY1" fmla="*/ 0 h 646331"/>
              <a:gd name="csX2" fmla="*/ 870477 w 6137981"/>
              <a:gd name="csY2" fmla="*/ 0 h 646331"/>
              <a:gd name="csX3" fmla="*/ 1551235 w 6137981"/>
              <a:gd name="csY3" fmla="*/ 0 h 646331"/>
              <a:gd name="csX4" fmla="*/ 2047854 w 6137981"/>
              <a:gd name="csY4" fmla="*/ 0 h 646331"/>
              <a:gd name="csX5" fmla="*/ 2544472 w 6137981"/>
              <a:gd name="csY5" fmla="*/ 0 h 646331"/>
              <a:gd name="csX6" fmla="*/ 3225230 w 6137981"/>
              <a:gd name="csY6" fmla="*/ 0 h 646331"/>
              <a:gd name="csX7" fmla="*/ 3660469 w 6137981"/>
              <a:gd name="csY7" fmla="*/ 0 h 646331"/>
              <a:gd name="csX8" fmla="*/ 4341227 w 6137981"/>
              <a:gd name="csY8" fmla="*/ 0 h 646331"/>
              <a:gd name="csX9" fmla="*/ 5021984 w 6137981"/>
              <a:gd name="csY9" fmla="*/ 0 h 646331"/>
              <a:gd name="csX10" fmla="*/ 5579983 w 6137981"/>
              <a:gd name="csY10" fmla="*/ 0 h 646331"/>
              <a:gd name="csX11" fmla="*/ 6137981 w 6137981"/>
              <a:gd name="csY11" fmla="*/ 0 h 646331"/>
              <a:gd name="csX12" fmla="*/ 6137981 w 6137981"/>
              <a:gd name="csY12" fmla="*/ 316702 h 646331"/>
              <a:gd name="csX13" fmla="*/ 6137981 w 6137981"/>
              <a:gd name="csY13" fmla="*/ 646331 h 646331"/>
              <a:gd name="csX14" fmla="*/ 5579983 w 6137981"/>
              <a:gd name="csY14" fmla="*/ 646331 h 646331"/>
              <a:gd name="csX15" fmla="*/ 5144744 w 6137981"/>
              <a:gd name="csY15" fmla="*/ 646331 h 646331"/>
              <a:gd name="csX16" fmla="*/ 4586746 w 6137981"/>
              <a:gd name="csY16" fmla="*/ 646331 h 646331"/>
              <a:gd name="csX17" fmla="*/ 3905988 w 6137981"/>
              <a:gd name="csY17" fmla="*/ 646331 h 646331"/>
              <a:gd name="csX18" fmla="*/ 3347990 w 6137981"/>
              <a:gd name="csY18" fmla="*/ 646331 h 646331"/>
              <a:gd name="csX19" fmla="*/ 2974131 w 6137981"/>
              <a:gd name="csY19" fmla="*/ 646331 h 646331"/>
              <a:gd name="csX20" fmla="*/ 2538892 w 6137981"/>
              <a:gd name="csY20" fmla="*/ 646331 h 646331"/>
              <a:gd name="csX21" fmla="*/ 1858134 w 6137981"/>
              <a:gd name="csY21" fmla="*/ 646331 h 646331"/>
              <a:gd name="csX22" fmla="*/ 1300136 w 6137981"/>
              <a:gd name="csY22" fmla="*/ 646331 h 646331"/>
              <a:gd name="csX23" fmla="*/ 864897 w 6137981"/>
              <a:gd name="csY23" fmla="*/ 646331 h 646331"/>
              <a:gd name="csX24" fmla="*/ 0 w 6137981"/>
              <a:gd name="csY24" fmla="*/ 646331 h 646331"/>
              <a:gd name="csX25" fmla="*/ 0 w 6137981"/>
              <a:gd name="csY25" fmla="*/ 342555 h 646331"/>
              <a:gd name="csX26" fmla="*/ 0 w 6137981"/>
              <a:gd name="csY26" fmla="*/ 0 h 64633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Lst>
            <a:rect l="l" t="t" r="r" b="b"/>
            <a:pathLst>
              <a:path w="6137981" h="646331" extrusionOk="0">
                <a:moveTo>
                  <a:pt x="0" y="0"/>
                </a:moveTo>
                <a:cubicBezTo>
                  <a:pt x="235855" y="-19488"/>
                  <a:pt x="304044" y="34847"/>
                  <a:pt x="496618" y="0"/>
                </a:cubicBezTo>
                <a:cubicBezTo>
                  <a:pt x="689192" y="-34847"/>
                  <a:pt x="762110" y="14179"/>
                  <a:pt x="870477" y="0"/>
                </a:cubicBezTo>
                <a:cubicBezTo>
                  <a:pt x="978844" y="-14179"/>
                  <a:pt x="1234398" y="47505"/>
                  <a:pt x="1551235" y="0"/>
                </a:cubicBezTo>
                <a:cubicBezTo>
                  <a:pt x="1868072" y="-47505"/>
                  <a:pt x="1846704" y="22437"/>
                  <a:pt x="2047854" y="0"/>
                </a:cubicBezTo>
                <a:cubicBezTo>
                  <a:pt x="2249004" y="-22437"/>
                  <a:pt x="2371911" y="5104"/>
                  <a:pt x="2544472" y="0"/>
                </a:cubicBezTo>
                <a:cubicBezTo>
                  <a:pt x="2717033" y="-5104"/>
                  <a:pt x="2978347" y="77948"/>
                  <a:pt x="3225230" y="0"/>
                </a:cubicBezTo>
                <a:cubicBezTo>
                  <a:pt x="3472113" y="-77948"/>
                  <a:pt x="3484879" y="14640"/>
                  <a:pt x="3660469" y="0"/>
                </a:cubicBezTo>
                <a:cubicBezTo>
                  <a:pt x="3836059" y="-14640"/>
                  <a:pt x="4094682" y="27153"/>
                  <a:pt x="4341227" y="0"/>
                </a:cubicBezTo>
                <a:cubicBezTo>
                  <a:pt x="4587772" y="-27153"/>
                  <a:pt x="4793958" y="37927"/>
                  <a:pt x="5021984" y="0"/>
                </a:cubicBezTo>
                <a:cubicBezTo>
                  <a:pt x="5250010" y="-37927"/>
                  <a:pt x="5311202" y="9987"/>
                  <a:pt x="5579983" y="0"/>
                </a:cubicBezTo>
                <a:cubicBezTo>
                  <a:pt x="5848764" y="-9987"/>
                  <a:pt x="5969848" y="35132"/>
                  <a:pt x="6137981" y="0"/>
                </a:cubicBezTo>
                <a:cubicBezTo>
                  <a:pt x="6173919" y="82963"/>
                  <a:pt x="6115043" y="180507"/>
                  <a:pt x="6137981" y="316702"/>
                </a:cubicBezTo>
                <a:cubicBezTo>
                  <a:pt x="6160919" y="452897"/>
                  <a:pt x="6098848" y="530388"/>
                  <a:pt x="6137981" y="646331"/>
                </a:cubicBezTo>
                <a:cubicBezTo>
                  <a:pt x="5918729" y="652914"/>
                  <a:pt x="5730620" y="599812"/>
                  <a:pt x="5579983" y="646331"/>
                </a:cubicBezTo>
                <a:cubicBezTo>
                  <a:pt x="5429346" y="692850"/>
                  <a:pt x="5271910" y="633305"/>
                  <a:pt x="5144744" y="646331"/>
                </a:cubicBezTo>
                <a:cubicBezTo>
                  <a:pt x="5017578" y="659357"/>
                  <a:pt x="4771238" y="640767"/>
                  <a:pt x="4586746" y="646331"/>
                </a:cubicBezTo>
                <a:cubicBezTo>
                  <a:pt x="4402254" y="651895"/>
                  <a:pt x="4060341" y="588988"/>
                  <a:pt x="3905988" y="646331"/>
                </a:cubicBezTo>
                <a:cubicBezTo>
                  <a:pt x="3751635" y="703674"/>
                  <a:pt x="3587447" y="642688"/>
                  <a:pt x="3347990" y="646331"/>
                </a:cubicBezTo>
                <a:cubicBezTo>
                  <a:pt x="3108533" y="649974"/>
                  <a:pt x="3083557" y="612414"/>
                  <a:pt x="2974131" y="646331"/>
                </a:cubicBezTo>
                <a:cubicBezTo>
                  <a:pt x="2864705" y="680248"/>
                  <a:pt x="2672126" y="605490"/>
                  <a:pt x="2538892" y="646331"/>
                </a:cubicBezTo>
                <a:cubicBezTo>
                  <a:pt x="2405658" y="687172"/>
                  <a:pt x="2188202" y="617184"/>
                  <a:pt x="1858134" y="646331"/>
                </a:cubicBezTo>
                <a:cubicBezTo>
                  <a:pt x="1528066" y="675478"/>
                  <a:pt x="1532626" y="615938"/>
                  <a:pt x="1300136" y="646331"/>
                </a:cubicBezTo>
                <a:cubicBezTo>
                  <a:pt x="1067646" y="676724"/>
                  <a:pt x="970649" y="646082"/>
                  <a:pt x="864897" y="646331"/>
                </a:cubicBezTo>
                <a:cubicBezTo>
                  <a:pt x="759145" y="646580"/>
                  <a:pt x="180446" y="593455"/>
                  <a:pt x="0" y="646331"/>
                </a:cubicBezTo>
                <a:cubicBezTo>
                  <a:pt x="-10891" y="578005"/>
                  <a:pt x="13391" y="448872"/>
                  <a:pt x="0" y="342555"/>
                </a:cubicBezTo>
                <a:cubicBezTo>
                  <a:pt x="-13391" y="236238"/>
                  <a:pt x="2374" y="70449"/>
                  <a:pt x="0" y="0"/>
                </a:cubicBezTo>
                <a:close/>
              </a:path>
            </a:pathLst>
          </a:custGeom>
          <a:noFill/>
          <a:ln w="38100">
            <a:solidFill>
              <a:srgbClr val="FFC000"/>
            </a:solidFill>
            <a:extLst>
              <a:ext uri="{C807C97D-BFC1-408E-A445-0C87EB9F89A2}">
                <ask:lineSketchStyleProps xmlns:ask="http://schemas.microsoft.com/office/drawing/2018/sketchyshapes" sd="1219033472">
                  <a:prstGeom prst="rect">
                    <a:avLst/>
                  </a:prstGeom>
                  <ask:type>
                    <ask:lineSketchScribble/>
                  </ask:type>
                </ask:lineSketchStyleProps>
              </a:ext>
            </a:extLst>
          </a:ln>
        </p:spPr>
        <p:txBody>
          <a:bodyPr wrap="square">
            <a:spAutoFit/>
          </a:bodyPr>
          <a:lstStyle/>
          <a:p>
            <a:pPr algn="ctr"/>
            <a:r>
              <a:rPr lang="en-US" b="1" dirty="0"/>
              <a:t>Specifications (e.g., signal tags)</a:t>
            </a:r>
          </a:p>
        </p:txBody>
      </p:sp>
      <p:pic>
        <p:nvPicPr>
          <p:cNvPr id="40" name="Afbeelding 39">
            <a:extLst>
              <a:ext uri="{FF2B5EF4-FFF2-40B4-BE49-F238E27FC236}">
                <a16:creationId xmlns:a16="http://schemas.microsoft.com/office/drawing/2014/main" id="{C4966213-3032-555E-7B9B-56DDE29EB82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419027" y="5310704"/>
            <a:ext cx="959323" cy="1134885"/>
          </a:xfrm>
          <a:prstGeom prst="rect">
            <a:avLst/>
          </a:prstGeom>
        </p:spPr>
      </p:pic>
      <p:sp>
        <p:nvSpPr>
          <p:cNvPr id="42" name="Vrije vorm 41">
            <a:extLst>
              <a:ext uri="{FF2B5EF4-FFF2-40B4-BE49-F238E27FC236}">
                <a16:creationId xmlns:a16="http://schemas.microsoft.com/office/drawing/2014/main" id="{DE36177B-5D3A-252C-E994-50561D32379B}"/>
              </a:ext>
            </a:extLst>
          </p:cNvPr>
          <p:cNvSpPr/>
          <p:nvPr/>
        </p:nvSpPr>
        <p:spPr>
          <a:xfrm>
            <a:off x="15328096" y="4793050"/>
            <a:ext cx="570933" cy="866802"/>
          </a:xfrm>
          <a:custGeom>
            <a:avLst/>
            <a:gdLst>
              <a:gd name="csX0" fmla="*/ 854439 w 1130059"/>
              <a:gd name="csY0" fmla="*/ 0 h 1813810"/>
              <a:gd name="csX1" fmla="*/ 1079292 w 1130059"/>
              <a:gd name="csY1" fmla="*/ 1139252 h 1813810"/>
              <a:gd name="csX2" fmla="*/ 0 w 1130059"/>
              <a:gd name="csY2" fmla="*/ 1813810 h 1813810"/>
            </a:gdLst>
            <a:ahLst/>
            <a:cxnLst>
              <a:cxn ang="0">
                <a:pos x="csX0" y="csY0"/>
              </a:cxn>
              <a:cxn ang="0">
                <a:pos x="csX1" y="csY1"/>
              </a:cxn>
              <a:cxn ang="0">
                <a:pos x="csX2" y="csY2"/>
              </a:cxn>
            </a:cxnLst>
            <a:rect l="l" t="t" r="r" b="b"/>
            <a:pathLst>
              <a:path w="1130059" h="1813810">
                <a:moveTo>
                  <a:pt x="854439" y="0"/>
                </a:moveTo>
                <a:cubicBezTo>
                  <a:pt x="1038069" y="418475"/>
                  <a:pt x="1221699" y="836950"/>
                  <a:pt x="1079292" y="1139252"/>
                </a:cubicBezTo>
                <a:cubicBezTo>
                  <a:pt x="936886" y="1441554"/>
                  <a:pt x="468443" y="1627682"/>
                  <a:pt x="0" y="1813810"/>
                </a:cubicBezTo>
              </a:path>
            </a:pathLst>
          </a:custGeom>
          <a:noFill/>
          <a:ln w="38100">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kstvak 42">
            <a:extLst>
              <a:ext uri="{FF2B5EF4-FFF2-40B4-BE49-F238E27FC236}">
                <a16:creationId xmlns:a16="http://schemas.microsoft.com/office/drawing/2014/main" id="{698FC7CA-77A4-9C0F-E6E7-CD0F8A692E06}"/>
              </a:ext>
            </a:extLst>
          </p:cNvPr>
          <p:cNvSpPr txBox="1"/>
          <p:nvPr/>
        </p:nvSpPr>
        <p:spPr>
          <a:xfrm>
            <a:off x="20598791" y="5623722"/>
            <a:ext cx="3216007" cy="646331"/>
          </a:xfrm>
          <a:custGeom>
            <a:avLst/>
            <a:gdLst>
              <a:gd name="csX0" fmla="*/ 0 w 3216007"/>
              <a:gd name="csY0" fmla="*/ 0 h 646331"/>
              <a:gd name="csX1" fmla="*/ 503841 w 3216007"/>
              <a:gd name="csY1" fmla="*/ 0 h 646331"/>
              <a:gd name="csX2" fmla="*/ 943362 w 3216007"/>
              <a:gd name="csY2" fmla="*/ 0 h 646331"/>
              <a:gd name="csX3" fmla="*/ 1543683 w 3216007"/>
              <a:gd name="csY3" fmla="*/ 0 h 646331"/>
              <a:gd name="csX4" fmla="*/ 2047524 w 3216007"/>
              <a:gd name="csY4" fmla="*/ 0 h 646331"/>
              <a:gd name="csX5" fmla="*/ 2551366 w 3216007"/>
              <a:gd name="csY5" fmla="*/ 0 h 646331"/>
              <a:gd name="csX6" fmla="*/ 3216007 w 3216007"/>
              <a:gd name="csY6" fmla="*/ 0 h 646331"/>
              <a:gd name="csX7" fmla="*/ 3216007 w 3216007"/>
              <a:gd name="csY7" fmla="*/ 310239 h 646331"/>
              <a:gd name="csX8" fmla="*/ 3216007 w 3216007"/>
              <a:gd name="csY8" fmla="*/ 646331 h 646331"/>
              <a:gd name="csX9" fmla="*/ 2744326 w 3216007"/>
              <a:gd name="csY9" fmla="*/ 646331 h 646331"/>
              <a:gd name="csX10" fmla="*/ 2208325 w 3216007"/>
              <a:gd name="csY10" fmla="*/ 646331 h 646331"/>
              <a:gd name="csX11" fmla="*/ 1672324 w 3216007"/>
              <a:gd name="csY11" fmla="*/ 646331 h 646331"/>
              <a:gd name="csX12" fmla="*/ 1168483 w 3216007"/>
              <a:gd name="csY12" fmla="*/ 646331 h 646331"/>
              <a:gd name="csX13" fmla="*/ 568161 w 3216007"/>
              <a:gd name="csY13" fmla="*/ 646331 h 646331"/>
              <a:gd name="csX14" fmla="*/ 0 w 3216007"/>
              <a:gd name="csY14" fmla="*/ 646331 h 646331"/>
              <a:gd name="csX15" fmla="*/ 0 w 3216007"/>
              <a:gd name="csY15" fmla="*/ 336092 h 646331"/>
              <a:gd name="csX16" fmla="*/ 0 w 3216007"/>
              <a:gd name="csY16" fmla="*/ 0 h 64633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3216007" h="646331" extrusionOk="0">
                <a:moveTo>
                  <a:pt x="0" y="0"/>
                </a:moveTo>
                <a:cubicBezTo>
                  <a:pt x="230075" y="-4916"/>
                  <a:pt x="350703" y="2787"/>
                  <a:pt x="503841" y="0"/>
                </a:cubicBezTo>
                <a:cubicBezTo>
                  <a:pt x="656979" y="-2787"/>
                  <a:pt x="751187" y="4940"/>
                  <a:pt x="943362" y="0"/>
                </a:cubicBezTo>
                <a:cubicBezTo>
                  <a:pt x="1135537" y="-4940"/>
                  <a:pt x="1311970" y="1089"/>
                  <a:pt x="1543683" y="0"/>
                </a:cubicBezTo>
                <a:cubicBezTo>
                  <a:pt x="1775396" y="-1089"/>
                  <a:pt x="1824561" y="48691"/>
                  <a:pt x="2047524" y="0"/>
                </a:cubicBezTo>
                <a:cubicBezTo>
                  <a:pt x="2270487" y="-48691"/>
                  <a:pt x="2332090" y="28227"/>
                  <a:pt x="2551366" y="0"/>
                </a:cubicBezTo>
                <a:cubicBezTo>
                  <a:pt x="2770642" y="-28227"/>
                  <a:pt x="2997421" y="77442"/>
                  <a:pt x="3216007" y="0"/>
                </a:cubicBezTo>
                <a:cubicBezTo>
                  <a:pt x="3223963" y="88056"/>
                  <a:pt x="3208761" y="222591"/>
                  <a:pt x="3216007" y="310239"/>
                </a:cubicBezTo>
                <a:cubicBezTo>
                  <a:pt x="3223253" y="397887"/>
                  <a:pt x="3188325" y="498093"/>
                  <a:pt x="3216007" y="646331"/>
                </a:cubicBezTo>
                <a:cubicBezTo>
                  <a:pt x="3025337" y="698405"/>
                  <a:pt x="2869510" y="637457"/>
                  <a:pt x="2744326" y="646331"/>
                </a:cubicBezTo>
                <a:cubicBezTo>
                  <a:pt x="2619142" y="655205"/>
                  <a:pt x="2385665" y="639934"/>
                  <a:pt x="2208325" y="646331"/>
                </a:cubicBezTo>
                <a:cubicBezTo>
                  <a:pt x="2030985" y="652728"/>
                  <a:pt x="1867927" y="604755"/>
                  <a:pt x="1672324" y="646331"/>
                </a:cubicBezTo>
                <a:cubicBezTo>
                  <a:pt x="1476721" y="687907"/>
                  <a:pt x="1412984" y="628031"/>
                  <a:pt x="1168483" y="646331"/>
                </a:cubicBezTo>
                <a:cubicBezTo>
                  <a:pt x="923982" y="664631"/>
                  <a:pt x="805358" y="588085"/>
                  <a:pt x="568161" y="646331"/>
                </a:cubicBezTo>
                <a:cubicBezTo>
                  <a:pt x="330964" y="704577"/>
                  <a:pt x="229646" y="590968"/>
                  <a:pt x="0" y="646331"/>
                </a:cubicBezTo>
                <a:cubicBezTo>
                  <a:pt x="-12452" y="566656"/>
                  <a:pt x="1926" y="454460"/>
                  <a:pt x="0" y="336092"/>
                </a:cubicBezTo>
                <a:cubicBezTo>
                  <a:pt x="-1926" y="217724"/>
                  <a:pt x="19950" y="139684"/>
                  <a:pt x="0" y="0"/>
                </a:cubicBezTo>
                <a:close/>
              </a:path>
            </a:pathLst>
          </a:custGeom>
          <a:noFill/>
          <a:ln w="38100">
            <a:solidFill>
              <a:srgbClr val="FFC000"/>
            </a:solidFill>
            <a:extLst>
              <a:ext uri="{C807C97D-BFC1-408E-A445-0C87EB9F89A2}">
                <ask:lineSketchStyleProps xmlns:ask="http://schemas.microsoft.com/office/drawing/2018/sketchyshapes" sd="1219033472">
                  <a:prstGeom prst="rect">
                    <a:avLst/>
                  </a:prstGeom>
                  <ask:type>
                    <ask:lineSketchScribble/>
                  </ask:type>
                </ask:lineSketchStyleProps>
              </a:ext>
            </a:extLst>
          </a:ln>
        </p:spPr>
        <p:txBody>
          <a:bodyPr wrap="square">
            <a:spAutoFit/>
          </a:bodyPr>
          <a:lstStyle/>
          <a:p>
            <a:pPr algn="ctr"/>
            <a:r>
              <a:rPr lang="en-US" b="1"/>
              <a:t>Abstract values</a:t>
            </a:r>
          </a:p>
        </p:txBody>
      </p:sp>
      <p:pic>
        <p:nvPicPr>
          <p:cNvPr id="45" name="Afbeelding 44">
            <a:extLst>
              <a:ext uri="{FF2B5EF4-FFF2-40B4-BE49-F238E27FC236}">
                <a16:creationId xmlns:a16="http://schemas.microsoft.com/office/drawing/2014/main" id="{98BA7514-3EDF-B017-69CC-87DFBD5FDC6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639468" y="5307728"/>
            <a:ext cx="959323" cy="1134885"/>
          </a:xfrm>
          <a:prstGeom prst="rect">
            <a:avLst/>
          </a:prstGeom>
        </p:spPr>
      </p:pic>
      <p:pic>
        <p:nvPicPr>
          <p:cNvPr id="48" name="Picture 6" descr="Right Arrow PNG Transparent Background, Free Download #41970 - FreeIconsPNG">
            <a:extLst>
              <a:ext uri="{FF2B5EF4-FFF2-40B4-BE49-F238E27FC236}">
                <a16:creationId xmlns:a16="http://schemas.microsoft.com/office/drawing/2014/main" id="{912D7A86-D6C3-AD9E-69FC-40FDA5C830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241692" y="2470189"/>
            <a:ext cx="3614208" cy="3614208"/>
          </a:xfrm>
          <a:prstGeom prst="rect">
            <a:avLst/>
          </a:prstGeom>
          <a:noFill/>
          <a:extLst>
            <a:ext uri="{909E8E84-426E-40DD-AFC4-6F175D3DCCD1}">
              <a14:hiddenFill xmlns:a14="http://schemas.microsoft.com/office/drawing/2010/main">
                <a:solidFill>
                  <a:srgbClr val="FFFFFF"/>
                </a:solidFill>
              </a14:hiddenFill>
            </a:ext>
          </a:extLst>
        </p:spPr>
      </p:pic>
      <p:sp>
        <p:nvSpPr>
          <p:cNvPr id="7" name="Tekstvak 6">
            <a:extLst>
              <a:ext uri="{FF2B5EF4-FFF2-40B4-BE49-F238E27FC236}">
                <a16:creationId xmlns:a16="http://schemas.microsoft.com/office/drawing/2014/main" id="{F0FA0B36-6E28-9CEE-6C7F-BD6E93B329E8}"/>
              </a:ext>
            </a:extLst>
          </p:cNvPr>
          <p:cNvSpPr txBox="1"/>
          <p:nvPr/>
        </p:nvSpPr>
        <p:spPr>
          <a:xfrm>
            <a:off x="473693" y="7390451"/>
            <a:ext cx="10923183" cy="1200329"/>
          </a:xfrm>
          <a:prstGeom prst="rect">
            <a:avLst/>
          </a:prstGeom>
          <a:noFill/>
        </p:spPr>
        <p:txBody>
          <a:bodyPr wrap="none" rtlCol="0">
            <a:spAutoFit/>
          </a:bodyPr>
          <a:lstStyle/>
          <a:p>
            <a:r>
              <a:rPr lang="en-US" b="1" dirty="0">
                <a:latin typeface="+mj-lt"/>
              </a:rPr>
              <a:t>There is a need for language-agnostic bug detectors!</a:t>
            </a:r>
          </a:p>
          <a:p>
            <a:endParaRPr lang="en-US" dirty="0">
              <a:latin typeface="+mj-lt"/>
            </a:endParaRPr>
          </a:p>
        </p:txBody>
      </p:sp>
      <p:sp>
        <p:nvSpPr>
          <p:cNvPr id="8" name="Tekstvak 7">
            <a:extLst>
              <a:ext uri="{FF2B5EF4-FFF2-40B4-BE49-F238E27FC236}">
                <a16:creationId xmlns:a16="http://schemas.microsoft.com/office/drawing/2014/main" id="{BE294FA0-378F-5AF9-E901-05A830859A50}"/>
              </a:ext>
            </a:extLst>
          </p:cNvPr>
          <p:cNvSpPr txBox="1"/>
          <p:nvPr/>
        </p:nvSpPr>
        <p:spPr>
          <a:xfrm>
            <a:off x="12937501" y="7390451"/>
            <a:ext cx="12512040" cy="646331"/>
          </a:xfrm>
          <a:prstGeom prst="rect">
            <a:avLst/>
          </a:prstGeom>
          <a:noFill/>
        </p:spPr>
        <p:txBody>
          <a:bodyPr wrap="square">
            <a:spAutoFit/>
          </a:bodyPr>
          <a:lstStyle/>
          <a:p>
            <a:pPr algn="ctr"/>
            <a:r>
              <a:rPr lang="en-US" b="1" dirty="0">
                <a:latin typeface="+mj-lt"/>
              </a:rPr>
              <a:t>Intermediate Representations!</a:t>
            </a:r>
          </a:p>
        </p:txBody>
      </p:sp>
      <p:pic>
        <p:nvPicPr>
          <p:cNvPr id="9" name="Picture 6" descr="Right Arrow PNG Transparent Background, Free Download #41970 - FreeIconsPNG">
            <a:extLst>
              <a:ext uri="{FF2B5EF4-FFF2-40B4-BE49-F238E27FC236}">
                <a16:creationId xmlns:a16="http://schemas.microsoft.com/office/drawing/2014/main" id="{4E1C0AF8-DF64-F277-4D76-DA9DC319208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381721" y="8136882"/>
            <a:ext cx="3614208" cy="3614208"/>
          </a:xfrm>
          <a:prstGeom prst="rect">
            <a:avLst/>
          </a:prstGeom>
          <a:noFill/>
          <a:extLst>
            <a:ext uri="{909E8E84-426E-40DD-AFC4-6F175D3DCCD1}">
              <a14:hiddenFill xmlns:a14="http://schemas.microsoft.com/office/drawing/2010/main">
                <a:solidFill>
                  <a:srgbClr val="FFFFFF"/>
                </a:solidFill>
              </a14:hiddenFill>
            </a:ext>
          </a:extLst>
        </p:spPr>
      </p:pic>
      <p:sp>
        <p:nvSpPr>
          <p:cNvPr id="12" name="Vrije vorm 11">
            <a:extLst>
              <a:ext uri="{FF2B5EF4-FFF2-40B4-BE49-F238E27FC236}">
                <a16:creationId xmlns:a16="http://schemas.microsoft.com/office/drawing/2014/main" id="{9BE88E0F-31FD-D542-9E95-7C73DF58D39A}"/>
              </a:ext>
            </a:extLst>
          </p:cNvPr>
          <p:cNvSpPr/>
          <p:nvPr/>
        </p:nvSpPr>
        <p:spPr>
          <a:xfrm>
            <a:off x="22034884" y="4798992"/>
            <a:ext cx="570933" cy="824728"/>
          </a:xfrm>
          <a:custGeom>
            <a:avLst/>
            <a:gdLst>
              <a:gd name="csX0" fmla="*/ 854439 w 1130059"/>
              <a:gd name="csY0" fmla="*/ 0 h 1813810"/>
              <a:gd name="csX1" fmla="*/ 1079292 w 1130059"/>
              <a:gd name="csY1" fmla="*/ 1139252 h 1813810"/>
              <a:gd name="csX2" fmla="*/ 0 w 1130059"/>
              <a:gd name="csY2" fmla="*/ 1813810 h 1813810"/>
            </a:gdLst>
            <a:ahLst/>
            <a:cxnLst>
              <a:cxn ang="0">
                <a:pos x="csX0" y="csY0"/>
              </a:cxn>
              <a:cxn ang="0">
                <a:pos x="csX1" y="csY1"/>
              </a:cxn>
              <a:cxn ang="0">
                <a:pos x="csX2" y="csY2"/>
              </a:cxn>
            </a:cxnLst>
            <a:rect l="l" t="t" r="r" b="b"/>
            <a:pathLst>
              <a:path w="1130059" h="1813810">
                <a:moveTo>
                  <a:pt x="854439" y="0"/>
                </a:moveTo>
                <a:cubicBezTo>
                  <a:pt x="1038069" y="418475"/>
                  <a:pt x="1221699" y="836950"/>
                  <a:pt x="1079292" y="1139252"/>
                </a:cubicBezTo>
                <a:cubicBezTo>
                  <a:pt x="936886" y="1441554"/>
                  <a:pt x="468443" y="1627682"/>
                  <a:pt x="0" y="1813810"/>
                </a:cubicBezTo>
              </a:path>
            </a:pathLst>
          </a:custGeom>
          <a:noFill/>
          <a:ln w="38100">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Afbeelding 13">
            <a:extLst>
              <a:ext uri="{FF2B5EF4-FFF2-40B4-BE49-F238E27FC236}">
                <a16:creationId xmlns:a16="http://schemas.microsoft.com/office/drawing/2014/main" id="{12711091-E3FD-27EA-4ED0-3BA562A2C640}"/>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524359" y="8298246"/>
            <a:ext cx="8301231" cy="4012957"/>
          </a:xfrm>
          <a:prstGeom prst="rect">
            <a:avLst/>
          </a:prstGeom>
        </p:spPr>
      </p:pic>
      <p:pic>
        <p:nvPicPr>
          <p:cNvPr id="10" name="Afbeelding 9">
            <a:extLst>
              <a:ext uri="{FF2B5EF4-FFF2-40B4-BE49-F238E27FC236}">
                <a16:creationId xmlns:a16="http://schemas.microsoft.com/office/drawing/2014/main" id="{1E04ADE0-6E8D-BBCC-D1E2-11C176ECAD70}"/>
              </a:ext>
            </a:extLst>
          </p:cNvPr>
          <p:cNvPicPr>
            <a:picLocks noChangeAspect="1"/>
          </p:cNvPicPr>
          <p:nvPr/>
        </p:nvPicPr>
        <p:blipFill>
          <a:blip r:embed="rId7"/>
          <a:stretch>
            <a:fillRect/>
          </a:stretch>
        </p:blipFill>
        <p:spPr>
          <a:xfrm>
            <a:off x="5802554" y="3292332"/>
            <a:ext cx="3917325" cy="56890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5" name="Afbeelding 14">
            <a:extLst>
              <a:ext uri="{FF2B5EF4-FFF2-40B4-BE49-F238E27FC236}">
                <a16:creationId xmlns:a16="http://schemas.microsoft.com/office/drawing/2014/main" id="{F5F48D5C-E8B4-F44C-97BF-0D670B511598}"/>
              </a:ext>
            </a:extLst>
          </p:cNvPr>
          <p:cNvPicPr>
            <a:picLocks noChangeAspect="1"/>
          </p:cNvPicPr>
          <p:nvPr/>
        </p:nvPicPr>
        <p:blipFill>
          <a:blip r:embed="rId8"/>
          <a:stretch>
            <a:fillRect/>
          </a:stretch>
        </p:blipFill>
        <p:spPr>
          <a:xfrm>
            <a:off x="949344" y="3264644"/>
            <a:ext cx="4432834" cy="59236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7" name="Afbeelding 16">
            <a:extLst>
              <a:ext uri="{FF2B5EF4-FFF2-40B4-BE49-F238E27FC236}">
                <a16:creationId xmlns:a16="http://schemas.microsoft.com/office/drawing/2014/main" id="{CFEF6BA5-2697-BA1E-9B66-76D5998590DB}"/>
              </a:ext>
            </a:extLst>
          </p:cNvPr>
          <p:cNvPicPr>
            <a:picLocks noChangeAspect="1"/>
          </p:cNvPicPr>
          <p:nvPr/>
        </p:nvPicPr>
        <p:blipFill>
          <a:blip r:embed="rId9">
            <a:extLst>
              <a:ext uri="{28A0092B-C50C-407E-A947-70E740481C1C}">
                <a14:useLocalDpi xmlns:a14="http://schemas.microsoft.com/office/drawing/2010/main" val="0"/>
              </a:ext>
            </a:extLst>
          </a:blip>
          <a:srcRect t="22" b="22"/>
          <a:stretch/>
        </p:blipFill>
        <p:spPr>
          <a:xfrm>
            <a:off x="3213772" y="5119834"/>
            <a:ext cx="4803448" cy="54950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4" name="Afbeelding 3">
            <a:extLst>
              <a:ext uri="{FF2B5EF4-FFF2-40B4-BE49-F238E27FC236}">
                <a16:creationId xmlns:a16="http://schemas.microsoft.com/office/drawing/2014/main" id="{1D9E9239-94BA-331B-BD48-F963EFDEB24F}"/>
              </a:ext>
            </a:extLst>
          </p:cNvPr>
          <p:cNvPicPr>
            <a:picLocks noChangeAspect="1"/>
          </p:cNvPicPr>
          <p:nvPr/>
        </p:nvPicPr>
        <p:blipFill>
          <a:blip r:embed="rId10"/>
          <a:stretch>
            <a:fillRect/>
          </a:stretch>
        </p:blipFill>
        <p:spPr>
          <a:xfrm>
            <a:off x="13936325" y="8136882"/>
            <a:ext cx="9676680" cy="4574432"/>
          </a:xfrm>
          <a:prstGeom prst="rect">
            <a:avLst/>
          </a:prstGeom>
        </p:spPr>
      </p:pic>
    </p:spTree>
    <p:extLst>
      <p:ext uri="{BB962C8B-B14F-4D97-AF65-F5344CB8AC3E}">
        <p14:creationId xmlns:p14="http://schemas.microsoft.com/office/powerpoint/2010/main" val="1396440429"/>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dissolve">
                                      <p:cBhvr>
                                        <p:cTn id="7" dur="500"/>
                                        <p:tgtEl>
                                          <p:spTgt spid="22"/>
                                        </p:tgtEl>
                                      </p:cBhvr>
                                    </p:animEffect>
                                  </p:childTnLst>
                                </p:cTn>
                              </p:par>
                              <p:par>
                                <p:cTn id="8" presetID="9" presetClass="entr" presetSubtype="0"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dissolve">
                                      <p:cBhvr>
                                        <p:cTn id="10" dur="500"/>
                                        <p:tgtEl>
                                          <p:spTgt spid="17"/>
                                        </p:tgtEl>
                                      </p:cBhvr>
                                    </p:animEffect>
                                  </p:childTnLst>
                                </p:cTn>
                              </p:par>
                              <p:par>
                                <p:cTn id="11" presetID="9"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dissolve">
                                      <p:cBhvr>
                                        <p:cTn id="13" dur="500"/>
                                        <p:tgtEl>
                                          <p:spTgt spid="10"/>
                                        </p:tgtEl>
                                      </p:cBhvr>
                                    </p:animEffect>
                                  </p:childTnLst>
                                </p:cTn>
                              </p:par>
                              <p:par>
                                <p:cTn id="14" presetID="9" presetClass="entr" presetSubtype="0" fill="hold"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dissolve">
                                      <p:cBhvr>
                                        <p:cTn id="16" dur="500"/>
                                        <p:tgtEl>
                                          <p:spTgt spid="15"/>
                                        </p:tgtEl>
                                      </p:cBhvr>
                                    </p:animEffect>
                                  </p:childTnLst>
                                </p:cTn>
                              </p:par>
                            </p:childTnLst>
                          </p:cTn>
                        </p:par>
                      </p:childTnLst>
                    </p:cTn>
                  </p:par>
                  <p:par>
                    <p:cTn id="17" fill="hold">
                      <p:stCondLst>
                        <p:cond delay="indefinite"/>
                      </p:stCondLst>
                      <p:childTnLst>
                        <p:par>
                          <p:cTn id="18" fill="hold">
                            <p:stCondLst>
                              <p:cond delay="0"/>
                            </p:stCondLst>
                            <p:childTnLst>
                              <p:par>
                                <p:cTn id="19" presetID="12" presetClass="entr" presetSubtype="8" fill="hold" nodeType="clickEffect">
                                  <p:stCondLst>
                                    <p:cond delay="0"/>
                                  </p:stCondLst>
                                  <p:childTnLst>
                                    <p:set>
                                      <p:cBhvr>
                                        <p:cTn id="20" dur="1" fill="hold">
                                          <p:stCondLst>
                                            <p:cond delay="0"/>
                                          </p:stCondLst>
                                        </p:cTn>
                                        <p:tgtEl>
                                          <p:spTgt spid="48"/>
                                        </p:tgtEl>
                                        <p:attrNameLst>
                                          <p:attrName>style.visibility</p:attrName>
                                        </p:attrNameLst>
                                      </p:cBhvr>
                                      <p:to>
                                        <p:strVal val="visible"/>
                                      </p:to>
                                    </p:set>
                                    <p:anim calcmode="lin" valueType="num">
                                      <p:cBhvr additive="base">
                                        <p:cTn id="21" dur="500"/>
                                        <p:tgtEl>
                                          <p:spTgt spid="48"/>
                                        </p:tgtEl>
                                        <p:attrNameLst>
                                          <p:attrName>ppt_x</p:attrName>
                                        </p:attrNameLst>
                                      </p:cBhvr>
                                      <p:tavLst>
                                        <p:tav tm="0">
                                          <p:val>
                                            <p:strVal val="#ppt_x-#ppt_w*1.125000"/>
                                          </p:val>
                                        </p:tav>
                                        <p:tav tm="100000">
                                          <p:val>
                                            <p:strVal val="#ppt_x"/>
                                          </p:val>
                                        </p:tav>
                                      </p:tavLst>
                                    </p:anim>
                                    <p:animEffect transition="in" filter="wipe(right)">
                                      <p:cBhvr>
                                        <p:cTn id="22" dur="500"/>
                                        <p:tgtEl>
                                          <p:spTgt spid="48"/>
                                        </p:tgtEl>
                                      </p:cBhvr>
                                    </p:animEffect>
                                  </p:childTnLst>
                                </p:cTn>
                              </p:par>
                              <p:par>
                                <p:cTn id="23" presetID="12" presetClass="entr" presetSubtype="8" fill="hold" grpId="0" nodeType="withEffect">
                                  <p:stCondLst>
                                    <p:cond delay="0"/>
                                  </p:stCondLst>
                                  <p:childTnLst>
                                    <p:set>
                                      <p:cBhvr>
                                        <p:cTn id="24" dur="1" fill="hold">
                                          <p:stCondLst>
                                            <p:cond delay="0"/>
                                          </p:stCondLst>
                                        </p:cTn>
                                        <p:tgtEl>
                                          <p:spTgt spid="27"/>
                                        </p:tgtEl>
                                        <p:attrNameLst>
                                          <p:attrName>style.visibility</p:attrName>
                                        </p:attrNameLst>
                                      </p:cBhvr>
                                      <p:to>
                                        <p:strVal val="visible"/>
                                      </p:to>
                                    </p:set>
                                    <p:anim calcmode="lin" valueType="num">
                                      <p:cBhvr additive="base">
                                        <p:cTn id="25" dur="500"/>
                                        <p:tgtEl>
                                          <p:spTgt spid="27"/>
                                        </p:tgtEl>
                                        <p:attrNameLst>
                                          <p:attrName>ppt_x</p:attrName>
                                        </p:attrNameLst>
                                      </p:cBhvr>
                                      <p:tavLst>
                                        <p:tav tm="0">
                                          <p:val>
                                            <p:strVal val="#ppt_x-#ppt_w*1.125000"/>
                                          </p:val>
                                        </p:tav>
                                        <p:tav tm="100000">
                                          <p:val>
                                            <p:strVal val="#ppt_x"/>
                                          </p:val>
                                        </p:tav>
                                      </p:tavLst>
                                    </p:anim>
                                    <p:animEffect transition="in" filter="wipe(right)">
                                      <p:cBhvr>
                                        <p:cTn id="26" dur="500"/>
                                        <p:tgtEl>
                                          <p:spTgt spid="27"/>
                                        </p:tgtEl>
                                      </p:cBhvr>
                                    </p:animEffect>
                                  </p:childTnLst>
                                </p:cTn>
                              </p:par>
                              <p:par>
                                <p:cTn id="27" presetID="12" presetClass="entr" presetSubtype="8" fill="hold" grpId="0" nodeType="withEffect">
                                  <p:stCondLst>
                                    <p:cond delay="0"/>
                                  </p:stCondLst>
                                  <p:childTnLst>
                                    <p:set>
                                      <p:cBhvr>
                                        <p:cTn id="28" dur="1" fill="hold">
                                          <p:stCondLst>
                                            <p:cond delay="0"/>
                                          </p:stCondLst>
                                        </p:cTn>
                                        <p:tgtEl>
                                          <p:spTgt spid="31"/>
                                        </p:tgtEl>
                                        <p:attrNameLst>
                                          <p:attrName>style.visibility</p:attrName>
                                        </p:attrNameLst>
                                      </p:cBhvr>
                                      <p:to>
                                        <p:strVal val="visible"/>
                                      </p:to>
                                    </p:set>
                                    <p:anim calcmode="lin" valueType="num">
                                      <p:cBhvr additive="base">
                                        <p:cTn id="29" dur="500"/>
                                        <p:tgtEl>
                                          <p:spTgt spid="31"/>
                                        </p:tgtEl>
                                        <p:attrNameLst>
                                          <p:attrName>ppt_x</p:attrName>
                                        </p:attrNameLst>
                                      </p:cBhvr>
                                      <p:tavLst>
                                        <p:tav tm="0">
                                          <p:val>
                                            <p:strVal val="#ppt_x-#ppt_w*1.125000"/>
                                          </p:val>
                                        </p:tav>
                                        <p:tav tm="100000">
                                          <p:val>
                                            <p:strVal val="#ppt_x"/>
                                          </p:val>
                                        </p:tav>
                                      </p:tavLst>
                                    </p:anim>
                                    <p:animEffect transition="in" filter="wipe(right)">
                                      <p:cBhvr>
                                        <p:cTn id="30" dur="500"/>
                                        <p:tgtEl>
                                          <p:spTgt spid="31"/>
                                        </p:tgtEl>
                                      </p:cBhvr>
                                    </p:animEffect>
                                  </p:childTnLst>
                                </p:cTn>
                              </p:par>
                              <p:par>
                                <p:cTn id="31" presetID="12" presetClass="entr" presetSubtype="8" fill="hold" nodeType="withEffect">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cBhvr additive="base">
                                        <p:cTn id="33" dur="500"/>
                                        <p:tgtEl>
                                          <p:spTgt spid="28"/>
                                        </p:tgtEl>
                                        <p:attrNameLst>
                                          <p:attrName>ppt_x</p:attrName>
                                        </p:attrNameLst>
                                      </p:cBhvr>
                                      <p:tavLst>
                                        <p:tav tm="0">
                                          <p:val>
                                            <p:strVal val="#ppt_x-#ppt_w*1.125000"/>
                                          </p:val>
                                        </p:tav>
                                        <p:tav tm="100000">
                                          <p:val>
                                            <p:strVal val="#ppt_x"/>
                                          </p:val>
                                        </p:tav>
                                      </p:tavLst>
                                    </p:anim>
                                    <p:animEffect transition="in" filter="wipe(right)">
                                      <p:cBhvr>
                                        <p:cTn id="34" dur="500"/>
                                        <p:tgtEl>
                                          <p:spTgt spid="28"/>
                                        </p:tgtEl>
                                      </p:cBhvr>
                                    </p:animEffect>
                                  </p:childTnLst>
                                </p:cTn>
                              </p:par>
                              <p:par>
                                <p:cTn id="35" presetID="12" presetClass="entr" presetSubtype="8" fill="hold" nodeType="withEffect">
                                  <p:stCondLst>
                                    <p:cond delay="0"/>
                                  </p:stCondLst>
                                  <p:childTnLst>
                                    <p:set>
                                      <p:cBhvr>
                                        <p:cTn id="36" dur="1" fill="hold">
                                          <p:stCondLst>
                                            <p:cond delay="0"/>
                                          </p:stCondLst>
                                        </p:cTn>
                                        <p:tgtEl>
                                          <p:spTgt spid="29"/>
                                        </p:tgtEl>
                                        <p:attrNameLst>
                                          <p:attrName>style.visibility</p:attrName>
                                        </p:attrNameLst>
                                      </p:cBhvr>
                                      <p:to>
                                        <p:strVal val="visible"/>
                                      </p:to>
                                    </p:set>
                                    <p:anim calcmode="lin" valueType="num">
                                      <p:cBhvr additive="base">
                                        <p:cTn id="37" dur="500"/>
                                        <p:tgtEl>
                                          <p:spTgt spid="29"/>
                                        </p:tgtEl>
                                        <p:attrNameLst>
                                          <p:attrName>ppt_x</p:attrName>
                                        </p:attrNameLst>
                                      </p:cBhvr>
                                      <p:tavLst>
                                        <p:tav tm="0">
                                          <p:val>
                                            <p:strVal val="#ppt_x-#ppt_w*1.125000"/>
                                          </p:val>
                                        </p:tav>
                                        <p:tav tm="100000">
                                          <p:val>
                                            <p:strVal val="#ppt_x"/>
                                          </p:val>
                                        </p:tav>
                                      </p:tavLst>
                                    </p:anim>
                                    <p:animEffect transition="in" filter="wipe(right)">
                                      <p:cBhvr>
                                        <p:cTn id="38" dur="500"/>
                                        <p:tgtEl>
                                          <p:spTgt spid="29"/>
                                        </p:tgtEl>
                                      </p:cBhvr>
                                    </p:animEffect>
                                  </p:childTnLst>
                                </p:cTn>
                              </p:par>
                              <p:par>
                                <p:cTn id="39" presetID="12" presetClass="entr" presetSubtype="8" fill="hold" nodeType="withEffect">
                                  <p:stCondLst>
                                    <p:cond delay="0"/>
                                  </p:stCondLst>
                                  <p:childTnLst>
                                    <p:set>
                                      <p:cBhvr>
                                        <p:cTn id="40" dur="1" fill="hold">
                                          <p:stCondLst>
                                            <p:cond delay="0"/>
                                          </p:stCondLst>
                                        </p:cTn>
                                        <p:tgtEl>
                                          <p:spTgt spid="29"/>
                                        </p:tgtEl>
                                        <p:attrNameLst>
                                          <p:attrName>style.visibility</p:attrName>
                                        </p:attrNameLst>
                                      </p:cBhvr>
                                      <p:to>
                                        <p:strVal val="visible"/>
                                      </p:to>
                                    </p:set>
                                    <p:anim calcmode="lin" valueType="num">
                                      <p:cBhvr additive="base">
                                        <p:cTn id="41" dur="500"/>
                                        <p:tgtEl>
                                          <p:spTgt spid="29"/>
                                        </p:tgtEl>
                                        <p:attrNameLst>
                                          <p:attrName>ppt_x</p:attrName>
                                        </p:attrNameLst>
                                      </p:cBhvr>
                                      <p:tavLst>
                                        <p:tav tm="0">
                                          <p:val>
                                            <p:strVal val="#ppt_x-#ppt_w*1.125000"/>
                                          </p:val>
                                        </p:tav>
                                        <p:tav tm="100000">
                                          <p:val>
                                            <p:strVal val="#ppt_x"/>
                                          </p:val>
                                        </p:tav>
                                      </p:tavLst>
                                    </p:anim>
                                    <p:animEffect transition="in" filter="wipe(right)">
                                      <p:cBhvr>
                                        <p:cTn id="42" dur="500"/>
                                        <p:tgtEl>
                                          <p:spTgt spid="29"/>
                                        </p:tgtEl>
                                      </p:cBhvr>
                                    </p:animEffect>
                                  </p:childTnLst>
                                </p:cTn>
                              </p:par>
                              <p:par>
                                <p:cTn id="43" presetID="12" presetClass="entr" presetSubtype="8" fill="hold" grpId="0" nodeType="withEffect">
                                  <p:stCondLst>
                                    <p:cond delay="0"/>
                                  </p:stCondLst>
                                  <p:childTnLst>
                                    <p:set>
                                      <p:cBhvr>
                                        <p:cTn id="44" dur="1" fill="hold">
                                          <p:stCondLst>
                                            <p:cond delay="0"/>
                                          </p:stCondLst>
                                        </p:cTn>
                                        <p:tgtEl>
                                          <p:spTgt spid="30"/>
                                        </p:tgtEl>
                                        <p:attrNameLst>
                                          <p:attrName>style.visibility</p:attrName>
                                        </p:attrNameLst>
                                      </p:cBhvr>
                                      <p:to>
                                        <p:strVal val="visible"/>
                                      </p:to>
                                    </p:set>
                                    <p:anim calcmode="lin" valueType="num">
                                      <p:cBhvr additive="base">
                                        <p:cTn id="45" dur="500"/>
                                        <p:tgtEl>
                                          <p:spTgt spid="30"/>
                                        </p:tgtEl>
                                        <p:attrNameLst>
                                          <p:attrName>ppt_x</p:attrName>
                                        </p:attrNameLst>
                                      </p:cBhvr>
                                      <p:tavLst>
                                        <p:tav tm="0">
                                          <p:val>
                                            <p:strVal val="#ppt_x-#ppt_w*1.125000"/>
                                          </p:val>
                                        </p:tav>
                                        <p:tav tm="100000">
                                          <p:val>
                                            <p:strVal val="#ppt_x"/>
                                          </p:val>
                                        </p:tav>
                                      </p:tavLst>
                                    </p:anim>
                                    <p:animEffect transition="in" filter="wipe(right)">
                                      <p:cBhvr>
                                        <p:cTn id="46" dur="500"/>
                                        <p:tgtEl>
                                          <p:spTgt spid="30"/>
                                        </p:tgtEl>
                                      </p:cBhvr>
                                    </p:animEffect>
                                  </p:childTnLst>
                                </p:cTn>
                              </p:par>
                              <p:par>
                                <p:cTn id="47" presetID="12" presetClass="entr" presetSubtype="8" fill="hold" nodeType="withEffect">
                                  <p:stCondLst>
                                    <p:cond delay="0"/>
                                  </p:stCondLst>
                                  <p:childTnLst>
                                    <p:set>
                                      <p:cBhvr>
                                        <p:cTn id="48" dur="1" fill="hold">
                                          <p:stCondLst>
                                            <p:cond delay="0"/>
                                          </p:stCondLst>
                                        </p:cTn>
                                        <p:tgtEl>
                                          <p:spTgt spid="34"/>
                                        </p:tgtEl>
                                        <p:attrNameLst>
                                          <p:attrName>style.visibility</p:attrName>
                                        </p:attrNameLst>
                                      </p:cBhvr>
                                      <p:to>
                                        <p:strVal val="visible"/>
                                      </p:to>
                                    </p:set>
                                    <p:anim calcmode="lin" valueType="num">
                                      <p:cBhvr additive="base">
                                        <p:cTn id="49" dur="500"/>
                                        <p:tgtEl>
                                          <p:spTgt spid="34"/>
                                        </p:tgtEl>
                                        <p:attrNameLst>
                                          <p:attrName>ppt_x</p:attrName>
                                        </p:attrNameLst>
                                      </p:cBhvr>
                                      <p:tavLst>
                                        <p:tav tm="0">
                                          <p:val>
                                            <p:strVal val="#ppt_x-#ppt_w*1.125000"/>
                                          </p:val>
                                        </p:tav>
                                        <p:tav tm="100000">
                                          <p:val>
                                            <p:strVal val="#ppt_x"/>
                                          </p:val>
                                        </p:tav>
                                      </p:tavLst>
                                    </p:anim>
                                    <p:animEffect transition="in" filter="wipe(right)">
                                      <p:cBhvr>
                                        <p:cTn id="50" dur="500"/>
                                        <p:tgtEl>
                                          <p:spTgt spid="34"/>
                                        </p:tgtEl>
                                      </p:cBhvr>
                                    </p:animEffect>
                                  </p:childTnLst>
                                </p:cTn>
                              </p:par>
                              <p:par>
                                <p:cTn id="51" presetID="12" presetClass="entr" presetSubtype="8" fill="hold" nodeType="withEffect">
                                  <p:stCondLst>
                                    <p:cond delay="0"/>
                                  </p:stCondLst>
                                  <p:childTnLst>
                                    <p:set>
                                      <p:cBhvr>
                                        <p:cTn id="52" dur="1" fill="hold">
                                          <p:stCondLst>
                                            <p:cond delay="0"/>
                                          </p:stCondLst>
                                        </p:cTn>
                                        <p:tgtEl>
                                          <p:spTgt spid="34"/>
                                        </p:tgtEl>
                                        <p:attrNameLst>
                                          <p:attrName>style.visibility</p:attrName>
                                        </p:attrNameLst>
                                      </p:cBhvr>
                                      <p:to>
                                        <p:strVal val="visible"/>
                                      </p:to>
                                    </p:set>
                                    <p:anim calcmode="lin" valueType="num">
                                      <p:cBhvr additive="base">
                                        <p:cTn id="53" dur="500"/>
                                        <p:tgtEl>
                                          <p:spTgt spid="34"/>
                                        </p:tgtEl>
                                        <p:attrNameLst>
                                          <p:attrName>ppt_x</p:attrName>
                                        </p:attrNameLst>
                                      </p:cBhvr>
                                      <p:tavLst>
                                        <p:tav tm="0">
                                          <p:val>
                                            <p:strVal val="#ppt_x-#ppt_w*1.125000"/>
                                          </p:val>
                                        </p:tav>
                                        <p:tav tm="100000">
                                          <p:val>
                                            <p:strVal val="#ppt_x"/>
                                          </p:val>
                                        </p:tav>
                                      </p:tavLst>
                                    </p:anim>
                                    <p:animEffect transition="in" filter="wipe(right)">
                                      <p:cBhvr>
                                        <p:cTn id="54" dur="500"/>
                                        <p:tgtEl>
                                          <p:spTgt spid="34"/>
                                        </p:tgtEl>
                                      </p:cBhvr>
                                    </p:animEffect>
                                  </p:childTnLst>
                                </p:cTn>
                              </p:par>
                            </p:childTnLst>
                          </p:cTn>
                        </p:par>
                      </p:childTnLst>
                    </p:cTn>
                  </p:par>
                  <p:par>
                    <p:cTn id="55" fill="hold">
                      <p:stCondLst>
                        <p:cond delay="indefinite"/>
                      </p:stCondLst>
                      <p:childTnLst>
                        <p:par>
                          <p:cTn id="56" fill="hold">
                            <p:stCondLst>
                              <p:cond delay="0"/>
                            </p:stCondLst>
                            <p:childTnLst>
                              <p:par>
                                <p:cTn id="57" presetID="9" presetClass="entr" presetSubtype="0" fill="hold" grpId="0" nodeType="clickEffect">
                                  <p:stCondLst>
                                    <p:cond delay="0"/>
                                  </p:stCondLst>
                                  <p:childTnLst>
                                    <p:set>
                                      <p:cBhvr>
                                        <p:cTn id="58" dur="1" fill="hold">
                                          <p:stCondLst>
                                            <p:cond delay="0"/>
                                          </p:stCondLst>
                                        </p:cTn>
                                        <p:tgtEl>
                                          <p:spTgt spid="38"/>
                                        </p:tgtEl>
                                        <p:attrNameLst>
                                          <p:attrName>style.visibility</p:attrName>
                                        </p:attrNameLst>
                                      </p:cBhvr>
                                      <p:to>
                                        <p:strVal val="visible"/>
                                      </p:to>
                                    </p:set>
                                    <p:animEffect transition="in" filter="dissolve">
                                      <p:cBhvr>
                                        <p:cTn id="59" dur="500"/>
                                        <p:tgtEl>
                                          <p:spTgt spid="38"/>
                                        </p:tgtEl>
                                      </p:cBhvr>
                                    </p:animEffect>
                                  </p:childTnLst>
                                </p:cTn>
                              </p:par>
                              <p:par>
                                <p:cTn id="60" presetID="9" presetClass="entr" presetSubtype="0" fill="hold" grpId="0" nodeType="withEffect">
                                  <p:stCondLst>
                                    <p:cond delay="0"/>
                                  </p:stCondLst>
                                  <p:childTnLst>
                                    <p:set>
                                      <p:cBhvr>
                                        <p:cTn id="61" dur="1" fill="hold">
                                          <p:stCondLst>
                                            <p:cond delay="0"/>
                                          </p:stCondLst>
                                        </p:cTn>
                                        <p:tgtEl>
                                          <p:spTgt spid="42"/>
                                        </p:tgtEl>
                                        <p:attrNameLst>
                                          <p:attrName>style.visibility</p:attrName>
                                        </p:attrNameLst>
                                      </p:cBhvr>
                                      <p:to>
                                        <p:strVal val="visible"/>
                                      </p:to>
                                    </p:set>
                                    <p:animEffect transition="in" filter="dissolve">
                                      <p:cBhvr>
                                        <p:cTn id="62" dur="500"/>
                                        <p:tgtEl>
                                          <p:spTgt spid="42"/>
                                        </p:tgtEl>
                                      </p:cBhvr>
                                    </p:animEffect>
                                  </p:childTnLst>
                                </p:cTn>
                              </p:par>
                              <p:par>
                                <p:cTn id="63" presetID="9" presetClass="entr" presetSubtype="0" fill="hold" nodeType="withEffect">
                                  <p:stCondLst>
                                    <p:cond delay="0"/>
                                  </p:stCondLst>
                                  <p:childTnLst>
                                    <p:set>
                                      <p:cBhvr>
                                        <p:cTn id="64" dur="1" fill="hold">
                                          <p:stCondLst>
                                            <p:cond delay="0"/>
                                          </p:stCondLst>
                                        </p:cTn>
                                        <p:tgtEl>
                                          <p:spTgt spid="40"/>
                                        </p:tgtEl>
                                        <p:attrNameLst>
                                          <p:attrName>style.visibility</p:attrName>
                                        </p:attrNameLst>
                                      </p:cBhvr>
                                      <p:to>
                                        <p:strVal val="visible"/>
                                      </p:to>
                                    </p:set>
                                    <p:animEffect transition="in" filter="dissolve">
                                      <p:cBhvr>
                                        <p:cTn id="65" dur="500"/>
                                        <p:tgtEl>
                                          <p:spTgt spid="40"/>
                                        </p:tgtEl>
                                      </p:cBhvr>
                                    </p:animEffect>
                                  </p:childTnLst>
                                </p:cTn>
                              </p:par>
                            </p:childTnLst>
                          </p:cTn>
                        </p:par>
                      </p:childTnLst>
                    </p:cTn>
                  </p:par>
                  <p:par>
                    <p:cTn id="66" fill="hold">
                      <p:stCondLst>
                        <p:cond delay="indefinite"/>
                      </p:stCondLst>
                      <p:childTnLst>
                        <p:par>
                          <p:cTn id="67" fill="hold">
                            <p:stCondLst>
                              <p:cond delay="0"/>
                            </p:stCondLst>
                            <p:childTnLst>
                              <p:par>
                                <p:cTn id="68" presetID="9" presetClass="entr" presetSubtype="0" fill="hold" grpId="0" nodeType="clickEffect">
                                  <p:stCondLst>
                                    <p:cond delay="0"/>
                                  </p:stCondLst>
                                  <p:childTnLst>
                                    <p:set>
                                      <p:cBhvr>
                                        <p:cTn id="69" dur="1" fill="hold">
                                          <p:stCondLst>
                                            <p:cond delay="0"/>
                                          </p:stCondLst>
                                        </p:cTn>
                                        <p:tgtEl>
                                          <p:spTgt spid="43"/>
                                        </p:tgtEl>
                                        <p:attrNameLst>
                                          <p:attrName>style.visibility</p:attrName>
                                        </p:attrNameLst>
                                      </p:cBhvr>
                                      <p:to>
                                        <p:strVal val="visible"/>
                                      </p:to>
                                    </p:set>
                                    <p:animEffect transition="in" filter="dissolve">
                                      <p:cBhvr>
                                        <p:cTn id="70" dur="500"/>
                                        <p:tgtEl>
                                          <p:spTgt spid="43"/>
                                        </p:tgtEl>
                                      </p:cBhvr>
                                    </p:animEffect>
                                  </p:childTnLst>
                                </p:cTn>
                              </p:par>
                              <p:par>
                                <p:cTn id="71" presetID="9" presetClass="entr" presetSubtype="0" fill="hold" nodeType="withEffect">
                                  <p:stCondLst>
                                    <p:cond delay="0"/>
                                  </p:stCondLst>
                                  <p:childTnLst>
                                    <p:set>
                                      <p:cBhvr>
                                        <p:cTn id="72" dur="1" fill="hold">
                                          <p:stCondLst>
                                            <p:cond delay="0"/>
                                          </p:stCondLst>
                                        </p:cTn>
                                        <p:tgtEl>
                                          <p:spTgt spid="45"/>
                                        </p:tgtEl>
                                        <p:attrNameLst>
                                          <p:attrName>style.visibility</p:attrName>
                                        </p:attrNameLst>
                                      </p:cBhvr>
                                      <p:to>
                                        <p:strVal val="visible"/>
                                      </p:to>
                                    </p:set>
                                    <p:animEffect transition="in" filter="dissolve">
                                      <p:cBhvr>
                                        <p:cTn id="73" dur="500"/>
                                        <p:tgtEl>
                                          <p:spTgt spid="45"/>
                                        </p:tgtEl>
                                      </p:cBhvr>
                                    </p:animEffect>
                                  </p:childTnLst>
                                </p:cTn>
                              </p:par>
                              <p:par>
                                <p:cTn id="74" presetID="9" presetClass="entr" presetSubtype="0" fill="hold" grpId="0"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dissolve">
                                      <p:cBhvr>
                                        <p:cTn id="76" dur="500"/>
                                        <p:tgtEl>
                                          <p:spTgt spid="12"/>
                                        </p:tgtEl>
                                      </p:cBhvr>
                                    </p:animEffect>
                                  </p:childTnLst>
                                </p:cTn>
                              </p:par>
                            </p:childTnLst>
                          </p:cTn>
                        </p:par>
                      </p:childTnLst>
                    </p:cTn>
                  </p:par>
                  <p:par>
                    <p:cTn id="77" fill="hold">
                      <p:stCondLst>
                        <p:cond delay="indefinite"/>
                      </p:stCondLst>
                      <p:childTnLst>
                        <p:par>
                          <p:cTn id="78" fill="hold">
                            <p:stCondLst>
                              <p:cond delay="0"/>
                            </p:stCondLst>
                            <p:childTnLst>
                              <p:par>
                                <p:cTn id="79" presetID="9" presetClass="entr" presetSubtype="0" fill="hold" grpId="0" nodeType="clickEffect">
                                  <p:stCondLst>
                                    <p:cond delay="0"/>
                                  </p:stCondLst>
                                  <p:childTnLst>
                                    <p:set>
                                      <p:cBhvr>
                                        <p:cTn id="80" dur="1" fill="hold">
                                          <p:stCondLst>
                                            <p:cond delay="0"/>
                                          </p:stCondLst>
                                        </p:cTn>
                                        <p:tgtEl>
                                          <p:spTgt spid="7"/>
                                        </p:tgtEl>
                                        <p:attrNameLst>
                                          <p:attrName>style.visibility</p:attrName>
                                        </p:attrNameLst>
                                      </p:cBhvr>
                                      <p:to>
                                        <p:strVal val="visible"/>
                                      </p:to>
                                    </p:set>
                                    <p:animEffect transition="in" filter="dissolve">
                                      <p:cBhvr>
                                        <p:cTn id="81" dur="500"/>
                                        <p:tgtEl>
                                          <p:spTgt spid="7"/>
                                        </p:tgtEl>
                                      </p:cBhvr>
                                    </p:animEffect>
                                  </p:childTnLst>
                                </p:cTn>
                              </p:par>
                              <p:par>
                                <p:cTn id="82" presetID="9" presetClass="entr" presetSubtype="0" fill="hold" nodeType="withEffect">
                                  <p:stCondLst>
                                    <p:cond delay="0"/>
                                  </p:stCondLst>
                                  <p:childTnLst>
                                    <p:set>
                                      <p:cBhvr>
                                        <p:cTn id="83" dur="1" fill="hold">
                                          <p:stCondLst>
                                            <p:cond delay="0"/>
                                          </p:stCondLst>
                                        </p:cTn>
                                        <p:tgtEl>
                                          <p:spTgt spid="14"/>
                                        </p:tgtEl>
                                        <p:attrNameLst>
                                          <p:attrName>style.visibility</p:attrName>
                                        </p:attrNameLst>
                                      </p:cBhvr>
                                      <p:to>
                                        <p:strVal val="visible"/>
                                      </p:to>
                                    </p:set>
                                    <p:animEffect transition="in" filter="dissolve">
                                      <p:cBhvr>
                                        <p:cTn id="84" dur="500"/>
                                        <p:tgtEl>
                                          <p:spTgt spid="14"/>
                                        </p:tgtEl>
                                      </p:cBhvr>
                                    </p:animEffect>
                                  </p:childTnLst>
                                </p:cTn>
                              </p:par>
                            </p:childTnLst>
                          </p:cTn>
                        </p:par>
                      </p:childTnLst>
                    </p:cTn>
                  </p:par>
                  <p:par>
                    <p:cTn id="85" fill="hold">
                      <p:stCondLst>
                        <p:cond delay="indefinite"/>
                      </p:stCondLst>
                      <p:childTnLst>
                        <p:par>
                          <p:cTn id="86" fill="hold">
                            <p:stCondLst>
                              <p:cond delay="0"/>
                            </p:stCondLst>
                            <p:childTnLst>
                              <p:par>
                                <p:cTn id="87" presetID="12" presetClass="entr" presetSubtype="8" fill="hold" nodeType="clickEffect">
                                  <p:stCondLst>
                                    <p:cond delay="0"/>
                                  </p:stCondLst>
                                  <p:childTnLst>
                                    <p:set>
                                      <p:cBhvr>
                                        <p:cTn id="88" dur="1" fill="hold">
                                          <p:stCondLst>
                                            <p:cond delay="0"/>
                                          </p:stCondLst>
                                        </p:cTn>
                                        <p:tgtEl>
                                          <p:spTgt spid="9"/>
                                        </p:tgtEl>
                                        <p:attrNameLst>
                                          <p:attrName>style.visibility</p:attrName>
                                        </p:attrNameLst>
                                      </p:cBhvr>
                                      <p:to>
                                        <p:strVal val="visible"/>
                                      </p:to>
                                    </p:set>
                                    <p:anim calcmode="lin" valueType="num">
                                      <p:cBhvr additive="base">
                                        <p:cTn id="89" dur="500"/>
                                        <p:tgtEl>
                                          <p:spTgt spid="9"/>
                                        </p:tgtEl>
                                        <p:attrNameLst>
                                          <p:attrName>ppt_x</p:attrName>
                                        </p:attrNameLst>
                                      </p:cBhvr>
                                      <p:tavLst>
                                        <p:tav tm="0">
                                          <p:val>
                                            <p:strVal val="#ppt_x-#ppt_w*1.125000"/>
                                          </p:val>
                                        </p:tav>
                                        <p:tav tm="100000">
                                          <p:val>
                                            <p:strVal val="#ppt_x"/>
                                          </p:val>
                                        </p:tav>
                                      </p:tavLst>
                                    </p:anim>
                                    <p:animEffect transition="in" filter="wipe(right)">
                                      <p:cBhvr>
                                        <p:cTn id="90" dur="500"/>
                                        <p:tgtEl>
                                          <p:spTgt spid="9"/>
                                        </p:tgtEl>
                                      </p:cBhvr>
                                    </p:animEffect>
                                  </p:childTnLst>
                                </p:cTn>
                              </p:par>
                              <p:par>
                                <p:cTn id="91" presetID="12" presetClass="entr" presetSubtype="8" fill="hold" grpId="0" nodeType="withEffect">
                                  <p:stCondLst>
                                    <p:cond delay="0"/>
                                  </p:stCondLst>
                                  <p:childTnLst>
                                    <p:set>
                                      <p:cBhvr>
                                        <p:cTn id="92" dur="1" fill="hold">
                                          <p:stCondLst>
                                            <p:cond delay="0"/>
                                          </p:stCondLst>
                                        </p:cTn>
                                        <p:tgtEl>
                                          <p:spTgt spid="8"/>
                                        </p:tgtEl>
                                        <p:attrNameLst>
                                          <p:attrName>style.visibility</p:attrName>
                                        </p:attrNameLst>
                                      </p:cBhvr>
                                      <p:to>
                                        <p:strVal val="visible"/>
                                      </p:to>
                                    </p:set>
                                    <p:anim calcmode="lin" valueType="num">
                                      <p:cBhvr additive="base">
                                        <p:cTn id="93" dur="500"/>
                                        <p:tgtEl>
                                          <p:spTgt spid="8"/>
                                        </p:tgtEl>
                                        <p:attrNameLst>
                                          <p:attrName>ppt_x</p:attrName>
                                        </p:attrNameLst>
                                      </p:cBhvr>
                                      <p:tavLst>
                                        <p:tav tm="0">
                                          <p:val>
                                            <p:strVal val="#ppt_x-#ppt_w*1.125000"/>
                                          </p:val>
                                        </p:tav>
                                        <p:tav tm="100000">
                                          <p:val>
                                            <p:strVal val="#ppt_x"/>
                                          </p:val>
                                        </p:tav>
                                      </p:tavLst>
                                    </p:anim>
                                    <p:animEffect transition="in" filter="wipe(right)">
                                      <p:cBhvr>
                                        <p:cTn id="94" dur="500"/>
                                        <p:tgtEl>
                                          <p:spTgt spid="8"/>
                                        </p:tgtEl>
                                      </p:cBhvr>
                                    </p:animEffect>
                                  </p:childTnLst>
                                </p:cTn>
                              </p:par>
                              <p:par>
                                <p:cTn id="95" presetID="12" presetClass="entr" presetSubtype="8" fill="hold" nodeType="withEffect">
                                  <p:stCondLst>
                                    <p:cond delay="0"/>
                                  </p:stCondLst>
                                  <p:childTnLst>
                                    <p:set>
                                      <p:cBhvr>
                                        <p:cTn id="96" dur="1" fill="hold">
                                          <p:stCondLst>
                                            <p:cond delay="0"/>
                                          </p:stCondLst>
                                        </p:cTn>
                                        <p:tgtEl>
                                          <p:spTgt spid="4"/>
                                        </p:tgtEl>
                                        <p:attrNameLst>
                                          <p:attrName>style.visibility</p:attrName>
                                        </p:attrNameLst>
                                      </p:cBhvr>
                                      <p:to>
                                        <p:strVal val="visible"/>
                                      </p:to>
                                    </p:set>
                                    <p:anim calcmode="lin" valueType="num">
                                      <p:cBhvr additive="base">
                                        <p:cTn id="97" dur="500"/>
                                        <p:tgtEl>
                                          <p:spTgt spid="4"/>
                                        </p:tgtEl>
                                        <p:attrNameLst>
                                          <p:attrName>ppt_x</p:attrName>
                                        </p:attrNameLst>
                                      </p:cBhvr>
                                      <p:tavLst>
                                        <p:tav tm="0">
                                          <p:val>
                                            <p:strVal val="#ppt_x-#ppt_w*1.125000"/>
                                          </p:val>
                                        </p:tav>
                                        <p:tav tm="100000">
                                          <p:val>
                                            <p:strVal val="#ppt_x"/>
                                          </p:val>
                                        </p:tav>
                                      </p:tavLst>
                                    </p:anim>
                                    <p:animEffect transition="in" filter="wipe(right)">
                                      <p:cBhvr>
                                        <p:cTn id="9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7" grpId="0"/>
      <p:bldP spid="30" grpId="0" animBg="1"/>
      <p:bldP spid="31" grpId="0" animBg="1"/>
      <p:bldP spid="38" grpId="0" animBg="1"/>
      <p:bldP spid="42" grpId="0" animBg="1"/>
      <p:bldP spid="43" grpId="0" animBg="1"/>
      <p:bldP spid="7" grpId="0"/>
      <p:bldP spid="8" grpId="0"/>
      <p:bldP spid="12" grpId="0" animBg="1"/>
    </p:bldLst>
  </p:timing>
</p:sld>
</file>

<file path=ppt/theme/theme1.xml><?xml version="1.0" encoding="utf-8"?>
<a:theme xmlns:a="http://schemas.openxmlformats.org/drawingml/2006/main" name="Default Theme">
  <a:themeElements>
    <a:clrScheme name="Custom 5">
      <a:dk1>
        <a:srgbClr val="1B243B"/>
      </a:dk1>
      <a:lt1>
        <a:srgbClr val="FFFFFF"/>
      </a:lt1>
      <a:dk2>
        <a:srgbClr val="1B243B"/>
      </a:dk2>
      <a:lt2>
        <a:srgbClr val="FFFFFF"/>
      </a:lt2>
      <a:accent1>
        <a:srgbClr val="165AB6"/>
      </a:accent1>
      <a:accent2>
        <a:srgbClr val="1B8BCD"/>
      </a:accent2>
      <a:accent3>
        <a:srgbClr val="27C7CF"/>
      </a:accent3>
      <a:accent4>
        <a:srgbClr val="27C78A"/>
      </a:accent4>
      <a:accent5>
        <a:srgbClr val="70C456"/>
      </a:accent5>
      <a:accent6>
        <a:srgbClr val="CAC9D0"/>
      </a:accent6>
      <a:hlink>
        <a:srgbClr val="216BA9"/>
      </a:hlink>
      <a:folHlink>
        <a:srgbClr val="1FB18A"/>
      </a:folHlink>
    </a:clrScheme>
    <a:fontScheme name="Custom 1">
      <a:majorFont>
        <a:latin typeface="Lato"/>
        <a:ea typeface=""/>
        <a:cs typeface=""/>
      </a:majorFont>
      <a:minorFont>
        <a:latin typeface="Lato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2013 - 2022 Theme</Template>
  <TotalTime>9407</TotalTime>
  <Words>3503</Words>
  <Application>Microsoft Macintosh PowerPoint</Application>
  <PresentationFormat>Aangepast</PresentationFormat>
  <Paragraphs>1007</Paragraphs>
  <Slides>40</Slides>
  <Notes>40</Notes>
  <HiddenSlides>0</HiddenSlides>
  <MMClips>0</MMClips>
  <ScaleCrop>false</ScaleCrop>
  <HeadingPairs>
    <vt:vector size="6" baseType="variant">
      <vt:variant>
        <vt:lpstr>Gebruikte lettertypen</vt:lpstr>
      </vt:variant>
      <vt:variant>
        <vt:i4>10</vt:i4>
      </vt:variant>
      <vt:variant>
        <vt:lpstr>Thema</vt:lpstr>
      </vt:variant>
      <vt:variant>
        <vt:i4>1</vt:i4>
      </vt:variant>
      <vt:variant>
        <vt:lpstr>Diatitels</vt:lpstr>
      </vt:variant>
      <vt:variant>
        <vt:i4>40</vt:i4>
      </vt:variant>
    </vt:vector>
  </HeadingPairs>
  <TitlesOfParts>
    <vt:vector size="51" baseType="lpstr">
      <vt:lpstr>-apple-system</vt:lpstr>
      <vt:lpstr>Arial</vt:lpstr>
      <vt:lpstr>Calibri</vt:lpstr>
      <vt:lpstr>Cooper Black</vt:lpstr>
      <vt:lpstr>Courier New</vt:lpstr>
      <vt:lpstr>Lato Light</vt:lpstr>
      <vt:lpstr>Menlo</vt:lpstr>
      <vt:lpstr>Nunito</vt:lpstr>
      <vt:lpstr>Nunito Light</vt:lpstr>
      <vt:lpstr>Wingdings</vt:lpstr>
      <vt:lpstr>Default Theme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Designed by Slidesmash</dc:title>
  <dc:subject/>
  <dc:creator>Designed by Slidesmash</dc:creator>
  <cp:keywords/>
  <dc:description/>
  <cp:lastModifiedBy>Arman Kolozyan</cp:lastModifiedBy>
  <cp:revision>18</cp:revision>
  <dcterms:created xsi:type="dcterms:W3CDTF">2014-11-12T21:47:38Z</dcterms:created>
  <dcterms:modified xsi:type="dcterms:W3CDTF">2026-05-31T01:09:38Z</dcterms:modified>
  <cp:category/>
</cp:coreProperties>
</file>